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8" d="100"/>
          <a:sy n="98" d="100"/>
        </p:scale>
        <p:origin x="82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868-4091-963D-4D25F63AA830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868-4091-963D-4D25F63AA830}"/>
              </c:ext>
            </c:extLst>
          </c:dPt>
          <c:dPt>
            <c:idx val="2"/>
            <c:bubble3D val="0"/>
            <c:spPr>
              <a:solidFill>
                <a:schemeClr val="bg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868-4091-963D-4D25F63AA830}"/>
              </c:ext>
            </c:extLst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868-4091-963D-4D25F63AA83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868-4091-963D-4D25F63AA8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2BC-40FE-A26D-58BE6F56E21E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2BC-40FE-A26D-58BE6F56E21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2BC-40FE-A26D-58BE6F56E2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2BC-40FE-A26D-58BE6F56E21E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2BC-40FE-A26D-58BE6F56E2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82D-4C78-9328-2DB787830B3A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82D-4C78-9328-2DB787830B3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82D-4C78-9328-2DB787830B3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82D-4C78-9328-2DB787830B3A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2D-4C78-9328-2DB787830B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220-4D0A-AC14-4F252872ED78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220-4D0A-AC14-4F252872ED7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220-4D0A-AC14-4F252872ED7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220-4D0A-AC14-4F252872ED78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69</c:v>
                </c:pt>
                <c:pt idx="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220-4D0A-AC14-4F252872ED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800" b="1" i="0" u="none" strike="noStrike" kern="1200" cap="all" spc="50" baseline="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sz="1800" b="1">
                <a:solidFill>
                  <a:srgbClr val="4472C4"/>
                </a:solidFill>
              </a:rPr>
              <a:t>我是柱状图的标题</a:t>
            </a:r>
          </a:p>
        </c:rich>
      </c:tx>
      <c:layout>
        <c:manualLayout>
          <c:xMode val="edge"/>
          <c:yMode val="edge"/>
          <c:x val="0.35120958817571679"/>
          <c:y val="8.46311403946210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800" b="1" i="0" u="none" strike="noStrike" kern="1200" cap="all" spc="50" baseline="0">
              <a:solidFill>
                <a:srgbClr val="4472C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[工作簿2.xlsx]Sheet1!$A$17:$A$23</c:f>
              <c:strCache>
                <c:ptCount val="7"/>
                <c:pt idx="0">
                  <c:v>2017年</c:v>
                </c:pt>
                <c:pt idx="1">
                  <c:v>2018年</c:v>
                </c:pt>
                <c:pt idx="2">
                  <c:v>2019年</c:v>
                </c:pt>
                <c:pt idx="3">
                  <c:v>2020年</c:v>
                </c:pt>
                <c:pt idx="4">
                  <c:v>2021年</c:v>
                </c:pt>
                <c:pt idx="5">
                  <c:v>2022年</c:v>
                </c:pt>
                <c:pt idx="6">
                  <c:v>2023年</c:v>
                </c:pt>
              </c:strCache>
            </c:strRef>
          </c:cat>
          <c:val>
            <c:numRef>
              <c:f>[工作簿2.xlsx]Sheet1!$B$17:$B$23</c:f>
              <c:numCache>
                <c:formatCode>General</c:formatCode>
                <c:ptCount val="7"/>
                <c:pt idx="0">
                  <c:v>0.5</c:v>
                </c:pt>
                <c:pt idx="1">
                  <c:v>1.2</c:v>
                </c:pt>
                <c:pt idx="2">
                  <c:v>2.2999999999999998</c:v>
                </c:pt>
                <c:pt idx="3">
                  <c:v>3.1</c:v>
                </c:pt>
                <c:pt idx="4">
                  <c:v>3.3</c:v>
                </c:pt>
                <c:pt idx="5">
                  <c:v>3.5</c:v>
                </c:pt>
                <c:pt idx="6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5F-4E76-9CC7-3D9768DCEB0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55"/>
        <c:overlap val="-70"/>
        <c:axId val="604951000"/>
        <c:axId val="604954920"/>
      </c:barChart>
      <c:catAx>
        <c:axId val="6049510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604954920"/>
        <c:crosses val="autoZero"/>
        <c:auto val="1"/>
        <c:lblAlgn val="ctr"/>
        <c:lblOffset val="100"/>
        <c:noMultiLvlLbl val="0"/>
      </c:catAx>
      <c:valAx>
        <c:axId val="60495492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604951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site 1</c:v>
                </c:pt>
                <c:pt idx="1">
                  <c:v>site 2</c:v>
                </c:pt>
                <c:pt idx="2">
                  <c:v>site 3</c:v>
                </c:pt>
                <c:pt idx="3">
                  <c:v>site 4</c:v>
                </c:pt>
                <c:pt idx="4">
                  <c:v>site 5</c:v>
                </c:pt>
                <c:pt idx="5">
                  <c:v>site 6</c:v>
                </c:pt>
                <c:pt idx="6">
                  <c:v>site 7</c:v>
                </c:pt>
                <c:pt idx="7">
                  <c:v>site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2.4</c:v>
                </c:pt>
                <c:pt idx="2">
                  <c:v>2.7</c:v>
                </c:pt>
                <c:pt idx="3">
                  <c:v>3.2</c:v>
                </c:pt>
                <c:pt idx="4">
                  <c:v>3.8</c:v>
                </c:pt>
                <c:pt idx="5">
                  <c:v>4.3</c:v>
                </c:pt>
                <c:pt idx="6">
                  <c:v>4.5</c:v>
                </c:pt>
                <c:pt idx="7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34-446D-A993-DCB1CB13F2A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20"/>
        <c:axId val="820324680"/>
        <c:axId val="820321936"/>
      </c:barChart>
      <c:catAx>
        <c:axId val="820324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820321936"/>
        <c:crosses val="autoZero"/>
        <c:auto val="1"/>
        <c:lblAlgn val="ctr"/>
        <c:lblOffset val="100"/>
        <c:noMultiLvlLbl val="0"/>
      </c:catAx>
      <c:valAx>
        <c:axId val="820321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820324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A22A4-0B39-4A02-B023-78385EFA3BD3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020F9-E5A3-4D8B-B3CB-343B16C6AA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26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54019-0350-4913-A745-A787675A093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542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B48FC-AB47-4F5D-9725-BF22E783BCCD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4469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3FA97-73A1-40D6-A8E7-CCA81BF99FD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5478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8C9FA-B345-4379-926A-541A3D68B68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7593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8AA5F0-770B-410C-90B7-ECBA0CF9027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8201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7">
            <a:extLst>
              <a:ext uri="{FF2B5EF4-FFF2-40B4-BE49-F238E27FC236}">
                <a16:creationId xmlns:a16="http://schemas.microsoft.com/office/drawing/2014/main" id="{16B432C0-EF71-4EA8-9A80-C7AABE5795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17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017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017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017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017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104C074-010D-4F75-8349-808A0D2B926C}" type="slidenum">
              <a:rPr lang="de-DE" altLang="de-DE" sz="1200" b="0">
                <a:solidFill>
                  <a:schemeClr val="tx1"/>
                </a:solidFill>
              </a:rPr>
              <a:pPr/>
              <a:t>24</a:t>
            </a:fld>
            <a:endParaRPr lang="de-DE" altLang="de-DE" sz="1200" b="0">
              <a:solidFill>
                <a:schemeClr val="tx1"/>
              </a:solidFill>
            </a:endParaRPr>
          </a:p>
        </p:txBody>
      </p:sp>
      <p:sp>
        <p:nvSpPr>
          <p:cNvPr id="479235" name="Rectangle 2">
            <a:extLst>
              <a:ext uri="{FF2B5EF4-FFF2-40B4-BE49-F238E27FC236}">
                <a16:creationId xmlns:a16="http://schemas.microsoft.com/office/drawing/2014/main" id="{4CF4FB81-9358-4826-83EA-4FF153591E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9236" name="Rectangle 3">
            <a:extLst>
              <a:ext uri="{FF2B5EF4-FFF2-40B4-BE49-F238E27FC236}">
                <a16:creationId xmlns:a16="http://schemas.microsoft.com/office/drawing/2014/main" id="{BB6C93B9-FAD1-4E61-B840-79AEFA2E77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6409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45CA2-A917-4794-99A0-0B8098000A2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524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392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E7500-6516-4FFC-9EF1-FE977AA2252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936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597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13D75-0971-46E2-972F-876BF1F0223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395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242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019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697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2C6EDF-5319-4FC7-B075-A81E11B9503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536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A1C88-3612-4BB6-8594-8528E70BD9B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573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398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089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304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884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39F34267-699C-436E-9C35-02FE30DCB1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53165" y="0"/>
            <a:ext cx="5938839" cy="6858000"/>
          </a:xfrm>
          <a:custGeom>
            <a:avLst/>
            <a:gdLst>
              <a:gd name="connsiteX0" fmla="*/ 3429001 w 5938838"/>
              <a:gd name="connsiteY0" fmla="*/ 0 h 6858000"/>
              <a:gd name="connsiteX1" fmla="*/ 5938838 w 5938838"/>
              <a:gd name="connsiteY1" fmla="*/ 0 h 6858000"/>
              <a:gd name="connsiteX2" fmla="*/ 5938838 w 5938838"/>
              <a:gd name="connsiteY2" fmla="*/ 2544096 h 6858000"/>
              <a:gd name="connsiteX3" fmla="*/ 5053934 w 5938838"/>
              <a:gd name="connsiteY3" fmla="*/ 3429000 h 6858000"/>
              <a:gd name="connsiteX4" fmla="*/ 5938838 w 5938838"/>
              <a:gd name="connsiteY4" fmla="*/ 4313904 h 6858000"/>
              <a:gd name="connsiteX5" fmla="*/ 5938838 w 5938838"/>
              <a:gd name="connsiteY5" fmla="*/ 6858000 h 6858000"/>
              <a:gd name="connsiteX6" fmla="*/ 3429000 w 5938838"/>
              <a:gd name="connsiteY6" fmla="*/ 6858000 h 6858000"/>
              <a:gd name="connsiteX7" fmla="*/ 0 w 5938838"/>
              <a:gd name="connsiteY7" fmla="*/ 342900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38838" h="6858000">
                <a:moveTo>
                  <a:pt x="3429001" y="0"/>
                </a:moveTo>
                <a:lnTo>
                  <a:pt x="5938838" y="0"/>
                </a:lnTo>
                <a:lnTo>
                  <a:pt x="5938838" y="2544096"/>
                </a:lnTo>
                <a:lnTo>
                  <a:pt x="5053934" y="3429000"/>
                </a:lnTo>
                <a:lnTo>
                  <a:pt x="5938838" y="4313904"/>
                </a:lnTo>
                <a:lnTo>
                  <a:pt x="5938838" y="6858000"/>
                </a:lnTo>
                <a:lnTo>
                  <a:pt x="3429000" y="6858000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69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438113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9510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86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8625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图片占位符 16">
            <a:extLst>
              <a:ext uri="{FF2B5EF4-FFF2-40B4-BE49-F238E27FC236}">
                <a16:creationId xmlns:a16="http://schemas.microsoft.com/office/drawing/2014/main" id="{13D4BE83-3D84-4BD6-8F51-AF05F58878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3500" y="0"/>
            <a:ext cx="411480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305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14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497">
          <p15:clr>
            <a:srgbClr val="FBAE40"/>
          </p15:clr>
        </p15:guide>
        <p15:guide id="2" pos="1678">
          <p15:clr>
            <a:srgbClr val="FBAE40"/>
          </p15:clr>
        </p15:guide>
        <p15:guide id="3" pos="2789">
          <p15:clr>
            <a:srgbClr val="FBAE40"/>
          </p15:clr>
        </p15:guide>
        <p15:guide id="4" pos="2971">
          <p15:clr>
            <a:srgbClr val="FBAE40"/>
          </p15:clr>
        </p15:guide>
        <p15:guide id="5" pos="4082">
          <p15:clr>
            <a:srgbClr val="FBAE40"/>
          </p15:clr>
        </p15:guide>
        <p15:guide id="6" pos="426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24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656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87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3879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297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70502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6048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6102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185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08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219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916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8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66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04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F181D-726A-49E7-9CAB-3C1065C05478}" type="datetimeFigureOut">
              <a:rPr lang="zh-CN" altLang="en-US" smtClean="0"/>
              <a:t>2021/3/1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5AB26-4D33-460C-A151-A99725E5F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596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2" Type="http://schemas.openxmlformats.org/officeDocument/2006/relationships/tags" Target="../tags/tag4.xml"/><Relationship Id="rId16" Type="http://schemas.openxmlformats.org/officeDocument/2006/relationships/image" Target="../media/image4.pn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notesSlide" Target="../notesSlides/notesSlide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>
            <a:extLst>
              <a:ext uri="{FF2B5EF4-FFF2-40B4-BE49-F238E27FC236}">
                <a16:creationId xmlns:a16="http://schemas.microsoft.com/office/drawing/2014/main" id="{891C8787-4139-4D15-9E5A-38BB758F76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5" r="25645"/>
          <a:stretch>
            <a:fillRect/>
          </a:stretch>
        </p:blipFill>
        <p:spPr/>
      </p:pic>
      <p:sp>
        <p:nvSpPr>
          <p:cNvPr id="6" name="Freeform: Shape 28">
            <a:extLst>
              <a:ext uri="{FF2B5EF4-FFF2-40B4-BE49-F238E27FC236}">
                <a16:creationId xmlns:a16="http://schemas.microsoft.com/office/drawing/2014/main" id="{2E4E5288-3DFC-47C2-B279-25D5C3288C94}"/>
              </a:ext>
            </a:extLst>
          </p:cNvPr>
          <p:cNvSpPr/>
          <p:nvPr/>
        </p:nvSpPr>
        <p:spPr>
          <a:xfrm rot="16200000">
            <a:off x="5324699" y="1374779"/>
            <a:ext cx="6858000" cy="4108447"/>
          </a:xfrm>
          <a:custGeom>
            <a:avLst/>
            <a:gdLst>
              <a:gd name="connsiteX0" fmla="*/ 6858000 w 6858000"/>
              <a:gd name="connsiteY0" fmla="*/ 3427867 h 4108447"/>
              <a:gd name="connsiteX1" fmla="*/ 6858000 w 6858000"/>
              <a:gd name="connsiteY1" fmla="*/ 4108443 h 4108447"/>
              <a:gd name="connsiteX2" fmla="*/ 3429002 w 6858000"/>
              <a:gd name="connsiteY2" fmla="*/ 680576 h 4108447"/>
              <a:gd name="connsiteX3" fmla="*/ 0 w 6858000"/>
              <a:gd name="connsiteY3" fmla="*/ 4108447 h 4108447"/>
              <a:gd name="connsiteX4" fmla="*/ 0 w 6858000"/>
              <a:gd name="connsiteY4" fmla="*/ 3427871 h 4108447"/>
              <a:gd name="connsiteX5" fmla="*/ 3429002 w 6858000"/>
              <a:gd name="connsiteY5" fmla="*/ 0 h 410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108447">
                <a:moveTo>
                  <a:pt x="6858000" y="3427867"/>
                </a:moveTo>
                <a:lnTo>
                  <a:pt x="6858000" y="4108443"/>
                </a:lnTo>
                <a:lnTo>
                  <a:pt x="3429002" y="680576"/>
                </a:lnTo>
                <a:lnTo>
                  <a:pt x="0" y="4108447"/>
                </a:lnTo>
                <a:lnTo>
                  <a:pt x="0" y="3427871"/>
                </a:lnTo>
                <a:lnTo>
                  <a:pt x="3429002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Microsoft JhengHei UI" panose="020B0604030504040204" pitchFamily="34" charset="-120"/>
            </a:endParaRPr>
          </a:p>
        </p:txBody>
      </p:sp>
      <p:sp>
        <p:nvSpPr>
          <p:cNvPr id="7" name="TextBox 30">
            <a:extLst>
              <a:ext uri="{FF2B5EF4-FFF2-40B4-BE49-F238E27FC236}">
                <a16:creationId xmlns:a16="http://schemas.microsoft.com/office/drawing/2014/main" id="{C4BE588F-DE64-4237-AB2A-85BF53DBB6E7}"/>
              </a:ext>
            </a:extLst>
          </p:cNvPr>
          <p:cNvSpPr txBox="1"/>
          <p:nvPr/>
        </p:nvSpPr>
        <p:spPr>
          <a:xfrm>
            <a:off x="540529" y="2331846"/>
            <a:ext cx="6611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Liberation Sans" panose="020B0604020202020204" pitchFamily="34" charset="0"/>
                <a:sym typeface="Microsoft JhengHei UI" panose="020B0604030504040204" pitchFamily="34" charset="-120"/>
              </a:rPr>
              <a:t>Please Enter Title Here</a:t>
            </a:r>
            <a:endParaRPr lang="id-ID" sz="4000" b="1" dirty="0">
              <a:latin typeface="微软雅黑" panose="020B0503020204020204" pitchFamily="34" charset="-122"/>
              <a:ea typeface="微软雅黑" panose="020B0503020204020204" pitchFamily="34" charset="-122"/>
              <a:cs typeface="Liberation Sans" panose="020B0604020202020204" pitchFamily="34" charset="0"/>
              <a:sym typeface="Microsoft JhengHei UI" panose="020B0604030504040204" pitchFamily="34" charset="-120"/>
            </a:endParaRPr>
          </a:p>
        </p:txBody>
      </p:sp>
      <p:sp>
        <p:nvSpPr>
          <p:cNvPr id="8" name="Right Triangle 32">
            <a:extLst>
              <a:ext uri="{FF2B5EF4-FFF2-40B4-BE49-F238E27FC236}">
                <a16:creationId xmlns:a16="http://schemas.microsoft.com/office/drawing/2014/main" id="{345881BD-7FAD-41BD-8848-1C205949BD28}"/>
              </a:ext>
            </a:extLst>
          </p:cNvPr>
          <p:cNvSpPr/>
          <p:nvPr/>
        </p:nvSpPr>
        <p:spPr>
          <a:xfrm flipV="1">
            <a:off x="680204" y="3201657"/>
            <a:ext cx="220824" cy="220824"/>
          </a:xfrm>
          <a:prstGeom prst="rt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Microsoft JhengHei UI" panose="020B0604030504040204" pitchFamily="34" charset="-120"/>
            </a:endParaRPr>
          </a:p>
        </p:txBody>
      </p:sp>
      <p:sp>
        <p:nvSpPr>
          <p:cNvPr id="9" name="Rectangle: Rounded Corners 33">
            <a:extLst>
              <a:ext uri="{FF2B5EF4-FFF2-40B4-BE49-F238E27FC236}">
                <a16:creationId xmlns:a16="http://schemas.microsoft.com/office/drawing/2014/main" id="{E4CEA3A7-FA37-495E-B2AB-A8CCF0A518D8}"/>
              </a:ext>
            </a:extLst>
          </p:cNvPr>
          <p:cNvSpPr/>
          <p:nvPr/>
        </p:nvSpPr>
        <p:spPr>
          <a:xfrm>
            <a:off x="540529" y="347847"/>
            <a:ext cx="1692012" cy="276999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Company LOGO</a:t>
            </a:r>
            <a:endParaRPr kumimoji="0" lang="id-ID" sz="1200" b="0" i="0" u="none" strike="noStrike" kern="0" cap="none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Microsoft JhengHei UI" panose="020B0604030504040204" pitchFamily="34" charset="-120"/>
            </a:endParaRPr>
          </a:p>
        </p:txBody>
      </p:sp>
      <p:sp>
        <p:nvSpPr>
          <p:cNvPr id="11" name="Rectangle 25">
            <a:extLst>
              <a:ext uri="{FF2B5EF4-FFF2-40B4-BE49-F238E27FC236}">
                <a16:creationId xmlns:a16="http://schemas.microsoft.com/office/drawing/2014/main" id="{4F196E93-F70C-4BBB-A165-72FFDC2776BF}"/>
              </a:ext>
            </a:extLst>
          </p:cNvPr>
          <p:cNvSpPr/>
          <p:nvPr/>
        </p:nvSpPr>
        <p:spPr>
          <a:xfrm>
            <a:off x="595427" y="3703969"/>
            <a:ext cx="37695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  <a:sym typeface="Microsoft JhengHei UI" panose="020B0604030504040204" pitchFamily="34" charset="-120"/>
              </a:rPr>
              <a:t>DESIGNED BY PINGTOUGE</a:t>
            </a:r>
            <a:endParaRPr lang="id-ID" sz="1200" spc="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35806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animBg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/>
          </p:cNvSpPr>
          <p:nvPr userDrawn="1"/>
        </p:nvSpPr>
        <p:spPr bwMode="auto">
          <a:xfrm>
            <a:off x="9702599" y="3254699"/>
            <a:ext cx="499685" cy="1039972"/>
          </a:xfrm>
          <a:custGeom>
            <a:avLst/>
            <a:gdLst>
              <a:gd name="T0" fmla="*/ 280 w 280"/>
              <a:gd name="T1" fmla="*/ 278 h 862"/>
              <a:gd name="T2" fmla="*/ 280 w 280"/>
              <a:gd name="T3" fmla="*/ 862 h 862"/>
              <a:gd name="T4" fmla="*/ 0 w 280"/>
              <a:gd name="T5" fmla="*/ 582 h 862"/>
              <a:gd name="T6" fmla="*/ 0 w 280"/>
              <a:gd name="T7" fmla="*/ 0 h 862"/>
              <a:gd name="T8" fmla="*/ 3 w 280"/>
              <a:gd name="T9" fmla="*/ 0 h 862"/>
              <a:gd name="T10" fmla="*/ 280 w 280"/>
              <a:gd name="T11" fmla="*/ 27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862">
                <a:moveTo>
                  <a:pt x="280" y="278"/>
                </a:moveTo>
                <a:lnTo>
                  <a:pt x="280" y="862"/>
                </a:lnTo>
                <a:lnTo>
                  <a:pt x="0" y="582"/>
                </a:lnTo>
                <a:lnTo>
                  <a:pt x="0" y="0"/>
                </a:lnTo>
                <a:lnTo>
                  <a:pt x="3" y="0"/>
                </a:lnTo>
                <a:lnTo>
                  <a:pt x="280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6" name="Freeform 8"/>
          <p:cNvSpPr>
            <a:spLocks/>
          </p:cNvSpPr>
          <p:nvPr userDrawn="1"/>
        </p:nvSpPr>
        <p:spPr bwMode="auto">
          <a:xfrm>
            <a:off x="8171419" y="3254700"/>
            <a:ext cx="501471" cy="1354859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9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9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8" name="Freeform 10"/>
          <p:cNvSpPr>
            <a:spLocks/>
          </p:cNvSpPr>
          <p:nvPr userDrawn="1"/>
        </p:nvSpPr>
        <p:spPr bwMode="auto">
          <a:xfrm>
            <a:off x="6642023" y="3254700"/>
            <a:ext cx="501471" cy="1354859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8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0" name="Freeform 12"/>
          <p:cNvSpPr>
            <a:spLocks/>
          </p:cNvSpPr>
          <p:nvPr userDrawn="1"/>
        </p:nvSpPr>
        <p:spPr bwMode="auto">
          <a:xfrm>
            <a:off x="5112627" y="3254700"/>
            <a:ext cx="499685" cy="1354859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2" name="Freeform 14"/>
          <p:cNvSpPr>
            <a:spLocks/>
          </p:cNvSpPr>
          <p:nvPr userDrawn="1"/>
        </p:nvSpPr>
        <p:spPr bwMode="auto">
          <a:xfrm>
            <a:off x="3583231" y="3254700"/>
            <a:ext cx="499685" cy="1354859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4" name="Freeform 16"/>
          <p:cNvSpPr>
            <a:spLocks/>
          </p:cNvSpPr>
          <p:nvPr userDrawn="1"/>
        </p:nvSpPr>
        <p:spPr bwMode="auto">
          <a:xfrm>
            <a:off x="2053835" y="3254700"/>
            <a:ext cx="499685" cy="1354859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5" name="Freeform 17"/>
          <p:cNvSpPr>
            <a:spLocks/>
          </p:cNvSpPr>
          <p:nvPr userDrawn="1"/>
        </p:nvSpPr>
        <p:spPr bwMode="auto">
          <a:xfrm>
            <a:off x="10202284" y="3429636"/>
            <a:ext cx="1101093" cy="1024288"/>
          </a:xfrm>
          <a:custGeom>
            <a:avLst/>
            <a:gdLst>
              <a:gd name="T0" fmla="*/ 210 w 617"/>
              <a:gd name="T1" fmla="*/ 849 h 849"/>
              <a:gd name="T2" fmla="*/ 210 w 617"/>
              <a:gd name="T3" fmla="*/ 717 h 849"/>
              <a:gd name="T4" fmla="*/ 0 w 617"/>
              <a:gd name="T5" fmla="*/ 717 h 849"/>
              <a:gd name="T6" fmla="*/ 0 w 617"/>
              <a:gd name="T7" fmla="*/ 133 h 849"/>
              <a:gd name="T8" fmla="*/ 210 w 617"/>
              <a:gd name="T9" fmla="*/ 133 h 849"/>
              <a:gd name="T10" fmla="*/ 210 w 617"/>
              <a:gd name="T11" fmla="*/ 0 h 849"/>
              <a:gd name="T12" fmla="*/ 617 w 617"/>
              <a:gd name="T13" fmla="*/ 424 h 849"/>
              <a:gd name="T14" fmla="*/ 210 w 617"/>
              <a:gd name="T15" fmla="*/ 84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7" h="849">
                <a:moveTo>
                  <a:pt x="210" y="849"/>
                </a:moveTo>
                <a:lnTo>
                  <a:pt x="210" y="717"/>
                </a:lnTo>
                <a:lnTo>
                  <a:pt x="0" y="717"/>
                </a:lnTo>
                <a:lnTo>
                  <a:pt x="0" y="133"/>
                </a:lnTo>
                <a:lnTo>
                  <a:pt x="210" y="133"/>
                </a:lnTo>
                <a:lnTo>
                  <a:pt x="210" y="0"/>
                </a:lnTo>
                <a:lnTo>
                  <a:pt x="617" y="424"/>
                </a:lnTo>
                <a:lnTo>
                  <a:pt x="210" y="8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11426" y="3254701"/>
            <a:ext cx="1279553" cy="1350033"/>
            <a:chOff x="882491" y="2261909"/>
            <a:chExt cx="959665" cy="1012525"/>
          </a:xfrm>
        </p:grpSpPr>
        <p:sp>
          <p:nvSpPr>
            <p:cNvPr id="13" name="Freeform 15"/>
            <p:cNvSpPr>
              <a:spLocks/>
            </p:cNvSpPr>
            <p:nvPr userDrawn="1"/>
          </p:nvSpPr>
          <p:spPr bwMode="auto">
            <a:xfrm>
              <a:off x="967016" y="2261909"/>
              <a:ext cx="772282" cy="1012525"/>
            </a:xfrm>
            <a:custGeom>
              <a:avLst/>
              <a:gdLst>
                <a:gd name="T0" fmla="*/ 577 w 577"/>
                <a:gd name="T1" fmla="*/ 0 h 1119"/>
                <a:gd name="T2" fmla="*/ 577 w 577"/>
                <a:gd name="T3" fmla="*/ 1119 h 1119"/>
                <a:gd name="T4" fmla="*/ 288 w 577"/>
                <a:gd name="T5" fmla="*/ 840 h 1119"/>
                <a:gd name="T6" fmla="*/ 0 w 577"/>
                <a:gd name="T7" fmla="*/ 1118 h 1119"/>
                <a:gd name="T8" fmla="*/ 0 w 577"/>
                <a:gd name="T9" fmla="*/ 0 h 1119"/>
                <a:gd name="T10" fmla="*/ 577 w 577"/>
                <a:gd name="T1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1119">
                  <a:moveTo>
                    <a:pt x="577" y="0"/>
                  </a:moveTo>
                  <a:lnTo>
                    <a:pt x="577" y="1119"/>
                  </a:lnTo>
                  <a:lnTo>
                    <a:pt x="288" y="840"/>
                  </a:lnTo>
                  <a:lnTo>
                    <a:pt x="0" y="1118"/>
                  </a:lnTo>
                  <a:lnTo>
                    <a:pt x="0" y="0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6" name="Text Placeholder 59"/>
            <p:cNvSpPr txBox="1">
              <a:spLocks/>
            </p:cNvSpPr>
            <p:nvPr/>
          </p:nvSpPr>
          <p:spPr>
            <a:xfrm>
              <a:off x="882491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440822" y="3254700"/>
            <a:ext cx="1279553" cy="1354859"/>
            <a:chOff x="2029538" y="2261909"/>
            <a:chExt cx="959665" cy="1016144"/>
          </a:xfrm>
        </p:grpSpPr>
        <p:sp>
          <p:nvSpPr>
            <p:cNvPr id="11" name="Rectangle 13"/>
            <p:cNvSpPr>
              <a:spLocks noChangeArrowheads="1"/>
            </p:cNvSpPr>
            <p:nvPr userDrawn="1"/>
          </p:nvSpPr>
          <p:spPr bwMode="auto">
            <a:xfrm>
              <a:off x="2114063" y="2261909"/>
              <a:ext cx="772282" cy="1016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7" name="Text Placeholder 59"/>
            <p:cNvSpPr txBox="1">
              <a:spLocks/>
            </p:cNvSpPr>
            <p:nvPr/>
          </p:nvSpPr>
          <p:spPr>
            <a:xfrm>
              <a:off x="2029538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2016</a:t>
              </a: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970218" y="3254700"/>
            <a:ext cx="1279553" cy="1354859"/>
            <a:chOff x="3176585" y="2261909"/>
            <a:chExt cx="959665" cy="1016144"/>
          </a:xfrm>
        </p:grpSpPr>
        <p:sp>
          <p:nvSpPr>
            <p:cNvPr id="9" name="Rectangle 11"/>
            <p:cNvSpPr>
              <a:spLocks noChangeArrowheads="1"/>
            </p:cNvSpPr>
            <p:nvPr userDrawn="1"/>
          </p:nvSpPr>
          <p:spPr bwMode="auto">
            <a:xfrm>
              <a:off x="3261110" y="2261909"/>
              <a:ext cx="772282" cy="1016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8" name="Text Placeholder 59"/>
            <p:cNvSpPr txBox="1">
              <a:spLocks/>
            </p:cNvSpPr>
            <p:nvPr/>
          </p:nvSpPr>
          <p:spPr>
            <a:xfrm>
              <a:off x="3176585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2017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499614" y="3254700"/>
            <a:ext cx="1279553" cy="1354859"/>
            <a:chOff x="4323632" y="2261909"/>
            <a:chExt cx="959665" cy="1016144"/>
          </a:xfrm>
        </p:grpSpPr>
        <p:sp>
          <p:nvSpPr>
            <p:cNvPr id="7" name="Rectangle 9"/>
            <p:cNvSpPr>
              <a:spLocks noChangeArrowheads="1"/>
            </p:cNvSpPr>
            <p:nvPr userDrawn="1"/>
          </p:nvSpPr>
          <p:spPr bwMode="auto">
            <a:xfrm>
              <a:off x="4408157" y="2261909"/>
              <a:ext cx="772282" cy="1016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9" name="Text Placeholder 59"/>
            <p:cNvSpPr txBox="1">
              <a:spLocks/>
            </p:cNvSpPr>
            <p:nvPr/>
          </p:nvSpPr>
          <p:spPr>
            <a:xfrm>
              <a:off x="4323632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accent5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202X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025648" y="3254700"/>
            <a:ext cx="1279553" cy="1354859"/>
            <a:chOff x="5468157" y="2261909"/>
            <a:chExt cx="959665" cy="1016144"/>
          </a:xfrm>
        </p:grpSpPr>
        <p:sp>
          <p:nvSpPr>
            <p:cNvPr id="5" name="Rectangle 7"/>
            <p:cNvSpPr>
              <a:spLocks noChangeArrowheads="1"/>
            </p:cNvSpPr>
            <p:nvPr userDrawn="1"/>
          </p:nvSpPr>
          <p:spPr bwMode="auto">
            <a:xfrm>
              <a:off x="5556542" y="2261909"/>
              <a:ext cx="770944" cy="1016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0" name="Text Placeholder 59"/>
            <p:cNvSpPr txBox="1">
              <a:spLocks/>
            </p:cNvSpPr>
            <p:nvPr/>
          </p:nvSpPr>
          <p:spPr>
            <a:xfrm>
              <a:off x="5468157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2019</a:t>
              </a: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560190" y="3254700"/>
            <a:ext cx="1279553" cy="1354859"/>
            <a:chOff x="6619064" y="2261909"/>
            <a:chExt cx="959665" cy="1016144"/>
          </a:xfrm>
        </p:grpSpPr>
        <p:sp>
          <p:nvSpPr>
            <p:cNvPr id="4" name="Rectangle 6"/>
            <p:cNvSpPr>
              <a:spLocks noChangeArrowheads="1"/>
            </p:cNvSpPr>
            <p:nvPr userDrawn="1"/>
          </p:nvSpPr>
          <p:spPr bwMode="auto">
            <a:xfrm>
              <a:off x="6703589" y="2261909"/>
              <a:ext cx="772282" cy="1016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1" name="Text Placeholder 59"/>
            <p:cNvSpPr txBox="1">
              <a:spLocks/>
            </p:cNvSpPr>
            <p:nvPr/>
          </p:nvSpPr>
          <p:spPr>
            <a:xfrm>
              <a:off x="6619064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2020</a:t>
              </a:r>
            </a:p>
          </p:txBody>
        </p:sp>
      </p:grpSp>
      <p:sp>
        <p:nvSpPr>
          <p:cNvPr id="22" name="Text Placeholder 59"/>
          <p:cNvSpPr txBox="1">
            <a:spLocks/>
          </p:cNvSpPr>
          <p:nvPr/>
        </p:nvSpPr>
        <p:spPr>
          <a:xfrm>
            <a:off x="2553521" y="4943969"/>
            <a:ext cx="2559105" cy="12481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sz="1200" dirty="0"/>
          </a:p>
        </p:txBody>
      </p:sp>
      <p:cxnSp>
        <p:nvCxnSpPr>
          <p:cNvPr id="23" name="Straight Connector 54"/>
          <p:cNvCxnSpPr/>
          <p:nvPr/>
        </p:nvCxnSpPr>
        <p:spPr>
          <a:xfrm>
            <a:off x="2553520" y="4602419"/>
            <a:ext cx="0" cy="14656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59"/>
          <p:cNvSpPr txBox="1">
            <a:spLocks/>
          </p:cNvSpPr>
          <p:nvPr/>
        </p:nvSpPr>
        <p:spPr>
          <a:xfrm>
            <a:off x="5611556" y="4943969"/>
            <a:ext cx="2559105" cy="12481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sz="1200" dirty="0"/>
          </a:p>
        </p:txBody>
      </p:sp>
      <p:cxnSp>
        <p:nvCxnSpPr>
          <p:cNvPr id="25" name="Straight Connector 56"/>
          <p:cNvCxnSpPr/>
          <p:nvPr/>
        </p:nvCxnSpPr>
        <p:spPr>
          <a:xfrm>
            <a:off x="5611555" y="4602419"/>
            <a:ext cx="0" cy="14656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59"/>
          <p:cNvSpPr txBox="1">
            <a:spLocks/>
          </p:cNvSpPr>
          <p:nvPr/>
        </p:nvSpPr>
        <p:spPr>
          <a:xfrm>
            <a:off x="8672889" y="4943969"/>
            <a:ext cx="2559105" cy="12481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sz="1200" dirty="0"/>
          </a:p>
        </p:txBody>
      </p:sp>
      <p:cxnSp>
        <p:nvCxnSpPr>
          <p:cNvPr id="27" name="Straight Connector 58"/>
          <p:cNvCxnSpPr/>
          <p:nvPr/>
        </p:nvCxnSpPr>
        <p:spPr>
          <a:xfrm>
            <a:off x="8672888" y="4602419"/>
            <a:ext cx="0" cy="14656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59"/>
          <p:cNvSpPr txBox="1">
            <a:spLocks/>
          </p:cNvSpPr>
          <p:nvPr/>
        </p:nvSpPr>
        <p:spPr>
          <a:xfrm>
            <a:off x="1024125" y="1700809"/>
            <a:ext cx="2559105" cy="12481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sz="1200" dirty="0"/>
          </a:p>
        </p:txBody>
      </p:sp>
      <p:sp>
        <p:nvSpPr>
          <p:cNvPr id="29" name="Text Placeholder 59"/>
          <p:cNvSpPr txBox="1">
            <a:spLocks/>
          </p:cNvSpPr>
          <p:nvPr/>
        </p:nvSpPr>
        <p:spPr>
          <a:xfrm>
            <a:off x="4082160" y="1700809"/>
            <a:ext cx="2559105" cy="12481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sz="1200" dirty="0"/>
          </a:p>
        </p:txBody>
      </p:sp>
      <p:sp>
        <p:nvSpPr>
          <p:cNvPr id="30" name="Text Placeholder 59"/>
          <p:cNvSpPr txBox="1">
            <a:spLocks/>
          </p:cNvSpPr>
          <p:nvPr/>
        </p:nvSpPr>
        <p:spPr>
          <a:xfrm>
            <a:off x="7143493" y="1700809"/>
            <a:ext cx="2559105" cy="12481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sz="1200" dirty="0"/>
          </a:p>
        </p:txBody>
      </p:sp>
      <p:cxnSp>
        <p:nvCxnSpPr>
          <p:cNvPr id="31" name="Straight Connector 62"/>
          <p:cNvCxnSpPr/>
          <p:nvPr/>
        </p:nvCxnSpPr>
        <p:spPr>
          <a:xfrm>
            <a:off x="1034668" y="1796819"/>
            <a:ext cx="0" cy="14656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63"/>
          <p:cNvCxnSpPr/>
          <p:nvPr/>
        </p:nvCxnSpPr>
        <p:spPr>
          <a:xfrm>
            <a:off x="4092268" y="1796819"/>
            <a:ext cx="0" cy="14656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64"/>
          <p:cNvCxnSpPr/>
          <p:nvPr/>
        </p:nvCxnSpPr>
        <p:spPr>
          <a:xfrm>
            <a:off x="7147900" y="1796819"/>
            <a:ext cx="0" cy="14656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图片 41">
            <a:extLst>
              <a:ext uri="{FF2B5EF4-FFF2-40B4-BE49-F238E27FC236}">
                <a16:creationId xmlns:a16="http://schemas.microsoft.com/office/drawing/2014/main" id="{A56168DC-DEB6-4707-98BB-22F2255A23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6587" t="8566" r="49653" b="10431"/>
          <a:stretch/>
        </p:blipFill>
        <p:spPr>
          <a:xfrm rot="3397634">
            <a:off x="-229666" y="-650132"/>
            <a:ext cx="1554049" cy="2291216"/>
          </a:xfrm>
          <a:custGeom>
            <a:avLst/>
            <a:gdLst>
              <a:gd name="connsiteX0" fmla="*/ 2553839 w 4116024"/>
              <a:gd name="connsiteY0" fmla="*/ 0 h 6588322"/>
              <a:gd name="connsiteX1" fmla="*/ 4116024 w 4116024"/>
              <a:gd name="connsiteY1" fmla="*/ 0 h 6588322"/>
              <a:gd name="connsiteX2" fmla="*/ 4116024 w 4116024"/>
              <a:gd name="connsiteY2" fmla="*/ 6588322 h 6588322"/>
              <a:gd name="connsiteX3" fmla="*/ 0 w 4116024"/>
              <a:gd name="connsiteY3" fmla="*/ 3877110 h 6588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6024" h="6588322">
                <a:moveTo>
                  <a:pt x="2553839" y="0"/>
                </a:moveTo>
                <a:lnTo>
                  <a:pt x="4116024" y="0"/>
                </a:lnTo>
                <a:lnTo>
                  <a:pt x="4116024" y="6588322"/>
                </a:lnTo>
                <a:lnTo>
                  <a:pt x="0" y="3877110"/>
                </a:lnTo>
                <a:close/>
              </a:path>
            </a:pathLst>
          </a:custGeom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id="{75F15793-8EF9-4552-8A37-C18FB3FE05CA}"/>
              </a:ext>
            </a:extLst>
          </p:cNvPr>
          <p:cNvSpPr txBox="1"/>
          <p:nvPr/>
        </p:nvSpPr>
        <p:spPr>
          <a:xfrm>
            <a:off x="1323098" y="305590"/>
            <a:ext cx="3848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在这里输入标题</a:t>
            </a:r>
            <a:endParaRPr lang="en-US" altLang="zh-CN" sz="2800" b="1" dirty="0">
              <a:solidFill>
                <a:schemeClr val="tx2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76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OfficePLUS-1">
            <a:extLst>
              <a:ext uri="{FF2B5EF4-FFF2-40B4-BE49-F238E27FC236}">
                <a16:creationId xmlns:a16="http://schemas.microsoft.com/office/drawing/2014/main" id="{17EBE6D5-74F2-47E1-BD58-433EAD2E54FE}"/>
              </a:ext>
            </a:extLst>
          </p:cNvPr>
          <p:cNvCxnSpPr>
            <a:cxnSpLocks/>
          </p:cNvCxnSpPr>
          <p:nvPr/>
        </p:nvCxnSpPr>
        <p:spPr>
          <a:xfrm>
            <a:off x="88900" y="3762334"/>
            <a:ext cx="11948160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OfficePLUS-2">
            <a:extLst>
              <a:ext uri="{FF2B5EF4-FFF2-40B4-BE49-F238E27FC236}">
                <a16:creationId xmlns:a16="http://schemas.microsoft.com/office/drawing/2014/main" id="{6E07B546-7326-47C1-8A1A-12035CC42265}"/>
              </a:ext>
            </a:extLst>
          </p:cNvPr>
          <p:cNvCxnSpPr>
            <a:cxnSpLocks/>
          </p:cNvCxnSpPr>
          <p:nvPr/>
        </p:nvCxnSpPr>
        <p:spPr>
          <a:xfrm flipV="1">
            <a:off x="1551138" y="2362949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OfficePLUS-3">
            <a:extLst>
              <a:ext uri="{FF2B5EF4-FFF2-40B4-BE49-F238E27FC236}">
                <a16:creationId xmlns:a16="http://schemas.microsoft.com/office/drawing/2014/main" id="{AC5043F0-5A34-4434-A9DC-33AF2ADC94CB}"/>
              </a:ext>
            </a:extLst>
          </p:cNvPr>
          <p:cNvCxnSpPr>
            <a:cxnSpLocks/>
          </p:cNvCxnSpPr>
          <p:nvPr/>
        </p:nvCxnSpPr>
        <p:spPr>
          <a:xfrm flipV="1">
            <a:off x="6123138" y="2362949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OfficePLUS-4">
            <a:extLst>
              <a:ext uri="{FF2B5EF4-FFF2-40B4-BE49-F238E27FC236}">
                <a16:creationId xmlns:a16="http://schemas.microsoft.com/office/drawing/2014/main" id="{BA500FDC-426B-4983-BB22-52F971DBDF02}"/>
              </a:ext>
            </a:extLst>
          </p:cNvPr>
          <p:cNvCxnSpPr>
            <a:cxnSpLocks/>
          </p:cNvCxnSpPr>
          <p:nvPr/>
        </p:nvCxnSpPr>
        <p:spPr>
          <a:xfrm>
            <a:off x="3948898" y="3762334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OfficePLUS-5">
            <a:extLst>
              <a:ext uri="{FF2B5EF4-FFF2-40B4-BE49-F238E27FC236}">
                <a16:creationId xmlns:a16="http://schemas.microsoft.com/office/drawing/2014/main" id="{86FC4AA9-77C7-48A3-85CB-0154FD109BBC}"/>
              </a:ext>
            </a:extLst>
          </p:cNvPr>
          <p:cNvCxnSpPr>
            <a:cxnSpLocks/>
          </p:cNvCxnSpPr>
          <p:nvPr/>
        </p:nvCxnSpPr>
        <p:spPr>
          <a:xfrm>
            <a:off x="8470098" y="3762334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fficePLUS-6">
            <a:extLst>
              <a:ext uri="{FF2B5EF4-FFF2-40B4-BE49-F238E27FC236}">
                <a16:creationId xmlns:a16="http://schemas.microsoft.com/office/drawing/2014/main" id="{E7F4A6E7-1032-4413-8901-A4C9B8E32803}"/>
              </a:ext>
            </a:extLst>
          </p:cNvPr>
          <p:cNvSpPr/>
          <p:nvPr/>
        </p:nvSpPr>
        <p:spPr>
          <a:xfrm>
            <a:off x="1737906" y="2234082"/>
            <a:ext cx="1210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9" name="OfficePLUS-7">
            <a:extLst>
              <a:ext uri="{FF2B5EF4-FFF2-40B4-BE49-F238E27FC236}">
                <a16:creationId xmlns:a16="http://schemas.microsoft.com/office/drawing/2014/main" id="{AE900A9D-324E-4F96-A432-A07D880FE2A6}"/>
              </a:ext>
            </a:extLst>
          </p:cNvPr>
          <p:cNvSpPr/>
          <p:nvPr/>
        </p:nvSpPr>
        <p:spPr>
          <a:xfrm>
            <a:off x="6248144" y="223408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1" name="OfficePLUS-8">
            <a:extLst>
              <a:ext uri="{FF2B5EF4-FFF2-40B4-BE49-F238E27FC236}">
                <a16:creationId xmlns:a16="http://schemas.microsoft.com/office/drawing/2014/main" id="{DBF470F6-DD9F-402F-B4FE-44B7049D0884}"/>
              </a:ext>
            </a:extLst>
          </p:cNvPr>
          <p:cNvSpPr/>
          <p:nvPr/>
        </p:nvSpPr>
        <p:spPr>
          <a:xfrm>
            <a:off x="4087378" y="426373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3" name="OfficePLUS-9">
            <a:extLst>
              <a:ext uri="{FF2B5EF4-FFF2-40B4-BE49-F238E27FC236}">
                <a16:creationId xmlns:a16="http://schemas.microsoft.com/office/drawing/2014/main" id="{730BF9DF-C326-4C5F-969C-6AE2D9D34C0F}"/>
              </a:ext>
            </a:extLst>
          </p:cNvPr>
          <p:cNvSpPr/>
          <p:nvPr/>
        </p:nvSpPr>
        <p:spPr>
          <a:xfrm>
            <a:off x="8607776" y="4263731"/>
            <a:ext cx="1210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5" name="OfficePLUS-10">
            <a:extLst>
              <a:ext uri="{FF2B5EF4-FFF2-40B4-BE49-F238E27FC236}">
                <a16:creationId xmlns:a16="http://schemas.microsoft.com/office/drawing/2014/main" id="{303306FE-5570-40F4-86F6-F50D662ADFFD}"/>
              </a:ext>
            </a:extLst>
          </p:cNvPr>
          <p:cNvSpPr/>
          <p:nvPr/>
        </p:nvSpPr>
        <p:spPr>
          <a:xfrm>
            <a:off x="1019618" y="3659380"/>
            <a:ext cx="1063040" cy="26768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2017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OfficePLUS-11">
            <a:extLst>
              <a:ext uri="{FF2B5EF4-FFF2-40B4-BE49-F238E27FC236}">
                <a16:creationId xmlns:a16="http://schemas.microsoft.com/office/drawing/2014/main" id="{A77C3337-6C46-4980-89AF-CC1C31907920}"/>
              </a:ext>
            </a:extLst>
          </p:cNvPr>
          <p:cNvSpPr/>
          <p:nvPr/>
        </p:nvSpPr>
        <p:spPr>
          <a:xfrm>
            <a:off x="3417378" y="3659380"/>
            <a:ext cx="1063040" cy="267682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2018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OfficePLUS-12">
            <a:extLst>
              <a:ext uri="{FF2B5EF4-FFF2-40B4-BE49-F238E27FC236}">
                <a16:creationId xmlns:a16="http://schemas.microsoft.com/office/drawing/2014/main" id="{7E11F892-C289-4895-BF4C-4320305B670D}"/>
              </a:ext>
            </a:extLst>
          </p:cNvPr>
          <p:cNvSpPr/>
          <p:nvPr/>
        </p:nvSpPr>
        <p:spPr>
          <a:xfrm>
            <a:off x="5587056" y="3659380"/>
            <a:ext cx="1063040" cy="26768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2019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OfficePLUS-13">
            <a:extLst>
              <a:ext uri="{FF2B5EF4-FFF2-40B4-BE49-F238E27FC236}">
                <a16:creationId xmlns:a16="http://schemas.microsoft.com/office/drawing/2014/main" id="{EB34A6E7-F8B9-40DA-ADC7-C3D8F9F3ACE9}"/>
              </a:ext>
            </a:extLst>
          </p:cNvPr>
          <p:cNvSpPr/>
          <p:nvPr/>
        </p:nvSpPr>
        <p:spPr>
          <a:xfrm>
            <a:off x="7950331" y="3659380"/>
            <a:ext cx="1063040" cy="267682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2020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OfficePLUS-16">
            <a:extLst>
              <a:ext uri="{FF2B5EF4-FFF2-40B4-BE49-F238E27FC236}">
                <a16:creationId xmlns:a16="http://schemas.microsoft.com/office/drawing/2014/main" id="{9113EE01-7AE9-45E0-9479-28250D78792D}"/>
              </a:ext>
            </a:extLst>
          </p:cNvPr>
          <p:cNvSpPr/>
          <p:nvPr/>
        </p:nvSpPr>
        <p:spPr>
          <a:xfrm>
            <a:off x="1752600" y="2657260"/>
            <a:ext cx="2776453" cy="614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OfficePLUS-17">
            <a:extLst>
              <a:ext uri="{FF2B5EF4-FFF2-40B4-BE49-F238E27FC236}">
                <a16:creationId xmlns:a16="http://schemas.microsoft.com/office/drawing/2014/main" id="{AFBB2FC8-4998-4770-8CE0-045D565886B7}"/>
              </a:ext>
            </a:extLst>
          </p:cNvPr>
          <p:cNvSpPr/>
          <p:nvPr/>
        </p:nvSpPr>
        <p:spPr>
          <a:xfrm>
            <a:off x="4076700" y="4657510"/>
            <a:ext cx="2776453" cy="614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OfficePLUS-18">
            <a:extLst>
              <a:ext uri="{FF2B5EF4-FFF2-40B4-BE49-F238E27FC236}">
                <a16:creationId xmlns:a16="http://schemas.microsoft.com/office/drawing/2014/main" id="{18EB5F81-3F8C-4CED-97DD-46DF0308AD60}"/>
              </a:ext>
            </a:extLst>
          </p:cNvPr>
          <p:cNvSpPr/>
          <p:nvPr/>
        </p:nvSpPr>
        <p:spPr>
          <a:xfrm>
            <a:off x="8658225" y="4657510"/>
            <a:ext cx="2776453" cy="614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OfficePLUS-19">
            <a:extLst>
              <a:ext uri="{FF2B5EF4-FFF2-40B4-BE49-F238E27FC236}">
                <a16:creationId xmlns:a16="http://schemas.microsoft.com/office/drawing/2014/main" id="{5C09B6E1-32B8-4E8A-AC27-0052AB16FA26}"/>
              </a:ext>
            </a:extLst>
          </p:cNvPr>
          <p:cNvSpPr/>
          <p:nvPr/>
        </p:nvSpPr>
        <p:spPr>
          <a:xfrm>
            <a:off x="6257925" y="2676310"/>
            <a:ext cx="2776453" cy="614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F59C7F99-7392-43F3-86BB-8216DE703A9C}"/>
              </a:ext>
            </a:extLst>
          </p:cNvPr>
          <p:cNvGrpSpPr/>
          <p:nvPr/>
        </p:nvGrpSpPr>
        <p:grpSpPr>
          <a:xfrm>
            <a:off x="310057" y="238759"/>
            <a:ext cx="3264958" cy="523220"/>
            <a:chOff x="310057" y="238759"/>
            <a:chExt cx="3264958" cy="523220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944C4253-8C79-493E-B316-935F5AD358A1}"/>
                </a:ext>
              </a:extLst>
            </p:cNvPr>
            <p:cNvSpPr txBox="1"/>
            <p:nvPr/>
          </p:nvSpPr>
          <p:spPr>
            <a:xfrm>
              <a:off x="876840" y="238759"/>
              <a:ext cx="26981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在这里输入标题</a:t>
              </a: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7B4FEF31-BA1A-44DB-BA27-8B5750C86C63}"/>
                </a:ext>
              </a:extLst>
            </p:cNvPr>
            <p:cNvGrpSpPr/>
            <p:nvPr/>
          </p:nvGrpSpPr>
          <p:grpSpPr>
            <a:xfrm>
              <a:off x="310057" y="340436"/>
              <a:ext cx="425087" cy="319867"/>
              <a:chOff x="6190000" y="665863"/>
              <a:chExt cx="384810" cy="289560"/>
            </a:xfrm>
          </p:grpSpPr>
          <p:sp>
            <p:nvSpPr>
              <p:cNvPr id="28" name="等腰三角形 27">
                <a:extLst>
                  <a:ext uri="{FF2B5EF4-FFF2-40B4-BE49-F238E27FC236}">
                    <a16:creationId xmlns:a16="http://schemas.microsoft.com/office/drawing/2014/main" id="{291F378A-13D0-49DD-866A-8EBC44947E93}"/>
                  </a:ext>
                </a:extLst>
              </p:cNvPr>
              <p:cNvSpPr/>
              <p:nvPr/>
            </p:nvSpPr>
            <p:spPr>
              <a:xfrm rot="5400000">
                <a:off x="6301760" y="682373"/>
                <a:ext cx="289560" cy="256540"/>
              </a:xfrm>
              <a:prstGeom prst="triangle">
                <a:avLst/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等腰三角形 28">
                <a:extLst>
                  <a:ext uri="{FF2B5EF4-FFF2-40B4-BE49-F238E27FC236}">
                    <a16:creationId xmlns:a16="http://schemas.microsoft.com/office/drawing/2014/main" id="{991F478F-F7AA-4551-8CC8-A59ADC36B5EC}"/>
                  </a:ext>
                </a:extLst>
              </p:cNvPr>
              <p:cNvSpPr/>
              <p:nvPr/>
            </p:nvSpPr>
            <p:spPr>
              <a:xfrm rot="5400000">
                <a:off x="6173490" y="682373"/>
                <a:ext cx="289560" cy="256540"/>
              </a:xfrm>
              <a:prstGeom prst="triangle">
                <a:avLst/>
              </a:prstGeom>
              <a:solidFill>
                <a:srgbClr val="E0B0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0" name="梯形 29">
            <a:extLst>
              <a:ext uri="{FF2B5EF4-FFF2-40B4-BE49-F238E27FC236}">
                <a16:creationId xmlns:a16="http://schemas.microsoft.com/office/drawing/2014/main" id="{41A2BAA9-3B45-4FDA-9A79-2594ED78968D}"/>
              </a:ext>
            </a:extLst>
          </p:cNvPr>
          <p:cNvSpPr/>
          <p:nvPr/>
        </p:nvSpPr>
        <p:spPr>
          <a:xfrm>
            <a:off x="-66036" y="6728400"/>
            <a:ext cx="12420000" cy="129600"/>
          </a:xfrm>
          <a:prstGeom prst="trapezoid">
            <a:avLst>
              <a:gd name="adj" fmla="val 50812"/>
            </a:avLst>
          </a:prstGeom>
          <a:gradFill>
            <a:gsLst>
              <a:gs pos="0">
                <a:srgbClr val="E0B07E"/>
              </a:gs>
              <a:gs pos="83000">
                <a:srgbClr val="495567"/>
              </a:gs>
            </a:gsLst>
            <a:lin ang="27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7596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046002" y="1866461"/>
            <a:ext cx="9789506" cy="2585935"/>
            <a:chOff x="811781" y="1819919"/>
            <a:chExt cx="9789506" cy="2585935"/>
          </a:xfrm>
        </p:grpSpPr>
        <p:sp>
          <p:nvSpPr>
            <p:cNvPr id="3" name="îslïḋé"/>
            <p:cNvSpPr/>
            <p:nvPr/>
          </p:nvSpPr>
          <p:spPr bwMode="auto">
            <a:xfrm>
              <a:off x="3229840" y="3516131"/>
              <a:ext cx="1686396" cy="889723"/>
            </a:xfrm>
            <a:custGeom>
              <a:avLst/>
              <a:gdLst>
                <a:gd name="T0" fmla="*/ 683 w 2813"/>
                <a:gd name="T1" fmla="*/ 655 h 1487"/>
                <a:gd name="T2" fmla="*/ 518 w 2813"/>
                <a:gd name="T3" fmla="*/ 0 h 1487"/>
                <a:gd name="T4" fmla="*/ 0 w 2813"/>
                <a:gd name="T5" fmla="*/ 659 h 1487"/>
                <a:gd name="T6" fmla="*/ 208 w 2813"/>
                <a:gd name="T7" fmla="*/ 1487 h 1487"/>
                <a:gd name="T8" fmla="*/ 2813 w 2813"/>
                <a:gd name="T9" fmla="*/ 713 h 1487"/>
                <a:gd name="T10" fmla="*/ 2562 w 2813"/>
                <a:gd name="T11" fmla="*/ 96 h 1487"/>
                <a:gd name="T12" fmla="*/ 683 w 2813"/>
                <a:gd name="T13" fmla="*/ 655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3" h="1487">
                  <a:moveTo>
                    <a:pt x="683" y="655"/>
                  </a:moveTo>
                  <a:cubicBezTo>
                    <a:pt x="518" y="0"/>
                    <a:pt x="518" y="0"/>
                    <a:pt x="518" y="0"/>
                  </a:cubicBezTo>
                  <a:cubicBezTo>
                    <a:pt x="437" y="278"/>
                    <a:pt x="250" y="514"/>
                    <a:pt x="0" y="659"/>
                  </a:cubicBezTo>
                  <a:cubicBezTo>
                    <a:pt x="208" y="1487"/>
                    <a:pt x="208" y="1487"/>
                    <a:pt x="208" y="1487"/>
                  </a:cubicBezTo>
                  <a:cubicBezTo>
                    <a:pt x="1077" y="1229"/>
                    <a:pt x="1945" y="971"/>
                    <a:pt x="2813" y="713"/>
                  </a:cubicBezTo>
                  <a:cubicBezTo>
                    <a:pt x="2679" y="537"/>
                    <a:pt x="2590" y="326"/>
                    <a:pt x="2562" y="96"/>
                  </a:cubicBezTo>
                  <a:cubicBezTo>
                    <a:pt x="1936" y="282"/>
                    <a:pt x="1310" y="468"/>
                    <a:pt x="683" y="655"/>
                  </a:cubicBezTo>
                  <a:close/>
                </a:path>
              </a:pathLst>
            </a:custGeom>
            <a:solidFill>
              <a:srgbClr val="EA51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4" name="ïṥḻïde"/>
            <p:cNvSpPr/>
            <p:nvPr/>
          </p:nvSpPr>
          <p:spPr bwMode="auto">
            <a:xfrm>
              <a:off x="6211305" y="2766622"/>
              <a:ext cx="1397044" cy="768629"/>
            </a:xfrm>
            <a:custGeom>
              <a:avLst/>
              <a:gdLst>
                <a:gd name="T0" fmla="*/ 126 w 2333"/>
                <a:gd name="T1" fmla="*/ 1286 h 1286"/>
                <a:gd name="T2" fmla="*/ 2333 w 2333"/>
                <a:gd name="T3" fmla="*/ 630 h 1286"/>
                <a:gd name="T4" fmla="*/ 2126 w 2333"/>
                <a:gd name="T5" fmla="*/ 0 h 1286"/>
                <a:gd name="T6" fmla="*/ 0 w 2333"/>
                <a:gd name="T7" fmla="*/ 632 h 1286"/>
                <a:gd name="T8" fmla="*/ 126 w 2333"/>
                <a:gd name="T9" fmla="*/ 1286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3" h="1286">
                  <a:moveTo>
                    <a:pt x="126" y="1286"/>
                  </a:moveTo>
                  <a:cubicBezTo>
                    <a:pt x="862" y="1067"/>
                    <a:pt x="1597" y="849"/>
                    <a:pt x="2333" y="630"/>
                  </a:cubicBezTo>
                  <a:cubicBezTo>
                    <a:pt x="2222" y="441"/>
                    <a:pt x="2150" y="228"/>
                    <a:pt x="2126" y="0"/>
                  </a:cubicBezTo>
                  <a:cubicBezTo>
                    <a:pt x="1417" y="210"/>
                    <a:pt x="708" y="421"/>
                    <a:pt x="0" y="632"/>
                  </a:cubicBezTo>
                  <a:cubicBezTo>
                    <a:pt x="100" y="835"/>
                    <a:pt x="142" y="1060"/>
                    <a:pt x="126" y="1286"/>
                  </a:cubicBezTo>
                  <a:close/>
                </a:path>
              </a:pathLst>
            </a:custGeom>
            <a:solidFill>
              <a:srgbClr val="EA51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íṣḷîďe"/>
            <p:cNvSpPr/>
            <p:nvPr/>
          </p:nvSpPr>
          <p:spPr bwMode="auto">
            <a:xfrm>
              <a:off x="9275625" y="1845032"/>
              <a:ext cx="1325662" cy="834913"/>
            </a:xfrm>
            <a:custGeom>
              <a:avLst/>
              <a:gdLst>
                <a:gd name="T0" fmla="*/ 170 w 2214"/>
                <a:gd name="T1" fmla="*/ 1293 h 1396"/>
                <a:gd name="T2" fmla="*/ 1100 w 2214"/>
                <a:gd name="T3" fmla="*/ 1016 h 1396"/>
                <a:gd name="T4" fmla="*/ 1213 w 2214"/>
                <a:gd name="T5" fmla="*/ 1396 h 1396"/>
                <a:gd name="T6" fmla="*/ 2214 w 2214"/>
                <a:gd name="T7" fmla="*/ 340 h 1396"/>
                <a:gd name="T8" fmla="*/ 800 w 2214"/>
                <a:gd name="T9" fmla="*/ 0 h 1396"/>
                <a:gd name="T10" fmla="*/ 912 w 2214"/>
                <a:gd name="T11" fmla="*/ 380 h 1396"/>
                <a:gd name="T12" fmla="*/ 0 w 2214"/>
                <a:gd name="T13" fmla="*/ 652 h 1396"/>
                <a:gd name="T14" fmla="*/ 170 w 2214"/>
                <a:gd name="T15" fmla="*/ 1293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4" h="1396">
                  <a:moveTo>
                    <a:pt x="170" y="1293"/>
                  </a:moveTo>
                  <a:cubicBezTo>
                    <a:pt x="480" y="1200"/>
                    <a:pt x="790" y="1108"/>
                    <a:pt x="1100" y="1016"/>
                  </a:cubicBezTo>
                  <a:cubicBezTo>
                    <a:pt x="1213" y="1396"/>
                    <a:pt x="1213" y="1396"/>
                    <a:pt x="1213" y="1396"/>
                  </a:cubicBezTo>
                  <a:cubicBezTo>
                    <a:pt x="2214" y="340"/>
                    <a:pt x="2214" y="340"/>
                    <a:pt x="2214" y="340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912" y="380"/>
                    <a:pt x="912" y="380"/>
                    <a:pt x="912" y="380"/>
                  </a:cubicBezTo>
                  <a:cubicBezTo>
                    <a:pt x="608" y="471"/>
                    <a:pt x="304" y="561"/>
                    <a:pt x="0" y="652"/>
                  </a:cubicBezTo>
                  <a:cubicBezTo>
                    <a:pt x="99" y="846"/>
                    <a:pt x="159" y="1063"/>
                    <a:pt x="170" y="1293"/>
                  </a:cubicBezTo>
                  <a:close/>
                </a:path>
              </a:pathLst>
            </a:custGeom>
            <a:solidFill>
              <a:srgbClr val="EA51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ïšľîḋè"/>
            <p:cNvSpPr/>
            <p:nvPr/>
          </p:nvSpPr>
          <p:spPr bwMode="auto">
            <a:xfrm>
              <a:off x="811781" y="3301985"/>
              <a:ext cx="1501567" cy="769904"/>
            </a:xfrm>
            <a:custGeom>
              <a:avLst/>
              <a:gdLst>
                <a:gd name="T0" fmla="*/ 2332 w 2506"/>
                <a:gd name="T1" fmla="*/ 0 h 1288"/>
                <a:gd name="T2" fmla="*/ 0 w 2506"/>
                <a:gd name="T3" fmla="*/ 650 h 1288"/>
                <a:gd name="T4" fmla="*/ 180 w 2506"/>
                <a:gd name="T5" fmla="*/ 1288 h 1288"/>
                <a:gd name="T6" fmla="*/ 2506 w 2506"/>
                <a:gd name="T7" fmla="*/ 641 h 1288"/>
                <a:gd name="T8" fmla="*/ 2332 w 2506"/>
                <a:gd name="T9" fmla="*/ 0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6" h="1288">
                  <a:moveTo>
                    <a:pt x="2332" y="0"/>
                  </a:moveTo>
                  <a:cubicBezTo>
                    <a:pt x="0" y="650"/>
                    <a:pt x="0" y="650"/>
                    <a:pt x="0" y="650"/>
                  </a:cubicBezTo>
                  <a:cubicBezTo>
                    <a:pt x="180" y="1288"/>
                    <a:pt x="180" y="1288"/>
                    <a:pt x="180" y="1288"/>
                  </a:cubicBezTo>
                  <a:cubicBezTo>
                    <a:pt x="2506" y="641"/>
                    <a:pt x="2506" y="641"/>
                    <a:pt x="2506" y="641"/>
                  </a:cubicBezTo>
                  <a:cubicBezTo>
                    <a:pt x="2385" y="449"/>
                    <a:pt x="2325" y="227"/>
                    <a:pt x="2332" y="0"/>
                  </a:cubicBezTo>
                  <a:close/>
                </a:path>
              </a:pathLst>
            </a:custGeom>
            <a:solidFill>
              <a:srgbClr val="EA51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" name="ïšļiḍê"/>
            <p:cNvSpPr/>
            <p:nvPr/>
          </p:nvSpPr>
          <p:spPr bwMode="auto">
            <a:xfrm>
              <a:off x="2330673" y="2766622"/>
              <a:ext cx="1116384" cy="11140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 dirty="0">
                <a:latin typeface="微软雅黑" panose="020B0503020204020204" pitchFamily="34" charset="-122"/>
              </a:endParaRPr>
            </a:p>
          </p:txBody>
        </p:sp>
        <p:sp>
          <p:nvSpPr>
            <p:cNvPr id="8" name="îṣlidé"/>
            <p:cNvSpPr/>
            <p:nvPr/>
          </p:nvSpPr>
          <p:spPr bwMode="auto">
            <a:xfrm>
              <a:off x="4905744" y="2862308"/>
              <a:ext cx="1237026" cy="12349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 dirty="0">
                <a:latin typeface="微软雅黑" panose="020B0503020204020204" pitchFamily="34" charset="-122"/>
              </a:endParaRPr>
            </a:p>
          </p:txBody>
        </p:sp>
        <p:sp>
          <p:nvSpPr>
            <p:cNvPr id="9" name="ïśḻîḓê"/>
            <p:cNvSpPr/>
            <p:nvPr/>
          </p:nvSpPr>
          <p:spPr bwMode="auto">
            <a:xfrm>
              <a:off x="7582855" y="1819919"/>
              <a:ext cx="1692770" cy="1690734"/>
            </a:xfrm>
            <a:prstGeom prst="ellipse">
              <a:avLst/>
            </a:prstGeom>
            <a:solidFill>
              <a:srgbClr val="EA511E"/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 dirty="0">
                <a:latin typeface="微软雅黑" panose="020B0503020204020204" pitchFamily="34" charset="-122"/>
              </a:endParaRPr>
            </a:p>
          </p:txBody>
        </p:sp>
        <p:sp>
          <p:nvSpPr>
            <p:cNvPr id="10" name="ïṥḻîḓè"/>
            <p:cNvSpPr/>
            <p:nvPr/>
          </p:nvSpPr>
          <p:spPr bwMode="auto">
            <a:xfrm>
              <a:off x="2692655" y="3134955"/>
              <a:ext cx="392420" cy="37740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rgbClr val="EA511E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iṩlîdé"/>
            <p:cNvSpPr/>
            <p:nvPr/>
          </p:nvSpPr>
          <p:spPr bwMode="auto">
            <a:xfrm>
              <a:off x="5328047" y="3291044"/>
              <a:ext cx="392420" cy="37751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rgbClr val="EA511E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íşḻïdè"/>
            <p:cNvSpPr/>
            <p:nvPr/>
          </p:nvSpPr>
          <p:spPr bwMode="auto">
            <a:xfrm>
              <a:off x="8107362" y="2344010"/>
              <a:ext cx="643756" cy="64255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圆角淘宝网Chenying0907出品 22"/>
          <p:cNvSpPr/>
          <p:nvPr/>
        </p:nvSpPr>
        <p:spPr>
          <a:xfrm>
            <a:off x="1192941" y="4433935"/>
            <a:ext cx="346015" cy="346014"/>
          </a:xfrm>
          <a:prstGeom prst="roundRect">
            <a:avLst/>
          </a:prstGeom>
          <a:solidFill>
            <a:srgbClr val="EA511E"/>
          </a:soli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5400000" scaled="1"/>
            </a:gradFill>
            <a:prstDash val="solid"/>
          </a:ln>
          <a:effectLst>
            <a:outerShdw blurRad="101600" dist="508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8235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î$lîḍê">
            <a:extLst>
              <a:ext uri="{FF2B5EF4-FFF2-40B4-BE49-F238E27FC236}">
                <a16:creationId xmlns:a16="http://schemas.microsoft.com/office/drawing/2014/main" id="{E4B73DE7-7E27-4799-8F99-2C157735D08C}"/>
              </a:ext>
            </a:extLst>
          </p:cNvPr>
          <p:cNvSpPr txBox="1"/>
          <p:nvPr/>
        </p:nvSpPr>
        <p:spPr>
          <a:xfrm>
            <a:off x="1090676" y="4825590"/>
            <a:ext cx="1694809" cy="3925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 anchorCtr="0">
            <a:normAutofit/>
          </a:bodyPr>
          <a:lstStyle/>
          <a:p>
            <a:pPr>
              <a:buSzPct val="25000"/>
            </a:pPr>
            <a:r>
              <a:rPr lang="zh-CN" altLang="en-US" b="1" dirty="0">
                <a:solidFill>
                  <a:srgbClr val="000000"/>
                </a:solidFill>
                <a:latin typeface="Arial"/>
                <a:ea typeface="微软雅黑"/>
              </a:rPr>
              <a:t>输入标题</a:t>
            </a:r>
            <a:endParaRPr lang="de-DE" b="1" dirty="0">
              <a:solidFill>
                <a:srgbClr val="000000"/>
              </a:solidFill>
              <a:latin typeface="Arial"/>
              <a:ea typeface="微软雅黑"/>
            </a:endParaRPr>
          </a:p>
        </p:txBody>
      </p:sp>
      <p:sp>
        <p:nvSpPr>
          <p:cNvPr id="33" name="íšḻíḍé">
            <a:extLst>
              <a:ext uri="{FF2B5EF4-FFF2-40B4-BE49-F238E27FC236}">
                <a16:creationId xmlns:a16="http://schemas.microsoft.com/office/drawing/2014/main" id="{4B43C1AE-DA9F-437D-AFCB-ACC51C60BC0F}"/>
              </a:ext>
            </a:extLst>
          </p:cNvPr>
          <p:cNvSpPr txBox="1"/>
          <p:nvPr/>
        </p:nvSpPr>
        <p:spPr>
          <a:xfrm>
            <a:off x="1090676" y="5159779"/>
            <a:ext cx="3284701" cy="90892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zh-CN" altLang="en-US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……</a:t>
            </a:r>
            <a:endParaRPr lang="de-DE" altLang="zh-CN" sz="1200" dirty="0">
              <a:solidFill>
                <a:srgbClr val="000000"/>
              </a:solidFill>
              <a:latin typeface="Arial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zh-CN" altLang="en-US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……</a:t>
            </a:r>
            <a:endParaRPr lang="de-DE" altLang="zh-CN" sz="1200" dirty="0">
              <a:solidFill>
                <a:srgbClr val="000000"/>
              </a:solidFill>
              <a:latin typeface="Arial"/>
              <a:ea typeface="微软雅黑" panose="020B0503020204020204" pitchFamily="34" charset="-122"/>
            </a:endParaRPr>
          </a:p>
        </p:txBody>
      </p:sp>
      <p:sp>
        <p:nvSpPr>
          <p:cNvPr id="35" name="圆角淘宝网Chenying0907出品 22"/>
          <p:cNvSpPr/>
          <p:nvPr/>
        </p:nvSpPr>
        <p:spPr>
          <a:xfrm>
            <a:off x="4660134" y="4320377"/>
            <a:ext cx="346015" cy="346014"/>
          </a:xfrm>
          <a:prstGeom prst="roundRect">
            <a:avLst/>
          </a:prstGeom>
          <a:solidFill>
            <a:srgbClr val="EA511E"/>
          </a:soli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5400000" scaled="1"/>
            </a:gradFill>
            <a:prstDash val="solid"/>
          </a:ln>
          <a:effectLst>
            <a:outerShdw blurRad="101600" dist="508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8235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î$lîḍê">
            <a:extLst>
              <a:ext uri="{FF2B5EF4-FFF2-40B4-BE49-F238E27FC236}">
                <a16:creationId xmlns:a16="http://schemas.microsoft.com/office/drawing/2014/main" id="{E4B73DE7-7E27-4799-8F99-2C157735D08C}"/>
              </a:ext>
            </a:extLst>
          </p:cNvPr>
          <p:cNvSpPr txBox="1"/>
          <p:nvPr/>
        </p:nvSpPr>
        <p:spPr>
          <a:xfrm>
            <a:off x="4557869" y="4712032"/>
            <a:ext cx="1694809" cy="3925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 anchorCtr="0">
            <a:normAutofit/>
          </a:bodyPr>
          <a:lstStyle/>
          <a:p>
            <a:pPr>
              <a:buSzPct val="25000"/>
            </a:pPr>
            <a:r>
              <a:rPr lang="zh-CN" altLang="en-US" b="1" dirty="0">
                <a:solidFill>
                  <a:srgbClr val="000000"/>
                </a:solidFill>
                <a:latin typeface="Arial"/>
                <a:ea typeface="微软雅黑"/>
              </a:rPr>
              <a:t>输入标题</a:t>
            </a:r>
            <a:endParaRPr lang="de-DE" b="1" dirty="0">
              <a:solidFill>
                <a:srgbClr val="000000"/>
              </a:solidFill>
              <a:latin typeface="Arial"/>
              <a:ea typeface="微软雅黑"/>
            </a:endParaRPr>
          </a:p>
        </p:txBody>
      </p:sp>
      <p:sp>
        <p:nvSpPr>
          <p:cNvPr id="37" name="íšḻíḍé">
            <a:extLst>
              <a:ext uri="{FF2B5EF4-FFF2-40B4-BE49-F238E27FC236}">
                <a16:creationId xmlns:a16="http://schemas.microsoft.com/office/drawing/2014/main" id="{4B43C1AE-DA9F-437D-AFCB-ACC51C60BC0F}"/>
              </a:ext>
            </a:extLst>
          </p:cNvPr>
          <p:cNvSpPr txBox="1"/>
          <p:nvPr/>
        </p:nvSpPr>
        <p:spPr>
          <a:xfrm>
            <a:off x="4557869" y="5046221"/>
            <a:ext cx="3284701" cy="90892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zh-CN" altLang="en-US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……</a:t>
            </a:r>
            <a:endParaRPr lang="de-DE" altLang="zh-CN" sz="1200" dirty="0">
              <a:solidFill>
                <a:srgbClr val="000000"/>
              </a:solidFill>
              <a:latin typeface="Arial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zh-CN" altLang="en-US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……</a:t>
            </a:r>
            <a:endParaRPr lang="de-DE" altLang="zh-CN" sz="1200" dirty="0">
              <a:solidFill>
                <a:srgbClr val="000000"/>
              </a:solidFill>
              <a:latin typeface="Arial"/>
              <a:ea typeface="微软雅黑" panose="020B0503020204020204" pitchFamily="34" charset="-122"/>
            </a:endParaRPr>
          </a:p>
        </p:txBody>
      </p:sp>
      <p:sp>
        <p:nvSpPr>
          <p:cNvPr id="39" name="圆角淘宝网Chenying0907出品 22"/>
          <p:cNvSpPr/>
          <p:nvPr/>
        </p:nvSpPr>
        <p:spPr>
          <a:xfrm>
            <a:off x="8309819" y="3849822"/>
            <a:ext cx="346015" cy="346014"/>
          </a:xfrm>
          <a:prstGeom prst="roundRect">
            <a:avLst/>
          </a:prstGeom>
          <a:solidFill>
            <a:srgbClr val="EA511E"/>
          </a:soli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5400000" scaled="1"/>
            </a:gradFill>
            <a:prstDash val="solid"/>
          </a:ln>
          <a:effectLst>
            <a:outerShdw blurRad="101600" dist="508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8235" algn="l" defTabSz="914400" rtl="0" eaLnBrk="1" latinLnBrk="0" hangingPunct="1">
              <a:defRPr sz="18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î$lîḍê">
            <a:extLst>
              <a:ext uri="{FF2B5EF4-FFF2-40B4-BE49-F238E27FC236}">
                <a16:creationId xmlns:a16="http://schemas.microsoft.com/office/drawing/2014/main" id="{E4B73DE7-7E27-4799-8F99-2C157735D08C}"/>
              </a:ext>
            </a:extLst>
          </p:cNvPr>
          <p:cNvSpPr txBox="1"/>
          <p:nvPr/>
        </p:nvSpPr>
        <p:spPr>
          <a:xfrm>
            <a:off x="8207554" y="4241477"/>
            <a:ext cx="1694809" cy="3925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 anchorCtr="0">
            <a:normAutofit/>
          </a:bodyPr>
          <a:lstStyle/>
          <a:p>
            <a:pPr>
              <a:buSzPct val="25000"/>
            </a:pPr>
            <a:r>
              <a:rPr lang="zh-CN" altLang="en-US" b="1" dirty="0">
                <a:solidFill>
                  <a:srgbClr val="000000"/>
                </a:solidFill>
                <a:latin typeface="Arial"/>
                <a:ea typeface="微软雅黑"/>
              </a:rPr>
              <a:t>输入标题</a:t>
            </a:r>
            <a:endParaRPr lang="de-DE" b="1" dirty="0">
              <a:solidFill>
                <a:srgbClr val="000000"/>
              </a:solidFill>
              <a:latin typeface="Arial"/>
              <a:ea typeface="微软雅黑"/>
            </a:endParaRPr>
          </a:p>
        </p:txBody>
      </p:sp>
      <p:sp>
        <p:nvSpPr>
          <p:cNvPr id="41" name="íšḻíḍé">
            <a:extLst>
              <a:ext uri="{FF2B5EF4-FFF2-40B4-BE49-F238E27FC236}">
                <a16:creationId xmlns:a16="http://schemas.microsoft.com/office/drawing/2014/main" id="{4B43C1AE-DA9F-437D-AFCB-ACC51C60BC0F}"/>
              </a:ext>
            </a:extLst>
          </p:cNvPr>
          <p:cNvSpPr txBox="1"/>
          <p:nvPr/>
        </p:nvSpPr>
        <p:spPr>
          <a:xfrm>
            <a:off x="8207554" y="4575666"/>
            <a:ext cx="3284701" cy="90892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 anchorCtr="0">
            <a:no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zh-CN" altLang="en-US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……</a:t>
            </a:r>
            <a:endParaRPr lang="de-DE" altLang="zh-CN" sz="1200" dirty="0">
              <a:solidFill>
                <a:srgbClr val="000000"/>
              </a:solidFill>
              <a:latin typeface="Arial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zh-CN" altLang="en-US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000000"/>
                </a:solidFill>
                <a:latin typeface="Arial"/>
                <a:ea typeface="微软雅黑" panose="020B0503020204020204" pitchFamily="34" charset="-122"/>
              </a:rPr>
              <a:t>……</a:t>
            </a:r>
            <a:endParaRPr lang="de-DE" altLang="zh-CN" sz="1200" dirty="0">
              <a:solidFill>
                <a:srgbClr val="000000"/>
              </a:solidFill>
              <a:latin typeface="Arial"/>
              <a:ea typeface="微软雅黑" panose="020B0503020204020204" pitchFamily="34" charset="-122"/>
            </a:endParaRPr>
          </a:p>
        </p:txBody>
      </p:sp>
      <p:sp>
        <p:nvSpPr>
          <p:cNvPr id="23" name="梯形 22">
            <a:extLst>
              <a:ext uri="{FF2B5EF4-FFF2-40B4-BE49-F238E27FC236}">
                <a16:creationId xmlns:a16="http://schemas.microsoft.com/office/drawing/2014/main" id="{38123BB2-8513-4163-9530-75FA932741A0}"/>
              </a:ext>
            </a:extLst>
          </p:cNvPr>
          <p:cNvSpPr/>
          <p:nvPr/>
        </p:nvSpPr>
        <p:spPr>
          <a:xfrm>
            <a:off x="-66036" y="6728400"/>
            <a:ext cx="12420000" cy="129600"/>
          </a:xfrm>
          <a:prstGeom prst="trapezoid">
            <a:avLst>
              <a:gd name="adj" fmla="val 50812"/>
            </a:avLst>
          </a:prstGeom>
          <a:solidFill>
            <a:srgbClr val="EA511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rgbClr val="1D50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685EF2FC-CEBC-4E59-837F-93D081FC87F7}"/>
              </a:ext>
            </a:extLst>
          </p:cNvPr>
          <p:cNvGrpSpPr/>
          <p:nvPr/>
        </p:nvGrpSpPr>
        <p:grpSpPr>
          <a:xfrm>
            <a:off x="310057" y="238759"/>
            <a:ext cx="3264958" cy="523220"/>
            <a:chOff x="310057" y="238759"/>
            <a:chExt cx="3264958" cy="523220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F3EFC698-D2F2-40B5-9E3A-289DE97E019E}"/>
                </a:ext>
              </a:extLst>
            </p:cNvPr>
            <p:cNvSpPr txBox="1"/>
            <p:nvPr/>
          </p:nvSpPr>
          <p:spPr>
            <a:xfrm>
              <a:off x="876840" y="238759"/>
              <a:ext cx="26981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在这里输入标题</a:t>
              </a: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3765B648-0D68-4CCE-BF9C-1FD02B01E6A4}"/>
                </a:ext>
              </a:extLst>
            </p:cNvPr>
            <p:cNvGrpSpPr/>
            <p:nvPr/>
          </p:nvGrpSpPr>
          <p:grpSpPr>
            <a:xfrm>
              <a:off x="310057" y="340436"/>
              <a:ext cx="425087" cy="319867"/>
              <a:chOff x="6190000" y="665863"/>
              <a:chExt cx="384810" cy="289560"/>
            </a:xfrm>
          </p:grpSpPr>
          <p:sp>
            <p:nvSpPr>
              <p:cNvPr id="28" name="等腰三角形 27">
                <a:extLst>
                  <a:ext uri="{FF2B5EF4-FFF2-40B4-BE49-F238E27FC236}">
                    <a16:creationId xmlns:a16="http://schemas.microsoft.com/office/drawing/2014/main" id="{34EC0EB5-8B20-4CCD-AC0E-56B1B3B79F4F}"/>
                  </a:ext>
                </a:extLst>
              </p:cNvPr>
              <p:cNvSpPr/>
              <p:nvPr/>
            </p:nvSpPr>
            <p:spPr>
              <a:xfrm rot="5400000">
                <a:off x="6301760" y="682373"/>
                <a:ext cx="289560" cy="256540"/>
              </a:xfrm>
              <a:prstGeom prst="triangle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等腰三角形 29">
                <a:extLst>
                  <a:ext uri="{FF2B5EF4-FFF2-40B4-BE49-F238E27FC236}">
                    <a16:creationId xmlns:a16="http://schemas.microsoft.com/office/drawing/2014/main" id="{DB922A27-3F7C-47FF-A862-E1EB6EE3BE05}"/>
                  </a:ext>
                </a:extLst>
              </p:cNvPr>
              <p:cNvSpPr/>
              <p:nvPr/>
            </p:nvSpPr>
            <p:spPr>
              <a:xfrm rot="5400000">
                <a:off x="6173490" y="682373"/>
                <a:ext cx="289560" cy="256540"/>
              </a:xfrm>
              <a:prstGeom prst="triangle">
                <a:avLst/>
              </a:prstGeom>
              <a:solidFill>
                <a:srgbClr val="EA51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9825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A-矩形 14">
            <a:extLst>
              <a:ext uri="{FF2B5EF4-FFF2-40B4-BE49-F238E27FC236}">
                <a16:creationId xmlns:a16="http://schemas.microsoft.com/office/drawing/2014/main" id="{C8693BD2-46EC-4208-9851-D5B6EE84CF3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716837" y="2670876"/>
            <a:ext cx="3329053" cy="3228256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90000"/>
                </a:schemeClr>
              </a:gs>
              <a:gs pos="73000">
                <a:schemeClr val="accent2">
                  <a:alpha val="93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VS">
            <a:extLst>
              <a:ext uri="{FF2B5EF4-FFF2-40B4-BE49-F238E27FC236}">
                <a16:creationId xmlns:a16="http://schemas.microsoft.com/office/drawing/2014/main" id="{34A6BA0E-5C9C-48B7-B36A-59F5808B8431}"/>
              </a:ext>
            </a:extLst>
          </p:cNvPr>
          <p:cNvSpPr txBox="1"/>
          <p:nvPr/>
        </p:nvSpPr>
        <p:spPr>
          <a:xfrm>
            <a:off x="5525655" y="3276600"/>
            <a:ext cx="1140691" cy="1969768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altLang="zh-CN" sz="6000" b="1" dirty="0">
                <a:gradFill>
                  <a:gsLst>
                    <a:gs pos="1000">
                      <a:schemeClr val="accent1">
                        <a:lumMod val="75000"/>
                        <a:alpha val="90000"/>
                      </a:schemeClr>
                    </a:gs>
                    <a:gs pos="73000">
                      <a:schemeClr val="accent2">
                        <a:alpha val="93000"/>
                      </a:schemeClr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endParaRPr lang="zh-CN" altLang="en-US" sz="6000" b="1" dirty="0">
              <a:gradFill>
                <a:gsLst>
                  <a:gs pos="1000">
                    <a:schemeClr val="accent1">
                      <a:lumMod val="75000"/>
                      <a:alpha val="90000"/>
                    </a:schemeClr>
                  </a:gs>
                  <a:gs pos="73000">
                    <a:schemeClr val="accent2">
                      <a:alpha val="93000"/>
                    </a:schemeClr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PA-矩形 14">
            <a:extLst>
              <a:ext uri="{FF2B5EF4-FFF2-40B4-BE49-F238E27FC236}">
                <a16:creationId xmlns:a16="http://schemas.microsoft.com/office/drawing/2014/main" id="{C7044462-BB84-444C-B2B4-FBC2C4EE7C0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146110" y="2670876"/>
            <a:ext cx="3329053" cy="3228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941D5087-0A36-439C-86D7-583B6060D835}"/>
              </a:ext>
            </a:extLst>
          </p:cNvPr>
          <p:cNvSpPr/>
          <p:nvPr/>
        </p:nvSpPr>
        <p:spPr>
          <a:xfrm>
            <a:off x="1798418" y="2171700"/>
            <a:ext cx="2024436" cy="672894"/>
          </a:xfrm>
          <a:prstGeom prst="roundRect">
            <a:avLst>
              <a:gd name="adj" fmla="val 39744"/>
            </a:avLst>
          </a:prstGeom>
          <a:gradFill>
            <a:gsLst>
              <a:gs pos="1000">
                <a:schemeClr val="accent1">
                  <a:lumMod val="75000"/>
                  <a:alpha val="90000"/>
                </a:schemeClr>
              </a:gs>
              <a:gs pos="73000">
                <a:schemeClr val="accent2">
                  <a:alpha val="93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PA-文本框4">
            <a:extLst>
              <a:ext uri="{FF2B5EF4-FFF2-40B4-BE49-F238E27FC236}">
                <a16:creationId xmlns:a16="http://schemas.microsoft.com/office/drawing/2014/main" id="{75F87286-4F9A-4C17-A4FE-14EBC0D603E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286779" y="2294642"/>
            <a:ext cx="1047718" cy="40010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21917" tIns="60959" rIns="121917" bIns="60959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57" name="PA-文本占位符 12">
            <a:extLst>
              <a:ext uri="{FF2B5EF4-FFF2-40B4-BE49-F238E27FC236}">
                <a16:creationId xmlns:a16="http://schemas.microsoft.com/office/drawing/2014/main" id="{19927534-1E32-4894-9C16-B6970DEC190D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1786749" y="3323459"/>
            <a:ext cx="2047775" cy="514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PA-文本占位符 12">
            <a:extLst>
              <a:ext uri="{FF2B5EF4-FFF2-40B4-BE49-F238E27FC236}">
                <a16:creationId xmlns:a16="http://schemas.microsoft.com/office/drawing/2014/main" id="{8E055F73-4EBF-4935-B29B-1DC426AD81D6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1786749" y="3837765"/>
            <a:ext cx="2047775" cy="514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PA-文本占位符 12">
            <a:extLst>
              <a:ext uri="{FF2B5EF4-FFF2-40B4-BE49-F238E27FC236}">
                <a16:creationId xmlns:a16="http://schemas.microsoft.com/office/drawing/2014/main" id="{22DFB196-D3E4-4616-A5AA-54B71B9A0AEE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1786749" y="4352071"/>
            <a:ext cx="2047775" cy="514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PA-文本占位符 12">
            <a:extLst>
              <a:ext uri="{FF2B5EF4-FFF2-40B4-BE49-F238E27FC236}">
                <a16:creationId xmlns:a16="http://schemas.microsoft.com/office/drawing/2014/main" id="{CE8692EE-AC81-48E7-BD0B-CCCE7BF02F46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1786749" y="4866377"/>
            <a:ext cx="2047775" cy="514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: 圆角 66">
            <a:extLst>
              <a:ext uri="{FF2B5EF4-FFF2-40B4-BE49-F238E27FC236}">
                <a16:creationId xmlns:a16="http://schemas.microsoft.com/office/drawing/2014/main" id="{5C2DE24A-DA97-4EBA-BD54-75804DABA6EC}"/>
              </a:ext>
            </a:extLst>
          </p:cNvPr>
          <p:cNvSpPr/>
          <p:nvPr/>
        </p:nvSpPr>
        <p:spPr>
          <a:xfrm>
            <a:off x="8369145" y="2171700"/>
            <a:ext cx="2024436" cy="672894"/>
          </a:xfrm>
          <a:prstGeom prst="roundRect">
            <a:avLst>
              <a:gd name="adj" fmla="val 39744"/>
            </a:avLst>
          </a:prstGeom>
          <a:solidFill>
            <a:schemeClr val="bg1"/>
          </a:solidFill>
          <a:ln>
            <a:noFill/>
          </a:ln>
          <a:effectLst>
            <a:glow rad="889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PA-文本框4">
            <a:extLst>
              <a:ext uri="{FF2B5EF4-FFF2-40B4-BE49-F238E27FC236}">
                <a16:creationId xmlns:a16="http://schemas.microsoft.com/office/drawing/2014/main" id="{75F86AD4-7C26-4B69-B528-22BE9260B84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857506" y="2285117"/>
            <a:ext cx="1047718" cy="40010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21917" tIns="60959" rIns="121917" bIns="60959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b="1" dirty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69" name="PA-文本占位符 12">
            <a:extLst>
              <a:ext uri="{FF2B5EF4-FFF2-40B4-BE49-F238E27FC236}">
                <a16:creationId xmlns:a16="http://schemas.microsoft.com/office/drawing/2014/main" id="{5DD87CA4-357A-420B-B80B-1A9ABE00331C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8357476" y="3323459"/>
            <a:ext cx="2047775" cy="514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PA-文本占位符 12">
            <a:extLst>
              <a:ext uri="{FF2B5EF4-FFF2-40B4-BE49-F238E27FC236}">
                <a16:creationId xmlns:a16="http://schemas.microsoft.com/office/drawing/2014/main" id="{2C0DEC80-515E-4869-9596-16B3FB4E306C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8357476" y="3837765"/>
            <a:ext cx="2047775" cy="514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PA-文本占位符 12">
            <a:extLst>
              <a:ext uri="{FF2B5EF4-FFF2-40B4-BE49-F238E27FC236}">
                <a16:creationId xmlns:a16="http://schemas.microsoft.com/office/drawing/2014/main" id="{4AC1A15B-7BFE-4603-97BC-CDEEF333A38C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8357476" y="4352071"/>
            <a:ext cx="2047775" cy="514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PA-文本占位符 12">
            <a:extLst>
              <a:ext uri="{FF2B5EF4-FFF2-40B4-BE49-F238E27FC236}">
                <a16:creationId xmlns:a16="http://schemas.microsoft.com/office/drawing/2014/main" id="{14AD920E-D2BB-4EE5-A36E-132D3A5A59CA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8357476" y="4866377"/>
            <a:ext cx="2047775" cy="514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十字形 72">
            <a:extLst>
              <a:ext uri="{FF2B5EF4-FFF2-40B4-BE49-F238E27FC236}">
                <a16:creationId xmlns:a16="http://schemas.microsoft.com/office/drawing/2014/main" id="{09299BA5-3A37-42F5-BF16-D3CEF19170B2}"/>
              </a:ext>
            </a:extLst>
          </p:cNvPr>
          <p:cNvSpPr>
            <a:spLocks noChangeAspect="1"/>
          </p:cNvSpPr>
          <p:nvPr/>
        </p:nvSpPr>
        <p:spPr>
          <a:xfrm rot="3156201">
            <a:off x="6678178" y="4663363"/>
            <a:ext cx="265386" cy="265386"/>
          </a:xfrm>
          <a:prstGeom prst="plus">
            <a:avLst>
              <a:gd name="adj" fmla="val 43176"/>
            </a:avLst>
          </a:prstGeom>
          <a:gradFill>
            <a:gsLst>
              <a:gs pos="0">
                <a:srgbClr val="F9B151"/>
              </a:gs>
              <a:gs pos="79000">
                <a:srgbClr val="F8A434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圆: 空心 73">
            <a:extLst>
              <a:ext uri="{FF2B5EF4-FFF2-40B4-BE49-F238E27FC236}">
                <a16:creationId xmlns:a16="http://schemas.microsoft.com/office/drawing/2014/main" id="{9F84604A-6B8A-4CF0-A52B-45E76F4A650E}"/>
              </a:ext>
            </a:extLst>
          </p:cNvPr>
          <p:cNvSpPr/>
          <p:nvPr/>
        </p:nvSpPr>
        <p:spPr>
          <a:xfrm>
            <a:off x="5031754" y="2929628"/>
            <a:ext cx="559508" cy="559508"/>
          </a:xfrm>
          <a:prstGeom prst="donut">
            <a:avLst>
              <a:gd name="adj" fmla="val 15705"/>
            </a:avLst>
          </a:prstGeom>
          <a:gradFill>
            <a:gsLst>
              <a:gs pos="0">
                <a:srgbClr val="F951BD"/>
              </a:gs>
              <a:gs pos="79000">
                <a:srgbClr val="E501F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等腰三角形 75">
            <a:extLst>
              <a:ext uri="{FF2B5EF4-FFF2-40B4-BE49-F238E27FC236}">
                <a16:creationId xmlns:a16="http://schemas.microsoft.com/office/drawing/2014/main" id="{5E1769D4-6D45-4ECB-9894-152C9963128E}"/>
              </a:ext>
            </a:extLst>
          </p:cNvPr>
          <p:cNvSpPr/>
          <p:nvPr/>
        </p:nvSpPr>
        <p:spPr>
          <a:xfrm rot="15222558">
            <a:off x="5071915" y="4453243"/>
            <a:ext cx="363790" cy="313612"/>
          </a:xfrm>
          <a:prstGeom prst="triangle">
            <a:avLst/>
          </a:prstGeom>
          <a:noFill/>
          <a:ln w="79375">
            <a:solidFill>
              <a:srgbClr val="F9515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id="{D7DEB881-2E88-427D-9F53-79C96481648A}"/>
              </a:ext>
            </a:extLst>
          </p:cNvPr>
          <p:cNvSpPr/>
          <p:nvPr/>
        </p:nvSpPr>
        <p:spPr>
          <a:xfrm rot="19870505" flipV="1">
            <a:off x="6811100" y="3478603"/>
            <a:ext cx="262024" cy="262024"/>
          </a:xfrm>
          <a:prstGeom prst="rect">
            <a:avLst/>
          </a:prstGeom>
          <a:solidFill>
            <a:srgbClr val="81F9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占位符 11">
            <a:extLst>
              <a:ext uri="{FF2B5EF4-FFF2-40B4-BE49-F238E27FC236}">
                <a16:creationId xmlns:a16="http://schemas.microsoft.com/office/drawing/2014/main" id="{1E8B08B2-9C37-4BBF-87C6-27231272D17A}"/>
              </a:ext>
            </a:extLst>
          </p:cNvPr>
          <p:cNvSpPr txBox="1">
            <a:spLocks/>
          </p:cNvSpPr>
          <p:nvPr/>
        </p:nvSpPr>
        <p:spPr>
          <a:xfrm>
            <a:off x="4152900" y="537278"/>
            <a:ext cx="3886200" cy="557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89EB65AC-7165-47C6-A631-6DFFC044D0CF}"/>
              </a:ext>
            </a:extLst>
          </p:cNvPr>
          <p:cNvCxnSpPr>
            <a:cxnSpLocks/>
          </p:cNvCxnSpPr>
          <p:nvPr/>
        </p:nvCxnSpPr>
        <p:spPr>
          <a:xfrm>
            <a:off x="5502665" y="1256103"/>
            <a:ext cx="1186670" cy="0"/>
          </a:xfrm>
          <a:prstGeom prst="line">
            <a:avLst/>
          </a:prstGeom>
          <a:ln w="15875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图片 32">
            <a:extLst>
              <a:ext uri="{FF2B5EF4-FFF2-40B4-BE49-F238E27FC236}">
                <a16:creationId xmlns:a16="http://schemas.microsoft.com/office/drawing/2014/main" id="{DB1DDED1-2999-4A7F-97C4-DCF339F9BC01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10747255" y="225984"/>
            <a:ext cx="853330" cy="436971"/>
          </a:xfrm>
          <a:custGeom>
            <a:avLst/>
            <a:gdLst/>
            <a:ahLst/>
            <a:cxnLst/>
            <a:rect l="0" t="0" r="0" b="0"/>
            <a:pathLst>
              <a:path w="1261982" h="646233">
                <a:moveTo>
                  <a:pt x="0" y="0"/>
                </a:moveTo>
                <a:lnTo>
                  <a:pt x="1261981" y="0"/>
                </a:lnTo>
                <a:lnTo>
                  <a:pt x="1261981" y="646232"/>
                </a:lnTo>
                <a:lnTo>
                  <a:pt x="0" y="646232"/>
                </a:lnTo>
                <a:close/>
              </a:path>
            </a:pathLst>
          </a:custGeom>
          <a:blipFill>
            <a:blip r:embed="rId16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950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231"/>
          <p:cNvSpPr>
            <a:spLocks/>
          </p:cNvSpPr>
          <p:nvPr/>
        </p:nvSpPr>
        <p:spPr bwMode="auto">
          <a:xfrm>
            <a:off x="2754314" y="2006600"/>
            <a:ext cx="2878138" cy="882650"/>
          </a:xfrm>
          <a:custGeom>
            <a:avLst/>
            <a:gdLst>
              <a:gd name="T0" fmla="*/ 768 w 907"/>
              <a:gd name="T1" fmla="*/ 278 h 278"/>
              <a:gd name="T2" fmla="*/ 0 w 907"/>
              <a:gd name="T3" fmla="*/ 278 h 278"/>
              <a:gd name="T4" fmla="*/ 0 w 907"/>
              <a:gd name="T5" fmla="*/ 0 h 278"/>
              <a:gd name="T6" fmla="*/ 768 w 907"/>
              <a:gd name="T7" fmla="*/ 0 h 278"/>
              <a:gd name="T8" fmla="*/ 907 w 907"/>
              <a:gd name="T9" fmla="*/ 139 h 278"/>
              <a:gd name="T10" fmla="*/ 907 w 907"/>
              <a:gd name="T11" fmla="*/ 139 h 278"/>
              <a:gd name="T12" fmla="*/ 768 w 907"/>
              <a:gd name="T13" fmla="*/ 27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7" h="278">
                <a:moveTo>
                  <a:pt x="768" y="278"/>
                </a:moveTo>
                <a:cubicBezTo>
                  <a:pt x="0" y="278"/>
                  <a:pt x="0" y="278"/>
                  <a:pt x="0" y="278"/>
                </a:cubicBezTo>
                <a:cubicBezTo>
                  <a:pt x="0" y="0"/>
                  <a:pt x="0" y="0"/>
                  <a:pt x="0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845" y="0"/>
                  <a:pt x="907" y="62"/>
                  <a:pt x="907" y="139"/>
                </a:cubicBezTo>
                <a:cubicBezTo>
                  <a:pt x="907" y="139"/>
                  <a:pt x="907" y="139"/>
                  <a:pt x="907" y="139"/>
                </a:cubicBezTo>
                <a:cubicBezTo>
                  <a:pt x="907" y="216"/>
                  <a:pt x="845" y="278"/>
                  <a:pt x="768" y="278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accent1"/>
            </a:solidFill>
          </a:ln>
          <a:effectLst>
            <a:outerShdw dist="25400" dir="5400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Rectangle 232"/>
          <p:cNvSpPr>
            <a:spLocks noChangeArrowheads="1"/>
          </p:cNvSpPr>
          <p:nvPr/>
        </p:nvSpPr>
        <p:spPr bwMode="auto">
          <a:xfrm>
            <a:off x="2716214" y="1800225"/>
            <a:ext cx="381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233"/>
          <p:cNvSpPr>
            <a:spLocks/>
          </p:cNvSpPr>
          <p:nvPr/>
        </p:nvSpPr>
        <p:spPr bwMode="auto">
          <a:xfrm>
            <a:off x="2173289" y="1800225"/>
            <a:ext cx="1231900" cy="1295400"/>
          </a:xfrm>
          <a:custGeom>
            <a:avLst/>
            <a:gdLst>
              <a:gd name="T0" fmla="*/ 342 w 776"/>
              <a:gd name="T1" fmla="*/ 0 h 816"/>
              <a:gd name="T2" fmla="*/ 342 w 776"/>
              <a:gd name="T3" fmla="*/ 130 h 816"/>
              <a:gd name="T4" fmla="*/ 776 w 776"/>
              <a:gd name="T5" fmla="*/ 130 h 816"/>
              <a:gd name="T6" fmla="*/ 578 w 776"/>
              <a:gd name="T7" fmla="*/ 408 h 816"/>
              <a:gd name="T8" fmla="*/ 776 w 776"/>
              <a:gd name="T9" fmla="*/ 686 h 816"/>
              <a:gd name="T10" fmla="*/ 342 w 776"/>
              <a:gd name="T11" fmla="*/ 686 h 816"/>
              <a:gd name="T12" fmla="*/ 342 w 776"/>
              <a:gd name="T13" fmla="*/ 816 h 816"/>
              <a:gd name="T14" fmla="*/ 0 w 776"/>
              <a:gd name="T15" fmla="*/ 408 h 816"/>
              <a:gd name="T16" fmla="*/ 342 w 776"/>
              <a:gd name="T1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6" h="816">
                <a:moveTo>
                  <a:pt x="342" y="0"/>
                </a:moveTo>
                <a:lnTo>
                  <a:pt x="342" y="130"/>
                </a:lnTo>
                <a:lnTo>
                  <a:pt x="776" y="130"/>
                </a:lnTo>
                <a:lnTo>
                  <a:pt x="578" y="408"/>
                </a:lnTo>
                <a:lnTo>
                  <a:pt x="776" y="686"/>
                </a:lnTo>
                <a:lnTo>
                  <a:pt x="342" y="686"/>
                </a:lnTo>
                <a:lnTo>
                  <a:pt x="342" y="816"/>
                </a:lnTo>
                <a:lnTo>
                  <a:pt x="0" y="408"/>
                </a:lnTo>
                <a:lnTo>
                  <a:pt x="3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Freeform 234"/>
          <p:cNvSpPr>
            <a:spLocks/>
          </p:cNvSpPr>
          <p:nvPr/>
        </p:nvSpPr>
        <p:spPr bwMode="auto">
          <a:xfrm>
            <a:off x="2671764" y="2006600"/>
            <a:ext cx="733425" cy="882650"/>
          </a:xfrm>
          <a:custGeom>
            <a:avLst/>
            <a:gdLst>
              <a:gd name="T0" fmla="*/ 51 w 231"/>
              <a:gd name="T1" fmla="*/ 0 h 278"/>
              <a:gd name="T2" fmla="*/ 231 w 231"/>
              <a:gd name="T3" fmla="*/ 0 h 278"/>
              <a:gd name="T4" fmla="*/ 132 w 231"/>
              <a:gd name="T5" fmla="*/ 139 h 278"/>
              <a:gd name="T6" fmla="*/ 231 w 231"/>
              <a:gd name="T7" fmla="*/ 278 h 278"/>
              <a:gd name="T8" fmla="*/ 51 w 231"/>
              <a:gd name="T9" fmla="*/ 278 h 278"/>
              <a:gd name="T10" fmla="*/ 0 w 231"/>
              <a:gd name="T11" fmla="*/ 139 h 278"/>
              <a:gd name="T12" fmla="*/ 51 w 231"/>
              <a:gd name="T1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78">
                <a:moveTo>
                  <a:pt x="51" y="0"/>
                </a:moveTo>
                <a:cubicBezTo>
                  <a:pt x="231" y="0"/>
                  <a:pt x="231" y="0"/>
                  <a:pt x="231" y="0"/>
                </a:cubicBezTo>
                <a:cubicBezTo>
                  <a:pt x="132" y="139"/>
                  <a:pt x="132" y="139"/>
                  <a:pt x="132" y="139"/>
                </a:cubicBezTo>
                <a:cubicBezTo>
                  <a:pt x="231" y="278"/>
                  <a:pt x="231" y="278"/>
                  <a:pt x="231" y="278"/>
                </a:cubicBezTo>
                <a:cubicBezTo>
                  <a:pt x="51" y="278"/>
                  <a:pt x="51" y="278"/>
                  <a:pt x="51" y="278"/>
                </a:cubicBezTo>
                <a:cubicBezTo>
                  <a:pt x="19" y="241"/>
                  <a:pt x="0" y="192"/>
                  <a:pt x="0" y="139"/>
                </a:cubicBezTo>
                <a:cubicBezTo>
                  <a:pt x="0" y="86"/>
                  <a:pt x="19" y="38"/>
                  <a:pt x="51" y="0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reeform 235"/>
          <p:cNvSpPr>
            <a:spLocks/>
          </p:cNvSpPr>
          <p:nvPr/>
        </p:nvSpPr>
        <p:spPr bwMode="auto">
          <a:xfrm>
            <a:off x="3017839" y="2006600"/>
            <a:ext cx="387350" cy="882650"/>
          </a:xfrm>
          <a:custGeom>
            <a:avLst/>
            <a:gdLst>
              <a:gd name="T0" fmla="*/ 198 w 244"/>
              <a:gd name="T1" fmla="*/ 0 h 556"/>
              <a:gd name="T2" fmla="*/ 244 w 244"/>
              <a:gd name="T3" fmla="*/ 0 h 556"/>
              <a:gd name="T4" fmla="*/ 46 w 244"/>
              <a:gd name="T5" fmla="*/ 278 h 556"/>
              <a:gd name="T6" fmla="*/ 244 w 244"/>
              <a:gd name="T7" fmla="*/ 556 h 556"/>
              <a:gd name="T8" fmla="*/ 198 w 244"/>
              <a:gd name="T9" fmla="*/ 556 h 556"/>
              <a:gd name="T10" fmla="*/ 0 w 244"/>
              <a:gd name="T11" fmla="*/ 278 h 556"/>
              <a:gd name="T12" fmla="*/ 198 w 244"/>
              <a:gd name="T13" fmla="*/ 0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4" h="556">
                <a:moveTo>
                  <a:pt x="198" y="0"/>
                </a:moveTo>
                <a:lnTo>
                  <a:pt x="244" y="0"/>
                </a:lnTo>
                <a:lnTo>
                  <a:pt x="46" y="278"/>
                </a:lnTo>
                <a:lnTo>
                  <a:pt x="244" y="556"/>
                </a:lnTo>
                <a:lnTo>
                  <a:pt x="198" y="556"/>
                </a:lnTo>
                <a:lnTo>
                  <a:pt x="0" y="278"/>
                </a:lnTo>
                <a:lnTo>
                  <a:pt x="198" y="0"/>
                </a:ln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236"/>
          <p:cNvSpPr>
            <a:spLocks noEditPoints="1"/>
          </p:cNvSpPr>
          <p:nvPr/>
        </p:nvSpPr>
        <p:spPr bwMode="auto">
          <a:xfrm>
            <a:off x="2576514" y="2197100"/>
            <a:ext cx="352425" cy="514350"/>
          </a:xfrm>
          <a:custGeom>
            <a:avLst/>
            <a:gdLst>
              <a:gd name="T0" fmla="*/ 56 w 111"/>
              <a:gd name="T1" fmla="*/ 23 h 162"/>
              <a:gd name="T2" fmla="*/ 59 w 111"/>
              <a:gd name="T3" fmla="*/ 20 h 162"/>
              <a:gd name="T4" fmla="*/ 56 w 111"/>
              <a:gd name="T5" fmla="*/ 17 h 162"/>
              <a:gd name="T6" fmla="*/ 17 w 111"/>
              <a:gd name="T7" fmla="*/ 55 h 162"/>
              <a:gd name="T8" fmla="*/ 20 w 111"/>
              <a:gd name="T9" fmla="*/ 58 h 162"/>
              <a:gd name="T10" fmla="*/ 23 w 111"/>
              <a:gd name="T11" fmla="*/ 55 h 162"/>
              <a:gd name="T12" fmla="*/ 56 w 111"/>
              <a:gd name="T13" fmla="*/ 23 h 162"/>
              <a:gd name="T14" fmla="*/ 32 w 111"/>
              <a:gd name="T15" fmla="*/ 140 h 162"/>
              <a:gd name="T16" fmla="*/ 33 w 111"/>
              <a:gd name="T17" fmla="*/ 149 h 162"/>
              <a:gd name="T18" fmla="*/ 41 w 111"/>
              <a:gd name="T19" fmla="*/ 153 h 162"/>
              <a:gd name="T20" fmla="*/ 42 w 111"/>
              <a:gd name="T21" fmla="*/ 158 h 162"/>
              <a:gd name="T22" fmla="*/ 56 w 111"/>
              <a:gd name="T23" fmla="*/ 162 h 162"/>
              <a:gd name="T24" fmla="*/ 70 w 111"/>
              <a:gd name="T25" fmla="*/ 158 h 162"/>
              <a:gd name="T26" fmla="*/ 70 w 111"/>
              <a:gd name="T27" fmla="*/ 153 h 162"/>
              <a:gd name="T28" fmla="*/ 78 w 111"/>
              <a:gd name="T29" fmla="*/ 149 h 162"/>
              <a:gd name="T30" fmla="*/ 79 w 111"/>
              <a:gd name="T31" fmla="*/ 140 h 162"/>
              <a:gd name="T32" fmla="*/ 56 w 111"/>
              <a:gd name="T33" fmla="*/ 144 h 162"/>
              <a:gd name="T34" fmla="*/ 32 w 111"/>
              <a:gd name="T35" fmla="*/ 140 h 162"/>
              <a:gd name="T36" fmla="*/ 30 w 111"/>
              <a:gd name="T37" fmla="*/ 124 h 162"/>
              <a:gd name="T38" fmla="*/ 31 w 111"/>
              <a:gd name="T39" fmla="*/ 133 h 162"/>
              <a:gd name="T40" fmla="*/ 56 w 111"/>
              <a:gd name="T41" fmla="*/ 137 h 162"/>
              <a:gd name="T42" fmla="*/ 80 w 111"/>
              <a:gd name="T43" fmla="*/ 133 h 162"/>
              <a:gd name="T44" fmla="*/ 81 w 111"/>
              <a:gd name="T45" fmla="*/ 124 h 162"/>
              <a:gd name="T46" fmla="*/ 56 w 111"/>
              <a:gd name="T47" fmla="*/ 129 h 162"/>
              <a:gd name="T48" fmla="*/ 30 w 111"/>
              <a:gd name="T49" fmla="*/ 124 h 162"/>
              <a:gd name="T50" fmla="*/ 56 w 111"/>
              <a:gd name="T51" fmla="*/ 0 h 162"/>
              <a:gd name="T52" fmla="*/ 0 w 111"/>
              <a:gd name="T53" fmla="*/ 55 h 162"/>
              <a:gd name="T54" fmla="*/ 27 w 111"/>
              <a:gd name="T55" fmla="*/ 103 h 162"/>
              <a:gd name="T56" fmla="*/ 29 w 111"/>
              <a:gd name="T57" fmla="*/ 117 h 162"/>
              <a:gd name="T58" fmla="*/ 56 w 111"/>
              <a:gd name="T59" fmla="*/ 122 h 162"/>
              <a:gd name="T60" fmla="*/ 83 w 111"/>
              <a:gd name="T61" fmla="*/ 117 h 162"/>
              <a:gd name="T62" fmla="*/ 85 w 111"/>
              <a:gd name="T63" fmla="*/ 103 h 162"/>
              <a:gd name="T64" fmla="*/ 111 w 111"/>
              <a:gd name="T65" fmla="*/ 55 h 162"/>
              <a:gd name="T66" fmla="*/ 56 w 111"/>
              <a:gd name="T67" fmla="*/ 0 h 162"/>
              <a:gd name="T68" fmla="*/ 76 w 111"/>
              <a:gd name="T69" fmla="*/ 96 h 162"/>
              <a:gd name="T70" fmla="*/ 75 w 111"/>
              <a:gd name="T71" fmla="*/ 110 h 162"/>
              <a:gd name="T72" fmla="*/ 56 w 111"/>
              <a:gd name="T73" fmla="*/ 113 h 162"/>
              <a:gd name="T74" fmla="*/ 36 w 111"/>
              <a:gd name="T75" fmla="*/ 110 h 162"/>
              <a:gd name="T76" fmla="*/ 35 w 111"/>
              <a:gd name="T77" fmla="*/ 96 h 162"/>
              <a:gd name="T78" fmla="*/ 10 w 111"/>
              <a:gd name="T79" fmla="*/ 55 h 162"/>
              <a:gd name="T80" fmla="*/ 56 w 111"/>
              <a:gd name="T81" fmla="*/ 9 h 162"/>
              <a:gd name="T82" fmla="*/ 102 w 111"/>
              <a:gd name="T83" fmla="*/ 55 h 162"/>
              <a:gd name="T84" fmla="*/ 76 w 111"/>
              <a:gd name="T85" fmla="*/ 96 h 162"/>
              <a:gd name="T86" fmla="*/ 68 w 111"/>
              <a:gd name="T87" fmla="*/ 76 h 162"/>
              <a:gd name="T88" fmla="*/ 56 w 111"/>
              <a:gd name="T89" fmla="*/ 53 h 162"/>
              <a:gd name="T90" fmla="*/ 43 w 111"/>
              <a:gd name="T91" fmla="*/ 76 h 162"/>
              <a:gd name="T92" fmla="*/ 38 w 111"/>
              <a:gd name="T93" fmla="*/ 65 h 162"/>
              <a:gd name="T94" fmla="*/ 30 w 111"/>
              <a:gd name="T95" fmla="*/ 69 h 162"/>
              <a:gd name="T96" fmla="*/ 43 w 111"/>
              <a:gd name="T97" fmla="*/ 95 h 162"/>
              <a:gd name="T98" fmla="*/ 56 w 111"/>
              <a:gd name="T99" fmla="*/ 72 h 162"/>
              <a:gd name="T100" fmla="*/ 69 w 111"/>
              <a:gd name="T101" fmla="*/ 95 h 162"/>
              <a:gd name="T102" fmla="*/ 81 w 111"/>
              <a:gd name="T103" fmla="*/ 69 h 162"/>
              <a:gd name="T104" fmla="*/ 73 w 111"/>
              <a:gd name="T105" fmla="*/ 65 h 162"/>
              <a:gd name="T106" fmla="*/ 68 w 111"/>
              <a:gd name="T107" fmla="*/ 76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62">
                <a:moveTo>
                  <a:pt x="56" y="23"/>
                </a:moveTo>
                <a:cubicBezTo>
                  <a:pt x="57" y="23"/>
                  <a:pt x="59" y="21"/>
                  <a:pt x="59" y="20"/>
                </a:cubicBezTo>
                <a:cubicBezTo>
                  <a:pt x="59" y="18"/>
                  <a:pt x="57" y="17"/>
                  <a:pt x="56" y="17"/>
                </a:cubicBezTo>
                <a:cubicBezTo>
                  <a:pt x="34" y="17"/>
                  <a:pt x="17" y="34"/>
                  <a:pt x="17" y="55"/>
                </a:cubicBezTo>
                <a:cubicBezTo>
                  <a:pt x="17" y="57"/>
                  <a:pt x="18" y="58"/>
                  <a:pt x="20" y="58"/>
                </a:cubicBezTo>
                <a:cubicBezTo>
                  <a:pt x="21" y="58"/>
                  <a:pt x="23" y="57"/>
                  <a:pt x="23" y="55"/>
                </a:cubicBezTo>
                <a:cubicBezTo>
                  <a:pt x="23" y="37"/>
                  <a:pt x="38" y="23"/>
                  <a:pt x="56" y="23"/>
                </a:cubicBezTo>
                <a:close/>
                <a:moveTo>
                  <a:pt x="32" y="140"/>
                </a:moveTo>
                <a:cubicBezTo>
                  <a:pt x="33" y="149"/>
                  <a:pt x="33" y="149"/>
                  <a:pt x="33" y="149"/>
                </a:cubicBezTo>
                <a:cubicBezTo>
                  <a:pt x="33" y="149"/>
                  <a:pt x="35" y="151"/>
                  <a:pt x="41" y="153"/>
                </a:cubicBezTo>
                <a:cubicBezTo>
                  <a:pt x="42" y="158"/>
                  <a:pt x="42" y="158"/>
                  <a:pt x="42" y="158"/>
                </a:cubicBezTo>
                <a:cubicBezTo>
                  <a:pt x="42" y="158"/>
                  <a:pt x="45" y="162"/>
                  <a:pt x="56" y="162"/>
                </a:cubicBezTo>
                <a:cubicBezTo>
                  <a:pt x="67" y="162"/>
                  <a:pt x="70" y="158"/>
                  <a:pt x="70" y="158"/>
                </a:cubicBezTo>
                <a:cubicBezTo>
                  <a:pt x="70" y="153"/>
                  <a:pt x="70" y="153"/>
                  <a:pt x="70" y="153"/>
                </a:cubicBezTo>
                <a:cubicBezTo>
                  <a:pt x="76" y="151"/>
                  <a:pt x="78" y="149"/>
                  <a:pt x="78" y="149"/>
                </a:cubicBezTo>
                <a:cubicBezTo>
                  <a:pt x="79" y="140"/>
                  <a:pt x="79" y="140"/>
                  <a:pt x="79" y="140"/>
                </a:cubicBezTo>
                <a:cubicBezTo>
                  <a:pt x="72" y="142"/>
                  <a:pt x="64" y="144"/>
                  <a:pt x="56" y="144"/>
                </a:cubicBezTo>
                <a:cubicBezTo>
                  <a:pt x="47" y="144"/>
                  <a:pt x="39" y="142"/>
                  <a:pt x="32" y="140"/>
                </a:cubicBezTo>
                <a:close/>
                <a:moveTo>
                  <a:pt x="30" y="124"/>
                </a:moveTo>
                <a:cubicBezTo>
                  <a:pt x="31" y="133"/>
                  <a:pt x="31" y="133"/>
                  <a:pt x="31" y="133"/>
                </a:cubicBezTo>
                <a:cubicBezTo>
                  <a:pt x="38" y="136"/>
                  <a:pt x="47" y="137"/>
                  <a:pt x="56" y="137"/>
                </a:cubicBezTo>
                <a:cubicBezTo>
                  <a:pt x="65" y="137"/>
                  <a:pt x="73" y="136"/>
                  <a:pt x="80" y="133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74" y="127"/>
                  <a:pt x="65" y="129"/>
                  <a:pt x="56" y="129"/>
                </a:cubicBezTo>
                <a:cubicBezTo>
                  <a:pt x="46" y="129"/>
                  <a:pt x="38" y="127"/>
                  <a:pt x="30" y="124"/>
                </a:cubicBezTo>
                <a:close/>
                <a:moveTo>
                  <a:pt x="56" y="0"/>
                </a:moveTo>
                <a:cubicBezTo>
                  <a:pt x="25" y="0"/>
                  <a:pt x="0" y="25"/>
                  <a:pt x="0" y="55"/>
                </a:cubicBezTo>
                <a:cubicBezTo>
                  <a:pt x="0" y="76"/>
                  <a:pt x="11" y="93"/>
                  <a:pt x="27" y="103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7" y="120"/>
                  <a:pt x="46" y="122"/>
                  <a:pt x="56" y="122"/>
                </a:cubicBezTo>
                <a:cubicBezTo>
                  <a:pt x="65" y="122"/>
                  <a:pt x="75" y="120"/>
                  <a:pt x="83" y="117"/>
                </a:cubicBezTo>
                <a:cubicBezTo>
                  <a:pt x="85" y="103"/>
                  <a:pt x="85" y="103"/>
                  <a:pt x="85" y="103"/>
                </a:cubicBezTo>
                <a:cubicBezTo>
                  <a:pt x="101" y="93"/>
                  <a:pt x="111" y="76"/>
                  <a:pt x="111" y="55"/>
                </a:cubicBezTo>
                <a:cubicBezTo>
                  <a:pt x="111" y="25"/>
                  <a:pt x="86" y="0"/>
                  <a:pt x="56" y="0"/>
                </a:cubicBezTo>
                <a:close/>
                <a:moveTo>
                  <a:pt x="76" y="96"/>
                </a:moveTo>
                <a:cubicBezTo>
                  <a:pt x="75" y="110"/>
                  <a:pt x="75" y="110"/>
                  <a:pt x="75" y="110"/>
                </a:cubicBezTo>
                <a:cubicBezTo>
                  <a:pt x="75" y="110"/>
                  <a:pt x="70" y="113"/>
                  <a:pt x="56" y="113"/>
                </a:cubicBezTo>
                <a:cubicBezTo>
                  <a:pt x="42" y="113"/>
                  <a:pt x="36" y="110"/>
                  <a:pt x="36" y="110"/>
                </a:cubicBezTo>
                <a:cubicBezTo>
                  <a:pt x="35" y="96"/>
                  <a:pt x="35" y="96"/>
                  <a:pt x="35" y="96"/>
                </a:cubicBezTo>
                <a:cubicBezTo>
                  <a:pt x="20" y="89"/>
                  <a:pt x="10" y="73"/>
                  <a:pt x="10" y="55"/>
                </a:cubicBezTo>
                <a:cubicBezTo>
                  <a:pt x="10" y="30"/>
                  <a:pt x="30" y="9"/>
                  <a:pt x="56" y="9"/>
                </a:cubicBezTo>
                <a:cubicBezTo>
                  <a:pt x="81" y="9"/>
                  <a:pt x="102" y="30"/>
                  <a:pt x="102" y="55"/>
                </a:cubicBezTo>
                <a:cubicBezTo>
                  <a:pt x="102" y="73"/>
                  <a:pt x="91" y="89"/>
                  <a:pt x="76" y="96"/>
                </a:cubicBezTo>
                <a:close/>
                <a:moveTo>
                  <a:pt x="68" y="76"/>
                </a:moveTo>
                <a:cubicBezTo>
                  <a:pt x="56" y="53"/>
                  <a:pt x="56" y="53"/>
                  <a:pt x="56" y="53"/>
                </a:cubicBezTo>
                <a:cubicBezTo>
                  <a:pt x="43" y="76"/>
                  <a:pt x="43" y="76"/>
                  <a:pt x="43" y="76"/>
                </a:cubicBezTo>
                <a:cubicBezTo>
                  <a:pt x="38" y="65"/>
                  <a:pt x="38" y="65"/>
                  <a:pt x="38" y="65"/>
                </a:cubicBezTo>
                <a:cubicBezTo>
                  <a:pt x="30" y="69"/>
                  <a:pt x="30" y="69"/>
                  <a:pt x="30" y="69"/>
                </a:cubicBezTo>
                <a:cubicBezTo>
                  <a:pt x="43" y="95"/>
                  <a:pt x="43" y="95"/>
                  <a:pt x="43" y="95"/>
                </a:cubicBezTo>
                <a:cubicBezTo>
                  <a:pt x="56" y="72"/>
                  <a:pt x="56" y="72"/>
                  <a:pt x="56" y="72"/>
                </a:cubicBezTo>
                <a:cubicBezTo>
                  <a:pt x="69" y="95"/>
                  <a:pt x="69" y="95"/>
                  <a:pt x="69" y="95"/>
                </a:cubicBezTo>
                <a:cubicBezTo>
                  <a:pt x="81" y="69"/>
                  <a:pt x="81" y="69"/>
                  <a:pt x="81" y="69"/>
                </a:cubicBezTo>
                <a:cubicBezTo>
                  <a:pt x="73" y="65"/>
                  <a:pt x="73" y="65"/>
                  <a:pt x="73" y="65"/>
                </a:cubicBezTo>
                <a:lnTo>
                  <a:pt x="68" y="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237"/>
          <p:cNvSpPr>
            <a:spLocks/>
          </p:cNvSpPr>
          <p:nvPr/>
        </p:nvSpPr>
        <p:spPr bwMode="auto">
          <a:xfrm>
            <a:off x="6559551" y="2006600"/>
            <a:ext cx="2878138" cy="882650"/>
          </a:xfrm>
          <a:custGeom>
            <a:avLst/>
            <a:gdLst>
              <a:gd name="T0" fmla="*/ 139 w 907"/>
              <a:gd name="T1" fmla="*/ 278 h 278"/>
              <a:gd name="T2" fmla="*/ 907 w 907"/>
              <a:gd name="T3" fmla="*/ 278 h 278"/>
              <a:gd name="T4" fmla="*/ 907 w 907"/>
              <a:gd name="T5" fmla="*/ 0 h 278"/>
              <a:gd name="T6" fmla="*/ 139 w 907"/>
              <a:gd name="T7" fmla="*/ 0 h 278"/>
              <a:gd name="T8" fmla="*/ 0 w 907"/>
              <a:gd name="T9" fmla="*/ 139 h 278"/>
              <a:gd name="T10" fmla="*/ 0 w 907"/>
              <a:gd name="T11" fmla="*/ 139 h 278"/>
              <a:gd name="T12" fmla="*/ 139 w 907"/>
              <a:gd name="T13" fmla="*/ 27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7" h="278">
                <a:moveTo>
                  <a:pt x="139" y="278"/>
                </a:moveTo>
                <a:cubicBezTo>
                  <a:pt x="907" y="278"/>
                  <a:pt x="907" y="278"/>
                  <a:pt x="907" y="278"/>
                </a:cubicBezTo>
                <a:cubicBezTo>
                  <a:pt x="907" y="0"/>
                  <a:pt x="907" y="0"/>
                  <a:pt x="907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62" y="0"/>
                  <a:pt x="0" y="62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216"/>
                  <a:pt x="62" y="278"/>
                  <a:pt x="139" y="278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accent1"/>
            </a:solidFill>
          </a:ln>
          <a:effectLst>
            <a:outerShdw dist="25400" dir="5400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Rectangle 238"/>
          <p:cNvSpPr>
            <a:spLocks noChangeArrowheads="1"/>
          </p:cNvSpPr>
          <p:nvPr/>
        </p:nvSpPr>
        <p:spPr bwMode="auto">
          <a:xfrm>
            <a:off x="9437688" y="1800225"/>
            <a:ext cx="381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Freeform 239"/>
          <p:cNvSpPr>
            <a:spLocks/>
          </p:cNvSpPr>
          <p:nvPr/>
        </p:nvSpPr>
        <p:spPr bwMode="auto">
          <a:xfrm>
            <a:off x="8786813" y="1800225"/>
            <a:ext cx="1231900" cy="1295400"/>
          </a:xfrm>
          <a:custGeom>
            <a:avLst/>
            <a:gdLst>
              <a:gd name="T0" fmla="*/ 434 w 776"/>
              <a:gd name="T1" fmla="*/ 0 h 816"/>
              <a:gd name="T2" fmla="*/ 434 w 776"/>
              <a:gd name="T3" fmla="*/ 130 h 816"/>
              <a:gd name="T4" fmla="*/ 0 w 776"/>
              <a:gd name="T5" fmla="*/ 130 h 816"/>
              <a:gd name="T6" fmla="*/ 198 w 776"/>
              <a:gd name="T7" fmla="*/ 408 h 816"/>
              <a:gd name="T8" fmla="*/ 0 w 776"/>
              <a:gd name="T9" fmla="*/ 686 h 816"/>
              <a:gd name="T10" fmla="*/ 434 w 776"/>
              <a:gd name="T11" fmla="*/ 686 h 816"/>
              <a:gd name="T12" fmla="*/ 434 w 776"/>
              <a:gd name="T13" fmla="*/ 816 h 816"/>
              <a:gd name="T14" fmla="*/ 776 w 776"/>
              <a:gd name="T15" fmla="*/ 408 h 816"/>
              <a:gd name="T16" fmla="*/ 434 w 776"/>
              <a:gd name="T1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6" h="816">
                <a:moveTo>
                  <a:pt x="434" y="0"/>
                </a:moveTo>
                <a:lnTo>
                  <a:pt x="434" y="130"/>
                </a:lnTo>
                <a:lnTo>
                  <a:pt x="0" y="130"/>
                </a:lnTo>
                <a:lnTo>
                  <a:pt x="198" y="408"/>
                </a:lnTo>
                <a:lnTo>
                  <a:pt x="0" y="686"/>
                </a:lnTo>
                <a:lnTo>
                  <a:pt x="434" y="686"/>
                </a:lnTo>
                <a:lnTo>
                  <a:pt x="434" y="816"/>
                </a:lnTo>
                <a:lnTo>
                  <a:pt x="776" y="408"/>
                </a:lnTo>
                <a:lnTo>
                  <a:pt x="4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Freeform 240"/>
          <p:cNvSpPr>
            <a:spLocks/>
          </p:cNvSpPr>
          <p:nvPr/>
        </p:nvSpPr>
        <p:spPr bwMode="auto">
          <a:xfrm>
            <a:off x="8786813" y="2006600"/>
            <a:ext cx="733425" cy="882650"/>
          </a:xfrm>
          <a:custGeom>
            <a:avLst/>
            <a:gdLst>
              <a:gd name="T0" fmla="*/ 180 w 231"/>
              <a:gd name="T1" fmla="*/ 0 h 278"/>
              <a:gd name="T2" fmla="*/ 0 w 231"/>
              <a:gd name="T3" fmla="*/ 0 h 278"/>
              <a:gd name="T4" fmla="*/ 99 w 231"/>
              <a:gd name="T5" fmla="*/ 139 h 278"/>
              <a:gd name="T6" fmla="*/ 0 w 231"/>
              <a:gd name="T7" fmla="*/ 278 h 278"/>
              <a:gd name="T8" fmla="*/ 180 w 231"/>
              <a:gd name="T9" fmla="*/ 278 h 278"/>
              <a:gd name="T10" fmla="*/ 231 w 231"/>
              <a:gd name="T11" fmla="*/ 139 h 278"/>
              <a:gd name="T12" fmla="*/ 180 w 231"/>
              <a:gd name="T1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78">
                <a:moveTo>
                  <a:pt x="180" y="0"/>
                </a:moveTo>
                <a:cubicBezTo>
                  <a:pt x="0" y="0"/>
                  <a:pt x="0" y="0"/>
                  <a:pt x="0" y="0"/>
                </a:cubicBezTo>
                <a:cubicBezTo>
                  <a:pt x="99" y="139"/>
                  <a:pt x="99" y="139"/>
                  <a:pt x="99" y="139"/>
                </a:cubicBezTo>
                <a:cubicBezTo>
                  <a:pt x="0" y="278"/>
                  <a:pt x="0" y="278"/>
                  <a:pt x="0" y="278"/>
                </a:cubicBezTo>
                <a:cubicBezTo>
                  <a:pt x="180" y="278"/>
                  <a:pt x="180" y="278"/>
                  <a:pt x="180" y="278"/>
                </a:cubicBezTo>
                <a:cubicBezTo>
                  <a:pt x="212" y="241"/>
                  <a:pt x="231" y="192"/>
                  <a:pt x="231" y="139"/>
                </a:cubicBezTo>
                <a:cubicBezTo>
                  <a:pt x="231" y="86"/>
                  <a:pt x="212" y="38"/>
                  <a:pt x="180" y="0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Freeform 241"/>
          <p:cNvSpPr>
            <a:spLocks/>
          </p:cNvSpPr>
          <p:nvPr/>
        </p:nvSpPr>
        <p:spPr bwMode="auto">
          <a:xfrm>
            <a:off x="8786813" y="2006600"/>
            <a:ext cx="387350" cy="882650"/>
          </a:xfrm>
          <a:custGeom>
            <a:avLst/>
            <a:gdLst>
              <a:gd name="T0" fmla="*/ 46 w 244"/>
              <a:gd name="T1" fmla="*/ 0 h 556"/>
              <a:gd name="T2" fmla="*/ 0 w 244"/>
              <a:gd name="T3" fmla="*/ 0 h 556"/>
              <a:gd name="T4" fmla="*/ 198 w 244"/>
              <a:gd name="T5" fmla="*/ 278 h 556"/>
              <a:gd name="T6" fmla="*/ 0 w 244"/>
              <a:gd name="T7" fmla="*/ 556 h 556"/>
              <a:gd name="T8" fmla="*/ 46 w 244"/>
              <a:gd name="T9" fmla="*/ 556 h 556"/>
              <a:gd name="T10" fmla="*/ 244 w 244"/>
              <a:gd name="T11" fmla="*/ 278 h 556"/>
              <a:gd name="T12" fmla="*/ 46 w 244"/>
              <a:gd name="T13" fmla="*/ 0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4" h="556">
                <a:moveTo>
                  <a:pt x="46" y="0"/>
                </a:moveTo>
                <a:lnTo>
                  <a:pt x="0" y="0"/>
                </a:lnTo>
                <a:lnTo>
                  <a:pt x="198" y="278"/>
                </a:lnTo>
                <a:lnTo>
                  <a:pt x="0" y="556"/>
                </a:lnTo>
                <a:lnTo>
                  <a:pt x="46" y="556"/>
                </a:lnTo>
                <a:lnTo>
                  <a:pt x="244" y="278"/>
                </a:lnTo>
                <a:lnTo>
                  <a:pt x="46" y="0"/>
                </a:ln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Freeform 242"/>
          <p:cNvSpPr>
            <a:spLocks noEditPoints="1"/>
          </p:cNvSpPr>
          <p:nvPr/>
        </p:nvSpPr>
        <p:spPr bwMode="auto">
          <a:xfrm>
            <a:off x="9263063" y="2197100"/>
            <a:ext cx="352425" cy="514350"/>
          </a:xfrm>
          <a:custGeom>
            <a:avLst/>
            <a:gdLst>
              <a:gd name="T0" fmla="*/ 32 w 111"/>
              <a:gd name="T1" fmla="*/ 140 h 162"/>
              <a:gd name="T2" fmla="*/ 33 w 111"/>
              <a:gd name="T3" fmla="*/ 149 h 162"/>
              <a:gd name="T4" fmla="*/ 41 w 111"/>
              <a:gd name="T5" fmla="*/ 153 h 162"/>
              <a:gd name="T6" fmla="*/ 41 w 111"/>
              <a:gd name="T7" fmla="*/ 158 h 162"/>
              <a:gd name="T8" fmla="*/ 55 w 111"/>
              <a:gd name="T9" fmla="*/ 162 h 162"/>
              <a:gd name="T10" fmla="*/ 69 w 111"/>
              <a:gd name="T11" fmla="*/ 158 h 162"/>
              <a:gd name="T12" fmla="*/ 70 w 111"/>
              <a:gd name="T13" fmla="*/ 153 h 162"/>
              <a:gd name="T14" fmla="*/ 78 w 111"/>
              <a:gd name="T15" fmla="*/ 149 h 162"/>
              <a:gd name="T16" fmla="*/ 79 w 111"/>
              <a:gd name="T17" fmla="*/ 140 h 162"/>
              <a:gd name="T18" fmla="*/ 55 w 111"/>
              <a:gd name="T19" fmla="*/ 144 h 162"/>
              <a:gd name="T20" fmla="*/ 32 w 111"/>
              <a:gd name="T21" fmla="*/ 140 h 162"/>
              <a:gd name="T22" fmla="*/ 30 w 111"/>
              <a:gd name="T23" fmla="*/ 124 h 162"/>
              <a:gd name="T24" fmla="*/ 31 w 111"/>
              <a:gd name="T25" fmla="*/ 133 h 162"/>
              <a:gd name="T26" fmla="*/ 55 w 111"/>
              <a:gd name="T27" fmla="*/ 137 h 162"/>
              <a:gd name="T28" fmla="*/ 80 w 111"/>
              <a:gd name="T29" fmla="*/ 133 h 162"/>
              <a:gd name="T30" fmla="*/ 81 w 111"/>
              <a:gd name="T31" fmla="*/ 124 h 162"/>
              <a:gd name="T32" fmla="*/ 55 w 111"/>
              <a:gd name="T33" fmla="*/ 129 h 162"/>
              <a:gd name="T34" fmla="*/ 30 w 111"/>
              <a:gd name="T35" fmla="*/ 124 h 162"/>
              <a:gd name="T36" fmla="*/ 68 w 111"/>
              <a:gd name="T37" fmla="*/ 76 h 162"/>
              <a:gd name="T38" fmla="*/ 55 w 111"/>
              <a:gd name="T39" fmla="*/ 53 h 162"/>
              <a:gd name="T40" fmla="*/ 43 w 111"/>
              <a:gd name="T41" fmla="*/ 76 h 162"/>
              <a:gd name="T42" fmla="*/ 38 w 111"/>
              <a:gd name="T43" fmla="*/ 65 h 162"/>
              <a:gd name="T44" fmla="*/ 30 w 111"/>
              <a:gd name="T45" fmla="*/ 69 h 162"/>
              <a:gd name="T46" fmla="*/ 42 w 111"/>
              <a:gd name="T47" fmla="*/ 95 h 162"/>
              <a:gd name="T48" fmla="*/ 55 w 111"/>
              <a:gd name="T49" fmla="*/ 72 h 162"/>
              <a:gd name="T50" fmla="*/ 68 w 111"/>
              <a:gd name="T51" fmla="*/ 95 h 162"/>
              <a:gd name="T52" fmla="*/ 81 w 111"/>
              <a:gd name="T53" fmla="*/ 69 h 162"/>
              <a:gd name="T54" fmla="*/ 73 w 111"/>
              <a:gd name="T55" fmla="*/ 65 h 162"/>
              <a:gd name="T56" fmla="*/ 68 w 111"/>
              <a:gd name="T57" fmla="*/ 76 h 162"/>
              <a:gd name="T58" fmla="*/ 55 w 111"/>
              <a:gd name="T59" fmla="*/ 17 h 162"/>
              <a:gd name="T60" fmla="*/ 52 w 111"/>
              <a:gd name="T61" fmla="*/ 20 h 162"/>
              <a:gd name="T62" fmla="*/ 55 w 111"/>
              <a:gd name="T63" fmla="*/ 23 h 162"/>
              <a:gd name="T64" fmla="*/ 88 w 111"/>
              <a:gd name="T65" fmla="*/ 55 h 162"/>
              <a:gd name="T66" fmla="*/ 91 w 111"/>
              <a:gd name="T67" fmla="*/ 58 h 162"/>
              <a:gd name="T68" fmla="*/ 94 w 111"/>
              <a:gd name="T69" fmla="*/ 55 h 162"/>
              <a:gd name="T70" fmla="*/ 55 w 111"/>
              <a:gd name="T71" fmla="*/ 17 h 162"/>
              <a:gd name="T72" fmla="*/ 55 w 111"/>
              <a:gd name="T73" fmla="*/ 0 h 162"/>
              <a:gd name="T74" fmla="*/ 0 w 111"/>
              <a:gd name="T75" fmla="*/ 55 h 162"/>
              <a:gd name="T76" fmla="*/ 26 w 111"/>
              <a:gd name="T77" fmla="*/ 103 h 162"/>
              <a:gd name="T78" fmla="*/ 28 w 111"/>
              <a:gd name="T79" fmla="*/ 117 h 162"/>
              <a:gd name="T80" fmla="*/ 55 w 111"/>
              <a:gd name="T81" fmla="*/ 122 h 162"/>
              <a:gd name="T82" fmla="*/ 82 w 111"/>
              <a:gd name="T83" fmla="*/ 117 h 162"/>
              <a:gd name="T84" fmla="*/ 84 w 111"/>
              <a:gd name="T85" fmla="*/ 103 h 162"/>
              <a:gd name="T86" fmla="*/ 111 w 111"/>
              <a:gd name="T87" fmla="*/ 55 h 162"/>
              <a:gd name="T88" fmla="*/ 55 w 111"/>
              <a:gd name="T89" fmla="*/ 0 h 162"/>
              <a:gd name="T90" fmla="*/ 76 w 111"/>
              <a:gd name="T91" fmla="*/ 96 h 162"/>
              <a:gd name="T92" fmla="*/ 75 w 111"/>
              <a:gd name="T93" fmla="*/ 110 h 162"/>
              <a:gd name="T94" fmla="*/ 55 w 111"/>
              <a:gd name="T95" fmla="*/ 113 h 162"/>
              <a:gd name="T96" fmla="*/ 36 w 111"/>
              <a:gd name="T97" fmla="*/ 110 h 162"/>
              <a:gd name="T98" fmla="*/ 35 w 111"/>
              <a:gd name="T99" fmla="*/ 96 h 162"/>
              <a:gd name="T100" fmla="*/ 9 w 111"/>
              <a:gd name="T101" fmla="*/ 55 h 162"/>
              <a:gd name="T102" fmla="*/ 55 w 111"/>
              <a:gd name="T103" fmla="*/ 9 h 162"/>
              <a:gd name="T104" fmla="*/ 101 w 111"/>
              <a:gd name="T105" fmla="*/ 55 h 162"/>
              <a:gd name="T106" fmla="*/ 76 w 111"/>
              <a:gd name="T107" fmla="*/ 96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62">
                <a:moveTo>
                  <a:pt x="32" y="140"/>
                </a:moveTo>
                <a:cubicBezTo>
                  <a:pt x="33" y="149"/>
                  <a:pt x="33" y="149"/>
                  <a:pt x="33" y="149"/>
                </a:cubicBezTo>
                <a:cubicBezTo>
                  <a:pt x="33" y="149"/>
                  <a:pt x="35" y="151"/>
                  <a:pt x="41" y="153"/>
                </a:cubicBezTo>
                <a:cubicBezTo>
                  <a:pt x="41" y="158"/>
                  <a:pt x="41" y="158"/>
                  <a:pt x="41" y="158"/>
                </a:cubicBezTo>
                <a:cubicBezTo>
                  <a:pt x="41" y="158"/>
                  <a:pt x="44" y="162"/>
                  <a:pt x="55" y="162"/>
                </a:cubicBezTo>
                <a:cubicBezTo>
                  <a:pt x="66" y="162"/>
                  <a:pt x="69" y="158"/>
                  <a:pt x="69" y="158"/>
                </a:cubicBezTo>
                <a:cubicBezTo>
                  <a:pt x="70" y="153"/>
                  <a:pt x="70" y="153"/>
                  <a:pt x="70" y="153"/>
                </a:cubicBezTo>
                <a:cubicBezTo>
                  <a:pt x="76" y="151"/>
                  <a:pt x="78" y="149"/>
                  <a:pt x="78" y="149"/>
                </a:cubicBezTo>
                <a:cubicBezTo>
                  <a:pt x="79" y="140"/>
                  <a:pt x="79" y="140"/>
                  <a:pt x="79" y="140"/>
                </a:cubicBezTo>
                <a:cubicBezTo>
                  <a:pt x="72" y="142"/>
                  <a:pt x="64" y="144"/>
                  <a:pt x="55" y="144"/>
                </a:cubicBezTo>
                <a:cubicBezTo>
                  <a:pt x="47" y="144"/>
                  <a:pt x="39" y="142"/>
                  <a:pt x="32" y="140"/>
                </a:cubicBezTo>
                <a:close/>
                <a:moveTo>
                  <a:pt x="30" y="124"/>
                </a:moveTo>
                <a:cubicBezTo>
                  <a:pt x="31" y="133"/>
                  <a:pt x="31" y="133"/>
                  <a:pt x="31" y="133"/>
                </a:cubicBezTo>
                <a:cubicBezTo>
                  <a:pt x="38" y="136"/>
                  <a:pt x="46" y="137"/>
                  <a:pt x="55" y="137"/>
                </a:cubicBezTo>
                <a:cubicBezTo>
                  <a:pt x="64" y="137"/>
                  <a:pt x="73" y="136"/>
                  <a:pt x="80" y="133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73" y="127"/>
                  <a:pt x="65" y="129"/>
                  <a:pt x="55" y="129"/>
                </a:cubicBezTo>
                <a:cubicBezTo>
                  <a:pt x="46" y="129"/>
                  <a:pt x="37" y="127"/>
                  <a:pt x="30" y="124"/>
                </a:cubicBezTo>
                <a:close/>
                <a:moveTo>
                  <a:pt x="68" y="76"/>
                </a:moveTo>
                <a:cubicBezTo>
                  <a:pt x="55" y="53"/>
                  <a:pt x="55" y="53"/>
                  <a:pt x="55" y="53"/>
                </a:cubicBezTo>
                <a:cubicBezTo>
                  <a:pt x="43" y="76"/>
                  <a:pt x="43" y="76"/>
                  <a:pt x="43" y="76"/>
                </a:cubicBezTo>
                <a:cubicBezTo>
                  <a:pt x="38" y="65"/>
                  <a:pt x="38" y="65"/>
                  <a:pt x="38" y="65"/>
                </a:cubicBezTo>
                <a:cubicBezTo>
                  <a:pt x="30" y="69"/>
                  <a:pt x="30" y="69"/>
                  <a:pt x="30" y="69"/>
                </a:cubicBezTo>
                <a:cubicBezTo>
                  <a:pt x="42" y="95"/>
                  <a:pt x="42" y="95"/>
                  <a:pt x="42" y="95"/>
                </a:cubicBezTo>
                <a:cubicBezTo>
                  <a:pt x="55" y="72"/>
                  <a:pt x="55" y="72"/>
                  <a:pt x="55" y="72"/>
                </a:cubicBezTo>
                <a:cubicBezTo>
                  <a:pt x="68" y="95"/>
                  <a:pt x="68" y="95"/>
                  <a:pt x="68" y="95"/>
                </a:cubicBezTo>
                <a:cubicBezTo>
                  <a:pt x="81" y="69"/>
                  <a:pt x="81" y="69"/>
                  <a:pt x="81" y="69"/>
                </a:cubicBezTo>
                <a:cubicBezTo>
                  <a:pt x="73" y="65"/>
                  <a:pt x="73" y="65"/>
                  <a:pt x="73" y="65"/>
                </a:cubicBezTo>
                <a:lnTo>
                  <a:pt x="68" y="76"/>
                </a:lnTo>
                <a:close/>
                <a:moveTo>
                  <a:pt x="55" y="17"/>
                </a:moveTo>
                <a:cubicBezTo>
                  <a:pt x="54" y="17"/>
                  <a:pt x="52" y="18"/>
                  <a:pt x="52" y="20"/>
                </a:cubicBezTo>
                <a:cubicBezTo>
                  <a:pt x="52" y="21"/>
                  <a:pt x="54" y="23"/>
                  <a:pt x="55" y="23"/>
                </a:cubicBezTo>
                <a:cubicBezTo>
                  <a:pt x="73" y="23"/>
                  <a:pt x="88" y="37"/>
                  <a:pt x="88" y="55"/>
                </a:cubicBezTo>
                <a:cubicBezTo>
                  <a:pt x="88" y="57"/>
                  <a:pt x="90" y="58"/>
                  <a:pt x="91" y="58"/>
                </a:cubicBezTo>
                <a:cubicBezTo>
                  <a:pt x="93" y="58"/>
                  <a:pt x="94" y="57"/>
                  <a:pt x="94" y="55"/>
                </a:cubicBezTo>
                <a:cubicBezTo>
                  <a:pt x="94" y="34"/>
                  <a:pt x="77" y="17"/>
                  <a:pt x="55" y="17"/>
                </a:cubicBezTo>
                <a:close/>
                <a:moveTo>
                  <a:pt x="55" y="0"/>
                </a:moveTo>
                <a:cubicBezTo>
                  <a:pt x="25" y="0"/>
                  <a:pt x="0" y="25"/>
                  <a:pt x="0" y="55"/>
                </a:cubicBezTo>
                <a:cubicBezTo>
                  <a:pt x="0" y="76"/>
                  <a:pt x="10" y="93"/>
                  <a:pt x="26" y="103"/>
                </a:cubicBezTo>
                <a:cubicBezTo>
                  <a:pt x="28" y="117"/>
                  <a:pt x="28" y="117"/>
                  <a:pt x="28" y="117"/>
                </a:cubicBezTo>
                <a:cubicBezTo>
                  <a:pt x="36" y="120"/>
                  <a:pt x="46" y="122"/>
                  <a:pt x="55" y="122"/>
                </a:cubicBezTo>
                <a:cubicBezTo>
                  <a:pt x="65" y="122"/>
                  <a:pt x="74" y="120"/>
                  <a:pt x="82" y="117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100" y="93"/>
                  <a:pt x="111" y="76"/>
                  <a:pt x="111" y="55"/>
                </a:cubicBezTo>
                <a:cubicBezTo>
                  <a:pt x="111" y="25"/>
                  <a:pt x="86" y="0"/>
                  <a:pt x="55" y="0"/>
                </a:cubicBezTo>
                <a:close/>
                <a:moveTo>
                  <a:pt x="76" y="96"/>
                </a:moveTo>
                <a:cubicBezTo>
                  <a:pt x="75" y="110"/>
                  <a:pt x="75" y="110"/>
                  <a:pt x="75" y="110"/>
                </a:cubicBezTo>
                <a:cubicBezTo>
                  <a:pt x="75" y="110"/>
                  <a:pt x="69" y="113"/>
                  <a:pt x="55" y="113"/>
                </a:cubicBezTo>
                <a:cubicBezTo>
                  <a:pt x="41" y="113"/>
                  <a:pt x="36" y="110"/>
                  <a:pt x="36" y="110"/>
                </a:cubicBezTo>
                <a:cubicBezTo>
                  <a:pt x="35" y="96"/>
                  <a:pt x="35" y="96"/>
                  <a:pt x="35" y="96"/>
                </a:cubicBezTo>
                <a:cubicBezTo>
                  <a:pt x="20" y="89"/>
                  <a:pt x="9" y="73"/>
                  <a:pt x="9" y="55"/>
                </a:cubicBezTo>
                <a:cubicBezTo>
                  <a:pt x="9" y="30"/>
                  <a:pt x="30" y="9"/>
                  <a:pt x="55" y="9"/>
                </a:cubicBezTo>
                <a:cubicBezTo>
                  <a:pt x="81" y="9"/>
                  <a:pt x="101" y="30"/>
                  <a:pt x="101" y="55"/>
                </a:cubicBezTo>
                <a:cubicBezTo>
                  <a:pt x="101" y="73"/>
                  <a:pt x="91" y="89"/>
                  <a:pt x="76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Freeform 253"/>
          <p:cNvSpPr>
            <a:spLocks/>
          </p:cNvSpPr>
          <p:nvPr/>
        </p:nvSpPr>
        <p:spPr bwMode="auto">
          <a:xfrm>
            <a:off x="2754314" y="5210175"/>
            <a:ext cx="2878138" cy="882650"/>
          </a:xfrm>
          <a:custGeom>
            <a:avLst/>
            <a:gdLst>
              <a:gd name="T0" fmla="*/ 768 w 907"/>
              <a:gd name="T1" fmla="*/ 278 h 278"/>
              <a:gd name="T2" fmla="*/ 0 w 907"/>
              <a:gd name="T3" fmla="*/ 278 h 278"/>
              <a:gd name="T4" fmla="*/ 0 w 907"/>
              <a:gd name="T5" fmla="*/ 0 h 278"/>
              <a:gd name="T6" fmla="*/ 768 w 907"/>
              <a:gd name="T7" fmla="*/ 0 h 278"/>
              <a:gd name="T8" fmla="*/ 907 w 907"/>
              <a:gd name="T9" fmla="*/ 139 h 278"/>
              <a:gd name="T10" fmla="*/ 907 w 907"/>
              <a:gd name="T11" fmla="*/ 139 h 278"/>
              <a:gd name="T12" fmla="*/ 768 w 907"/>
              <a:gd name="T13" fmla="*/ 27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7" h="278">
                <a:moveTo>
                  <a:pt x="768" y="278"/>
                </a:moveTo>
                <a:cubicBezTo>
                  <a:pt x="0" y="278"/>
                  <a:pt x="0" y="278"/>
                  <a:pt x="0" y="278"/>
                </a:cubicBezTo>
                <a:cubicBezTo>
                  <a:pt x="0" y="0"/>
                  <a:pt x="0" y="0"/>
                  <a:pt x="0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845" y="0"/>
                  <a:pt x="907" y="63"/>
                  <a:pt x="907" y="139"/>
                </a:cubicBezTo>
                <a:cubicBezTo>
                  <a:pt x="907" y="139"/>
                  <a:pt x="907" y="139"/>
                  <a:pt x="907" y="139"/>
                </a:cubicBezTo>
                <a:cubicBezTo>
                  <a:pt x="907" y="216"/>
                  <a:pt x="845" y="278"/>
                  <a:pt x="768" y="278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accent3"/>
            </a:solidFill>
          </a:ln>
          <a:effectLst>
            <a:outerShdw dist="25400" dir="5400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Rectangle 254"/>
          <p:cNvSpPr>
            <a:spLocks noChangeArrowheads="1"/>
          </p:cNvSpPr>
          <p:nvPr/>
        </p:nvSpPr>
        <p:spPr bwMode="auto">
          <a:xfrm>
            <a:off x="2716214" y="5003800"/>
            <a:ext cx="38100" cy="12954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reeform 255"/>
          <p:cNvSpPr>
            <a:spLocks/>
          </p:cNvSpPr>
          <p:nvPr/>
        </p:nvSpPr>
        <p:spPr bwMode="auto">
          <a:xfrm>
            <a:off x="2173289" y="5003800"/>
            <a:ext cx="1231900" cy="1295400"/>
          </a:xfrm>
          <a:custGeom>
            <a:avLst/>
            <a:gdLst>
              <a:gd name="T0" fmla="*/ 342 w 776"/>
              <a:gd name="T1" fmla="*/ 0 h 816"/>
              <a:gd name="T2" fmla="*/ 342 w 776"/>
              <a:gd name="T3" fmla="*/ 130 h 816"/>
              <a:gd name="T4" fmla="*/ 776 w 776"/>
              <a:gd name="T5" fmla="*/ 130 h 816"/>
              <a:gd name="T6" fmla="*/ 578 w 776"/>
              <a:gd name="T7" fmla="*/ 408 h 816"/>
              <a:gd name="T8" fmla="*/ 776 w 776"/>
              <a:gd name="T9" fmla="*/ 686 h 816"/>
              <a:gd name="T10" fmla="*/ 342 w 776"/>
              <a:gd name="T11" fmla="*/ 686 h 816"/>
              <a:gd name="T12" fmla="*/ 342 w 776"/>
              <a:gd name="T13" fmla="*/ 816 h 816"/>
              <a:gd name="T14" fmla="*/ 0 w 776"/>
              <a:gd name="T15" fmla="*/ 408 h 816"/>
              <a:gd name="T16" fmla="*/ 342 w 776"/>
              <a:gd name="T1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6" h="816">
                <a:moveTo>
                  <a:pt x="342" y="0"/>
                </a:moveTo>
                <a:lnTo>
                  <a:pt x="342" y="130"/>
                </a:lnTo>
                <a:lnTo>
                  <a:pt x="776" y="130"/>
                </a:lnTo>
                <a:lnTo>
                  <a:pt x="578" y="408"/>
                </a:lnTo>
                <a:lnTo>
                  <a:pt x="776" y="686"/>
                </a:lnTo>
                <a:lnTo>
                  <a:pt x="342" y="686"/>
                </a:lnTo>
                <a:lnTo>
                  <a:pt x="342" y="816"/>
                </a:lnTo>
                <a:lnTo>
                  <a:pt x="0" y="408"/>
                </a:lnTo>
                <a:lnTo>
                  <a:pt x="3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Freeform 256"/>
          <p:cNvSpPr>
            <a:spLocks/>
          </p:cNvSpPr>
          <p:nvPr/>
        </p:nvSpPr>
        <p:spPr bwMode="auto">
          <a:xfrm>
            <a:off x="2671764" y="5210175"/>
            <a:ext cx="733425" cy="882650"/>
          </a:xfrm>
          <a:custGeom>
            <a:avLst/>
            <a:gdLst>
              <a:gd name="T0" fmla="*/ 51 w 231"/>
              <a:gd name="T1" fmla="*/ 0 h 278"/>
              <a:gd name="T2" fmla="*/ 231 w 231"/>
              <a:gd name="T3" fmla="*/ 0 h 278"/>
              <a:gd name="T4" fmla="*/ 132 w 231"/>
              <a:gd name="T5" fmla="*/ 139 h 278"/>
              <a:gd name="T6" fmla="*/ 231 w 231"/>
              <a:gd name="T7" fmla="*/ 278 h 278"/>
              <a:gd name="T8" fmla="*/ 51 w 231"/>
              <a:gd name="T9" fmla="*/ 278 h 278"/>
              <a:gd name="T10" fmla="*/ 0 w 231"/>
              <a:gd name="T11" fmla="*/ 139 h 278"/>
              <a:gd name="T12" fmla="*/ 51 w 231"/>
              <a:gd name="T1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78">
                <a:moveTo>
                  <a:pt x="51" y="0"/>
                </a:moveTo>
                <a:cubicBezTo>
                  <a:pt x="231" y="0"/>
                  <a:pt x="231" y="0"/>
                  <a:pt x="231" y="0"/>
                </a:cubicBezTo>
                <a:cubicBezTo>
                  <a:pt x="132" y="139"/>
                  <a:pt x="132" y="139"/>
                  <a:pt x="132" y="139"/>
                </a:cubicBezTo>
                <a:cubicBezTo>
                  <a:pt x="231" y="278"/>
                  <a:pt x="231" y="278"/>
                  <a:pt x="231" y="278"/>
                </a:cubicBezTo>
                <a:cubicBezTo>
                  <a:pt x="51" y="278"/>
                  <a:pt x="51" y="278"/>
                  <a:pt x="51" y="278"/>
                </a:cubicBezTo>
                <a:cubicBezTo>
                  <a:pt x="19" y="241"/>
                  <a:pt x="0" y="192"/>
                  <a:pt x="0" y="139"/>
                </a:cubicBezTo>
                <a:cubicBezTo>
                  <a:pt x="0" y="86"/>
                  <a:pt x="19" y="38"/>
                  <a:pt x="51" y="0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Freeform 257"/>
          <p:cNvSpPr>
            <a:spLocks/>
          </p:cNvSpPr>
          <p:nvPr/>
        </p:nvSpPr>
        <p:spPr bwMode="auto">
          <a:xfrm>
            <a:off x="3017839" y="5210175"/>
            <a:ext cx="387350" cy="882650"/>
          </a:xfrm>
          <a:custGeom>
            <a:avLst/>
            <a:gdLst>
              <a:gd name="T0" fmla="*/ 198 w 244"/>
              <a:gd name="T1" fmla="*/ 0 h 556"/>
              <a:gd name="T2" fmla="*/ 244 w 244"/>
              <a:gd name="T3" fmla="*/ 0 h 556"/>
              <a:gd name="T4" fmla="*/ 46 w 244"/>
              <a:gd name="T5" fmla="*/ 278 h 556"/>
              <a:gd name="T6" fmla="*/ 244 w 244"/>
              <a:gd name="T7" fmla="*/ 556 h 556"/>
              <a:gd name="T8" fmla="*/ 198 w 244"/>
              <a:gd name="T9" fmla="*/ 556 h 556"/>
              <a:gd name="T10" fmla="*/ 0 w 244"/>
              <a:gd name="T11" fmla="*/ 278 h 556"/>
              <a:gd name="T12" fmla="*/ 198 w 244"/>
              <a:gd name="T13" fmla="*/ 0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4" h="556">
                <a:moveTo>
                  <a:pt x="198" y="0"/>
                </a:moveTo>
                <a:lnTo>
                  <a:pt x="244" y="0"/>
                </a:lnTo>
                <a:lnTo>
                  <a:pt x="46" y="278"/>
                </a:lnTo>
                <a:lnTo>
                  <a:pt x="244" y="556"/>
                </a:lnTo>
                <a:lnTo>
                  <a:pt x="198" y="556"/>
                </a:lnTo>
                <a:lnTo>
                  <a:pt x="0" y="278"/>
                </a:lnTo>
                <a:lnTo>
                  <a:pt x="198" y="0"/>
                </a:ln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Freeform 263"/>
          <p:cNvSpPr>
            <a:spLocks noEditPoints="1"/>
          </p:cNvSpPr>
          <p:nvPr/>
        </p:nvSpPr>
        <p:spPr bwMode="auto">
          <a:xfrm>
            <a:off x="2506664" y="5419725"/>
            <a:ext cx="457200" cy="457200"/>
          </a:xfrm>
          <a:custGeom>
            <a:avLst/>
            <a:gdLst>
              <a:gd name="T0" fmla="*/ 113 w 144"/>
              <a:gd name="T1" fmla="*/ 31 h 144"/>
              <a:gd name="T2" fmla="*/ 109 w 144"/>
              <a:gd name="T3" fmla="*/ 31 h 144"/>
              <a:gd name="T4" fmla="*/ 109 w 144"/>
              <a:gd name="T5" fmla="*/ 35 h 144"/>
              <a:gd name="T6" fmla="*/ 109 w 144"/>
              <a:gd name="T7" fmla="*/ 78 h 144"/>
              <a:gd name="T8" fmla="*/ 109 w 144"/>
              <a:gd name="T9" fmla="*/ 82 h 144"/>
              <a:gd name="T10" fmla="*/ 113 w 144"/>
              <a:gd name="T11" fmla="*/ 82 h 144"/>
              <a:gd name="T12" fmla="*/ 113 w 144"/>
              <a:gd name="T13" fmla="*/ 31 h 144"/>
              <a:gd name="T14" fmla="*/ 124 w 144"/>
              <a:gd name="T15" fmla="*/ 20 h 144"/>
              <a:gd name="T16" fmla="*/ 51 w 144"/>
              <a:gd name="T17" fmla="*/ 20 h 144"/>
              <a:gd name="T18" fmla="*/ 44 w 144"/>
              <a:gd name="T19" fmla="*/ 83 h 144"/>
              <a:gd name="T20" fmla="*/ 7 w 144"/>
              <a:gd name="T21" fmla="*/ 121 h 144"/>
              <a:gd name="T22" fmla="*/ 10 w 144"/>
              <a:gd name="T23" fmla="*/ 134 h 144"/>
              <a:gd name="T24" fmla="*/ 23 w 144"/>
              <a:gd name="T25" fmla="*/ 138 h 144"/>
              <a:gd name="T26" fmla="*/ 61 w 144"/>
              <a:gd name="T27" fmla="*/ 100 h 144"/>
              <a:gd name="T28" fmla="*/ 124 w 144"/>
              <a:gd name="T29" fmla="*/ 93 h 144"/>
              <a:gd name="T30" fmla="*/ 124 w 144"/>
              <a:gd name="T31" fmla="*/ 20 h 144"/>
              <a:gd name="T32" fmla="*/ 118 w 144"/>
              <a:gd name="T33" fmla="*/ 86 h 144"/>
              <a:gd name="T34" fmla="*/ 58 w 144"/>
              <a:gd name="T35" fmla="*/ 86 h 144"/>
              <a:gd name="T36" fmla="*/ 58 w 144"/>
              <a:gd name="T37" fmla="*/ 26 h 144"/>
              <a:gd name="T38" fmla="*/ 118 w 144"/>
              <a:gd name="T39" fmla="*/ 26 h 144"/>
              <a:gd name="T40" fmla="*/ 118 w 144"/>
              <a:gd name="T41" fmla="*/ 8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44">
                <a:moveTo>
                  <a:pt x="113" y="31"/>
                </a:moveTo>
                <a:cubicBezTo>
                  <a:pt x="112" y="30"/>
                  <a:pt x="110" y="30"/>
                  <a:pt x="109" y="31"/>
                </a:cubicBezTo>
                <a:cubicBezTo>
                  <a:pt x="108" y="32"/>
                  <a:pt x="108" y="34"/>
                  <a:pt x="109" y="35"/>
                </a:cubicBezTo>
                <a:cubicBezTo>
                  <a:pt x="121" y="47"/>
                  <a:pt x="121" y="66"/>
                  <a:pt x="109" y="78"/>
                </a:cubicBezTo>
                <a:cubicBezTo>
                  <a:pt x="108" y="79"/>
                  <a:pt x="108" y="81"/>
                  <a:pt x="109" y="82"/>
                </a:cubicBezTo>
                <a:cubicBezTo>
                  <a:pt x="110" y="83"/>
                  <a:pt x="112" y="83"/>
                  <a:pt x="113" y="82"/>
                </a:cubicBezTo>
                <a:cubicBezTo>
                  <a:pt x="127" y="68"/>
                  <a:pt x="127" y="45"/>
                  <a:pt x="113" y="31"/>
                </a:cubicBezTo>
                <a:close/>
                <a:moveTo>
                  <a:pt x="124" y="20"/>
                </a:moveTo>
                <a:cubicBezTo>
                  <a:pt x="104" y="0"/>
                  <a:pt x="71" y="0"/>
                  <a:pt x="51" y="20"/>
                </a:cubicBezTo>
                <a:cubicBezTo>
                  <a:pt x="34" y="37"/>
                  <a:pt x="32" y="63"/>
                  <a:pt x="44" y="83"/>
                </a:cubicBezTo>
                <a:cubicBezTo>
                  <a:pt x="7" y="121"/>
                  <a:pt x="7" y="121"/>
                  <a:pt x="7" y="121"/>
                </a:cubicBezTo>
                <a:cubicBezTo>
                  <a:pt x="7" y="121"/>
                  <a:pt x="0" y="125"/>
                  <a:pt x="10" y="134"/>
                </a:cubicBezTo>
                <a:cubicBezTo>
                  <a:pt x="19" y="144"/>
                  <a:pt x="23" y="138"/>
                  <a:pt x="23" y="13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81" y="112"/>
                  <a:pt x="107" y="110"/>
                  <a:pt x="124" y="93"/>
                </a:cubicBezTo>
                <a:cubicBezTo>
                  <a:pt x="144" y="73"/>
                  <a:pt x="144" y="40"/>
                  <a:pt x="124" y="20"/>
                </a:cubicBezTo>
                <a:close/>
                <a:moveTo>
                  <a:pt x="118" y="86"/>
                </a:moveTo>
                <a:cubicBezTo>
                  <a:pt x="101" y="103"/>
                  <a:pt x="74" y="103"/>
                  <a:pt x="58" y="86"/>
                </a:cubicBezTo>
                <a:cubicBezTo>
                  <a:pt x="41" y="70"/>
                  <a:pt x="41" y="43"/>
                  <a:pt x="58" y="26"/>
                </a:cubicBezTo>
                <a:cubicBezTo>
                  <a:pt x="74" y="10"/>
                  <a:pt x="101" y="10"/>
                  <a:pt x="118" y="26"/>
                </a:cubicBezTo>
                <a:cubicBezTo>
                  <a:pt x="134" y="43"/>
                  <a:pt x="134" y="70"/>
                  <a:pt x="118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Freeform 243"/>
          <p:cNvSpPr>
            <a:spLocks/>
          </p:cNvSpPr>
          <p:nvPr/>
        </p:nvSpPr>
        <p:spPr bwMode="auto">
          <a:xfrm>
            <a:off x="2754314" y="3609975"/>
            <a:ext cx="2878138" cy="882650"/>
          </a:xfrm>
          <a:custGeom>
            <a:avLst/>
            <a:gdLst>
              <a:gd name="T0" fmla="*/ 768 w 907"/>
              <a:gd name="T1" fmla="*/ 278 h 278"/>
              <a:gd name="T2" fmla="*/ 0 w 907"/>
              <a:gd name="T3" fmla="*/ 278 h 278"/>
              <a:gd name="T4" fmla="*/ 0 w 907"/>
              <a:gd name="T5" fmla="*/ 0 h 278"/>
              <a:gd name="T6" fmla="*/ 768 w 907"/>
              <a:gd name="T7" fmla="*/ 0 h 278"/>
              <a:gd name="T8" fmla="*/ 907 w 907"/>
              <a:gd name="T9" fmla="*/ 139 h 278"/>
              <a:gd name="T10" fmla="*/ 907 w 907"/>
              <a:gd name="T11" fmla="*/ 139 h 278"/>
              <a:gd name="T12" fmla="*/ 768 w 907"/>
              <a:gd name="T13" fmla="*/ 27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7" h="278">
                <a:moveTo>
                  <a:pt x="768" y="278"/>
                </a:moveTo>
                <a:cubicBezTo>
                  <a:pt x="0" y="278"/>
                  <a:pt x="0" y="278"/>
                  <a:pt x="0" y="278"/>
                </a:cubicBezTo>
                <a:cubicBezTo>
                  <a:pt x="0" y="0"/>
                  <a:pt x="0" y="0"/>
                  <a:pt x="0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845" y="0"/>
                  <a:pt x="907" y="62"/>
                  <a:pt x="907" y="139"/>
                </a:cubicBezTo>
                <a:cubicBezTo>
                  <a:pt x="907" y="139"/>
                  <a:pt x="907" y="139"/>
                  <a:pt x="907" y="139"/>
                </a:cubicBezTo>
                <a:cubicBezTo>
                  <a:pt x="907" y="215"/>
                  <a:pt x="845" y="278"/>
                  <a:pt x="768" y="278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accent2"/>
            </a:solidFill>
          </a:ln>
          <a:effectLst>
            <a:outerShdw dist="25400" dir="5400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Rectangle 244"/>
          <p:cNvSpPr>
            <a:spLocks noChangeArrowheads="1"/>
          </p:cNvSpPr>
          <p:nvPr/>
        </p:nvSpPr>
        <p:spPr bwMode="auto">
          <a:xfrm>
            <a:off x="2716214" y="3403600"/>
            <a:ext cx="38100" cy="12954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Freeform 245"/>
          <p:cNvSpPr>
            <a:spLocks/>
          </p:cNvSpPr>
          <p:nvPr/>
        </p:nvSpPr>
        <p:spPr bwMode="auto">
          <a:xfrm>
            <a:off x="2173289" y="3403600"/>
            <a:ext cx="1231900" cy="1295400"/>
          </a:xfrm>
          <a:custGeom>
            <a:avLst/>
            <a:gdLst>
              <a:gd name="T0" fmla="*/ 342 w 776"/>
              <a:gd name="T1" fmla="*/ 0 h 816"/>
              <a:gd name="T2" fmla="*/ 342 w 776"/>
              <a:gd name="T3" fmla="*/ 130 h 816"/>
              <a:gd name="T4" fmla="*/ 776 w 776"/>
              <a:gd name="T5" fmla="*/ 130 h 816"/>
              <a:gd name="T6" fmla="*/ 578 w 776"/>
              <a:gd name="T7" fmla="*/ 408 h 816"/>
              <a:gd name="T8" fmla="*/ 776 w 776"/>
              <a:gd name="T9" fmla="*/ 686 h 816"/>
              <a:gd name="T10" fmla="*/ 342 w 776"/>
              <a:gd name="T11" fmla="*/ 686 h 816"/>
              <a:gd name="T12" fmla="*/ 342 w 776"/>
              <a:gd name="T13" fmla="*/ 816 h 816"/>
              <a:gd name="T14" fmla="*/ 0 w 776"/>
              <a:gd name="T15" fmla="*/ 408 h 816"/>
              <a:gd name="T16" fmla="*/ 342 w 776"/>
              <a:gd name="T1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6" h="816">
                <a:moveTo>
                  <a:pt x="342" y="0"/>
                </a:moveTo>
                <a:lnTo>
                  <a:pt x="342" y="130"/>
                </a:lnTo>
                <a:lnTo>
                  <a:pt x="776" y="130"/>
                </a:lnTo>
                <a:lnTo>
                  <a:pt x="578" y="408"/>
                </a:lnTo>
                <a:lnTo>
                  <a:pt x="776" y="686"/>
                </a:lnTo>
                <a:lnTo>
                  <a:pt x="342" y="686"/>
                </a:lnTo>
                <a:lnTo>
                  <a:pt x="342" y="816"/>
                </a:lnTo>
                <a:lnTo>
                  <a:pt x="0" y="408"/>
                </a:lnTo>
                <a:lnTo>
                  <a:pt x="34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Freeform 246"/>
          <p:cNvSpPr>
            <a:spLocks/>
          </p:cNvSpPr>
          <p:nvPr/>
        </p:nvSpPr>
        <p:spPr bwMode="auto">
          <a:xfrm>
            <a:off x="2671764" y="3609975"/>
            <a:ext cx="733425" cy="882650"/>
          </a:xfrm>
          <a:custGeom>
            <a:avLst/>
            <a:gdLst>
              <a:gd name="T0" fmla="*/ 51 w 231"/>
              <a:gd name="T1" fmla="*/ 0 h 278"/>
              <a:gd name="T2" fmla="*/ 231 w 231"/>
              <a:gd name="T3" fmla="*/ 0 h 278"/>
              <a:gd name="T4" fmla="*/ 132 w 231"/>
              <a:gd name="T5" fmla="*/ 139 h 278"/>
              <a:gd name="T6" fmla="*/ 231 w 231"/>
              <a:gd name="T7" fmla="*/ 278 h 278"/>
              <a:gd name="T8" fmla="*/ 51 w 231"/>
              <a:gd name="T9" fmla="*/ 278 h 278"/>
              <a:gd name="T10" fmla="*/ 0 w 231"/>
              <a:gd name="T11" fmla="*/ 139 h 278"/>
              <a:gd name="T12" fmla="*/ 51 w 231"/>
              <a:gd name="T1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78">
                <a:moveTo>
                  <a:pt x="51" y="0"/>
                </a:moveTo>
                <a:cubicBezTo>
                  <a:pt x="231" y="0"/>
                  <a:pt x="231" y="0"/>
                  <a:pt x="231" y="0"/>
                </a:cubicBezTo>
                <a:cubicBezTo>
                  <a:pt x="132" y="139"/>
                  <a:pt x="132" y="139"/>
                  <a:pt x="132" y="139"/>
                </a:cubicBezTo>
                <a:cubicBezTo>
                  <a:pt x="231" y="278"/>
                  <a:pt x="231" y="278"/>
                  <a:pt x="231" y="278"/>
                </a:cubicBezTo>
                <a:cubicBezTo>
                  <a:pt x="51" y="278"/>
                  <a:pt x="51" y="278"/>
                  <a:pt x="51" y="278"/>
                </a:cubicBezTo>
                <a:cubicBezTo>
                  <a:pt x="19" y="240"/>
                  <a:pt x="0" y="192"/>
                  <a:pt x="0" y="139"/>
                </a:cubicBezTo>
                <a:cubicBezTo>
                  <a:pt x="0" y="86"/>
                  <a:pt x="19" y="37"/>
                  <a:pt x="51" y="0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Freeform 247"/>
          <p:cNvSpPr>
            <a:spLocks/>
          </p:cNvSpPr>
          <p:nvPr/>
        </p:nvSpPr>
        <p:spPr bwMode="auto">
          <a:xfrm>
            <a:off x="3017839" y="3609975"/>
            <a:ext cx="387350" cy="882650"/>
          </a:xfrm>
          <a:custGeom>
            <a:avLst/>
            <a:gdLst>
              <a:gd name="T0" fmla="*/ 198 w 244"/>
              <a:gd name="T1" fmla="*/ 0 h 556"/>
              <a:gd name="T2" fmla="*/ 244 w 244"/>
              <a:gd name="T3" fmla="*/ 0 h 556"/>
              <a:gd name="T4" fmla="*/ 46 w 244"/>
              <a:gd name="T5" fmla="*/ 278 h 556"/>
              <a:gd name="T6" fmla="*/ 244 w 244"/>
              <a:gd name="T7" fmla="*/ 556 h 556"/>
              <a:gd name="T8" fmla="*/ 198 w 244"/>
              <a:gd name="T9" fmla="*/ 556 h 556"/>
              <a:gd name="T10" fmla="*/ 0 w 244"/>
              <a:gd name="T11" fmla="*/ 278 h 556"/>
              <a:gd name="T12" fmla="*/ 198 w 244"/>
              <a:gd name="T13" fmla="*/ 0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4" h="556">
                <a:moveTo>
                  <a:pt x="198" y="0"/>
                </a:moveTo>
                <a:lnTo>
                  <a:pt x="244" y="0"/>
                </a:lnTo>
                <a:lnTo>
                  <a:pt x="46" y="278"/>
                </a:lnTo>
                <a:lnTo>
                  <a:pt x="244" y="556"/>
                </a:lnTo>
                <a:lnTo>
                  <a:pt x="198" y="556"/>
                </a:lnTo>
                <a:lnTo>
                  <a:pt x="0" y="278"/>
                </a:lnTo>
                <a:lnTo>
                  <a:pt x="198" y="0"/>
                </a:ln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Freeform 264"/>
          <p:cNvSpPr>
            <a:spLocks noEditPoints="1"/>
          </p:cNvSpPr>
          <p:nvPr/>
        </p:nvSpPr>
        <p:spPr bwMode="auto">
          <a:xfrm>
            <a:off x="2547939" y="3825875"/>
            <a:ext cx="428625" cy="441325"/>
          </a:xfrm>
          <a:custGeom>
            <a:avLst/>
            <a:gdLst>
              <a:gd name="T0" fmla="*/ 113 w 135"/>
              <a:gd name="T1" fmla="*/ 88 h 139"/>
              <a:gd name="T2" fmla="*/ 114 w 135"/>
              <a:gd name="T3" fmla="*/ 88 h 139"/>
              <a:gd name="T4" fmla="*/ 114 w 135"/>
              <a:gd name="T5" fmla="*/ 88 h 139"/>
              <a:gd name="T6" fmla="*/ 94 w 135"/>
              <a:gd name="T7" fmla="*/ 75 h 139"/>
              <a:gd name="T8" fmla="*/ 79 w 135"/>
              <a:gd name="T9" fmla="*/ 67 h 139"/>
              <a:gd name="T10" fmla="*/ 74 w 135"/>
              <a:gd name="T11" fmla="*/ 63 h 139"/>
              <a:gd name="T12" fmla="*/ 73 w 135"/>
              <a:gd name="T13" fmla="*/ 57 h 139"/>
              <a:gd name="T14" fmla="*/ 78 w 135"/>
              <a:gd name="T15" fmla="*/ 46 h 139"/>
              <a:gd name="T16" fmla="*/ 82 w 135"/>
              <a:gd name="T17" fmla="*/ 36 h 139"/>
              <a:gd name="T18" fmla="*/ 80 w 135"/>
              <a:gd name="T19" fmla="*/ 33 h 139"/>
              <a:gd name="T20" fmla="*/ 78 w 135"/>
              <a:gd name="T21" fmla="*/ 12 h 139"/>
              <a:gd name="T22" fmla="*/ 64 w 135"/>
              <a:gd name="T23" fmla="*/ 3 h 139"/>
              <a:gd name="T24" fmla="*/ 59 w 135"/>
              <a:gd name="T25" fmla="*/ 2 h 139"/>
              <a:gd name="T26" fmla="*/ 52 w 135"/>
              <a:gd name="T27" fmla="*/ 0 h 139"/>
              <a:gd name="T28" fmla="*/ 54 w 135"/>
              <a:gd name="T29" fmla="*/ 3 h 139"/>
              <a:gd name="T30" fmla="*/ 40 w 135"/>
              <a:gd name="T31" fmla="*/ 12 h 139"/>
              <a:gd name="T32" fmla="*/ 37 w 135"/>
              <a:gd name="T33" fmla="*/ 33 h 139"/>
              <a:gd name="T34" fmla="*/ 36 w 135"/>
              <a:gd name="T35" fmla="*/ 36 h 139"/>
              <a:gd name="T36" fmla="*/ 40 w 135"/>
              <a:gd name="T37" fmla="*/ 46 h 139"/>
              <a:gd name="T38" fmla="*/ 45 w 135"/>
              <a:gd name="T39" fmla="*/ 57 h 139"/>
              <a:gd name="T40" fmla="*/ 43 w 135"/>
              <a:gd name="T41" fmla="*/ 63 h 139"/>
              <a:gd name="T42" fmla="*/ 38 w 135"/>
              <a:gd name="T43" fmla="*/ 67 h 139"/>
              <a:gd name="T44" fmla="*/ 24 w 135"/>
              <a:gd name="T45" fmla="*/ 75 h 139"/>
              <a:gd name="T46" fmla="*/ 4 w 135"/>
              <a:gd name="T47" fmla="*/ 88 h 139"/>
              <a:gd name="T48" fmla="*/ 0 w 135"/>
              <a:gd name="T49" fmla="*/ 118 h 139"/>
              <a:gd name="T50" fmla="*/ 0 w 135"/>
              <a:gd name="T51" fmla="*/ 120 h 139"/>
              <a:gd name="T52" fmla="*/ 0 w 135"/>
              <a:gd name="T53" fmla="*/ 120 h 139"/>
              <a:gd name="T54" fmla="*/ 59 w 135"/>
              <a:gd name="T55" fmla="*/ 136 h 139"/>
              <a:gd name="T56" fmla="*/ 88 w 135"/>
              <a:gd name="T57" fmla="*/ 133 h 139"/>
              <a:gd name="T58" fmla="*/ 84 w 135"/>
              <a:gd name="T59" fmla="*/ 117 h 139"/>
              <a:gd name="T60" fmla="*/ 113 w 135"/>
              <a:gd name="T61" fmla="*/ 88 h 139"/>
              <a:gd name="T62" fmla="*/ 116 w 135"/>
              <a:gd name="T63" fmla="*/ 96 h 139"/>
              <a:gd name="T64" fmla="*/ 113 w 135"/>
              <a:gd name="T65" fmla="*/ 96 h 139"/>
              <a:gd name="T66" fmla="*/ 92 w 135"/>
              <a:gd name="T67" fmla="*/ 117 h 139"/>
              <a:gd name="T68" fmla="*/ 96 w 135"/>
              <a:gd name="T69" fmla="*/ 131 h 139"/>
              <a:gd name="T70" fmla="*/ 113 w 135"/>
              <a:gd name="T71" fmla="*/ 139 h 139"/>
              <a:gd name="T72" fmla="*/ 135 w 135"/>
              <a:gd name="T73" fmla="*/ 117 h 139"/>
              <a:gd name="T74" fmla="*/ 116 w 135"/>
              <a:gd name="T75" fmla="*/ 96 h 139"/>
              <a:gd name="T76" fmla="*/ 127 w 135"/>
              <a:gd name="T77" fmla="*/ 120 h 139"/>
              <a:gd name="T78" fmla="*/ 116 w 135"/>
              <a:gd name="T79" fmla="*/ 120 h 139"/>
              <a:gd name="T80" fmla="*/ 116 w 135"/>
              <a:gd name="T81" fmla="*/ 131 h 139"/>
              <a:gd name="T82" fmla="*/ 111 w 135"/>
              <a:gd name="T83" fmla="*/ 131 h 139"/>
              <a:gd name="T84" fmla="*/ 111 w 135"/>
              <a:gd name="T85" fmla="*/ 120 h 139"/>
              <a:gd name="T86" fmla="*/ 100 w 135"/>
              <a:gd name="T87" fmla="*/ 120 h 139"/>
              <a:gd name="T88" fmla="*/ 100 w 135"/>
              <a:gd name="T89" fmla="*/ 115 h 139"/>
              <a:gd name="T90" fmla="*/ 111 w 135"/>
              <a:gd name="T91" fmla="*/ 115 h 139"/>
              <a:gd name="T92" fmla="*/ 111 w 135"/>
              <a:gd name="T93" fmla="*/ 104 h 139"/>
              <a:gd name="T94" fmla="*/ 116 w 135"/>
              <a:gd name="T95" fmla="*/ 104 h 139"/>
              <a:gd name="T96" fmla="*/ 116 w 135"/>
              <a:gd name="T97" fmla="*/ 115 h 139"/>
              <a:gd name="T98" fmla="*/ 127 w 135"/>
              <a:gd name="T99" fmla="*/ 115 h 139"/>
              <a:gd name="T100" fmla="*/ 127 w 135"/>
              <a:gd name="T101" fmla="*/ 12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5" h="139">
                <a:moveTo>
                  <a:pt x="113" y="88"/>
                </a:moveTo>
                <a:cubicBezTo>
                  <a:pt x="114" y="88"/>
                  <a:pt x="114" y="88"/>
                  <a:pt x="114" y="88"/>
                </a:cubicBezTo>
                <a:cubicBezTo>
                  <a:pt x="114" y="88"/>
                  <a:pt x="114" y="88"/>
                  <a:pt x="114" y="88"/>
                </a:cubicBezTo>
                <a:cubicBezTo>
                  <a:pt x="109" y="76"/>
                  <a:pt x="97" y="76"/>
                  <a:pt x="94" y="75"/>
                </a:cubicBezTo>
                <a:cubicBezTo>
                  <a:pt x="85" y="72"/>
                  <a:pt x="82" y="71"/>
                  <a:pt x="79" y="67"/>
                </a:cubicBezTo>
                <a:cubicBezTo>
                  <a:pt x="77" y="63"/>
                  <a:pt x="74" y="63"/>
                  <a:pt x="74" y="63"/>
                </a:cubicBezTo>
                <a:cubicBezTo>
                  <a:pt x="74" y="61"/>
                  <a:pt x="73" y="59"/>
                  <a:pt x="73" y="57"/>
                </a:cubicBezTo>
                <a:cubicBezTo>
                  <a:pt x="77" y="52"/>
                  <a:pt x="78" y="46"/>
                  <a:pt x="78" y="46"/>
                </a:cubicBezTo>
                <a:cubicBezTo>
                  <a:pt x="81" y="44"/>
                  <a:pt x="82" y="38"/>
                  <a:pt x="82" y="36"/>
                </a:cubicBezTo>
                <a:cubicBezTo>
                  <a:pt x="82" y="34"/>
                  <a:pt x="80" y="33"/>
                  <a:pt x="80" y="33"/>
                </a:cubicBezTo>
                <a:cubicBezTo>
                  <a:pt x="80" y="33"/>
                  <a:pt x="83" y="20"/>
                  <a:pt x="78" y="12"/>
                </a:cubicBezTo>
                <a:cubicBezTo>
                  <a:pt x="72" y="4"/>
                  <a:pt x="64" y="3"/>
                  <a:pt x="64" y="3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4" y="1"/>
                  <a:pt x="52" y="0"/>
                </a:cubicBezTo>
                <a:cubicBezTo>
                  <a:pt x="52" y="0"/>
                  <a:pt x="53" y="2"/>
                  <a:pt x="54" y="3"/>
                </a:cubicBezTo>
                <a:cubicBezTo>
                  <a:pt x="54" y="3"/>
                  <a:pt x="45" y="4"/>
                  <a:pt x="40" y="12"/>
                </a:cubicBezTo>
                <a:cubicBezTo>
                  <a:pt x="35" y="20"/>
                  <a:pt x="37" y="33"/>
                  <a:pt x="37" y="33"/>
                </a:cubicBezTo>
                <a:cubicBezTo>
                  <a:pt x="37" y="33"/>
                  <a:pt x="36" y="34"/>
                  <a:pt x="36" y="36"/>
                </a:cubicBezTo>
                <a:cubicBezTo>
                  <a:pt x="35" y="38"/>
                  <a:pt x="37" y="44"/>
                  <a:pt x="40" y="46"/>
                </a:cubicBezTo>
                <a:cubicBezTo>
                  <a:pt x="40" y="46"/>
                  <a:pt x="41" y="52"/>
                  <a:pt x="45" y="57"/>
                </a:cubicBezTo>
                <a:cubicBezTo>
                  <a:pt x="44" y="59"/>
                  <a:pt x="44" y="61"/>
                  <a:pt x="43" y="63"/>
                </a:cubicBezTo>
                <a:cubicBezTo>
                  <a:pt x="43" y="63"/>
                  <a:pt x="41" y="63"/>
                  <a:pt x="38" y="67"/>
                </a:cubicBezTo>
                <a:cubicBezTo>
                  <a:pt x="36" y="71"/>
                  <a:pt x="33" y="72"/>
                  <a:pt x="24" y="75"/>
                </a:cubicBezTo>
                <a:cubicBezTo>
                  <a:pt x="20" y="76"/>
                  <a:pt x="8" y="76"/>
                  <a:pt x="4" y="88"/>
                </a:cubicBezTo>
                <a:cubicBezTo>
                  <a:pt x="1" y="93"/>
                  <a:pt x="1" y="106"/>
                  <a:pt x="0" y="118"/>
                </a:cubicBezTo>
                <a:cubicBezTo>
                  <a:pt x="0" y="119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11" y="128"/>
                  <a:pt x="30" y="136"/>
                  <a:pt x="59" y="136"/>
                </a:cubicBezTo>
                <a:cubicBezTo>
                  <a:pt x="70" y="136"/>
                  <a:pt x="80" y="135"/>
                  <a:pt x="88" y="133"/>
                </a:cubicBezTo>
                <a:cubicBezTo>
                  <a:pt x="85" y="128"/>
                  <a:pt x="84" y="123"/>
                  <a:pt x="84" y="117"/>
                </a:cubicBezTo>
                <a:cubicBezTo>
                  <a:pt x="84" y="101"/>
                  <a:pt x="97" y="88"/>
                  <a:pt x="113" y="88"/>
                </a:cubicBezTo>
                <a:close/>
                <a:moveTo>
                  <a:pt x="116" y="96"/>
                </a:moveTo>
                <a:cubicBezTo>
                  <a:pt x="115" y="96"/>
                  <a:pt x="114" y="96"/>
                  <a:pt x="113" y="96"/>
                </a:cubicBezTo>
                <a:cubicBezTo>
                  <a:pt x="101" y="96"/>
                  <a:pt x="92" y="105"/>
                  <a:pt x="92" y="117"/>
                </a:cubicBezTo>
                <a:cubicBezTo>
                  <a:pt x="92" y="122"/>
                  <a:pt x="93" y="127"/>
                  <a:pt x="96" y="131"/>
                </a:cubicBezTo>
                <a:cubicBezTo>
                  <a:pt x="100" y="136"/>
                  <a:pt x="106" y="139"/>
                  <a:pt x="113" y="139"/>
                </a:cubicBezTo>
                <a:cubicBezTo>
                  <a:pt x="125" y="139"/>
                  <a:pt x="135" y="129"/>
                  <a:pt x="135" y="117"/>
                </a:cubicBezTo>
                <a:cubicBezTo>
                  <a:pt x="135" y="106"/>
                  <a:pt x="127" y="97"/>
                  <a:pt x="116" y="96"/>
                </a:cubicBezTo>
                <a:close/>
                <a:moveTo>
                  <a:pt x="127" y="120"/>
                </a:moveTo>
                <a:cubicBezTo>
                  <a:pt x="116" y="120"/>
                  <a:pt x="116" y="120"/>
                  <a:pt x="116" y="120"/>
                </a:cubicBezTo>
                <a:cubicBezTo>
                  <a:pt x="116" y="131"/>
                  <a:pt x="116" y="131"/>
                  <a:pt x="116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111" y="115"/>
                  <a:pt x="111" y="115"/>
                  <a:pt x="111" y="115"/>
                </a:cubicBezTo>
                <a:cubicBezTo>
                  <a:pt x="111" y="104"/>
                  <a:pt x="111" y="104"/>
                  <a:pt x="111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27" y="115"/>
                  <a:pt x="127" y="115"/>
                  <a:pt x="127" y="115"/>
                </a:cubicBezTo>
                <a:lnTo>
                  <a:pt x="127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Freeform 258"/>
          <p:cNvSpPr>
            <a:spLocks/>
          </p:cNvSpPr>
          <p:nvPr/>
        </p:nvSpPr>
        <p:spPr bwMode="auto">
          <a:xfrm>
            <a:off x="6559551" y="5210175"/>
            <a:ext cx="2878138" cy="882650"/>
          </a:xfrm>
          <a:custGeom>
            <a:avLst/>
            <a:gdLst>
              <a:gd name="T0" fmla="*/ 139 w 907"/>
              <a:gd name="T1" fmla="*/ 278 h 278"/>
              <a:gd name="T2" fmla="*/ 907 w 907"/>
              <a:gd name="T3" fmla="*/ 278 h 278"/>
              <a:gd name="T4" fmla="*/ 907 w 907"/>
              <a:gd name="T5" fmla="*/ 0 h 278"/>
              <a:gd name="T6" fmla="*/ 139 w 907"/>
              <a:gd name="T7" fmla="*/ 0 h 278"/>
              <a:gd name="T8" fmla="*/ 0 w 907"/>
              <a:gd name="T9" fmla="*/ 139 h 278"/>
              <a:gd name="T10" fmla="*/ 0 w 907"/>
              <a:gd name="T11" fmla="*/ 139 h 278"/>
              <a:gd name="T12" fmla="*/ 139 w 907"/>
              <a:gd name="T13" fmla="*/ 27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7" h="278">
                <a:moveTo>
                  <a:pt x="139" y="278"/>
                </a:moveTo>
                <a:cubicBezTo>
                  <a:pt x="907" y="278"/>
                  <a:pt x="907" y="278"/>
                  <a:pt x="907" y="278"/>
                </a:cubicBezTo>
                <a:cubicBezTo>
                  <a:pt x="907" y="0"/>
                  <a:pt x="907" y="0"/>
                  <a:pt x="907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62" y="0"/>
                  <a:pt x="0" y="63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216"/>
                  <a:pt x="62" y="278"/>
                  <a:pt x="139" y="278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accent3"/>
            </a:solidFill>
          </a:ln>
          <a:effectLst>
            <a:outerShdw dist="25400" dir="5400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Rectangle 259"/>
          <p:cNvSpPr>
            <a:spLocks noChangeArrowheads="1"/>
          </p:cNvSpPr>
          <p:nvPr/>
        </p:nvSpPr>
        <p:spPr bwMode="auto">
          <a:xfrm>
            <a:off x="9437688" y="5003800"/>
            <a:ext cx="38100" cy="12954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Freeform 260"/>
          <p:cNvSpPr>
            <a:spLocks/>
          </p:cNvSpPr>
          <p:nvPr/>
        </p:nvSpPr>
        <p:spPr bwMode="auto">
          <a:xfrm>
            <a:off x="8786813" y="5003800"/>
            <a:ext cx="1231900" cy="1295400"/>
          </a:xfrm>
          <a:custGeom>
            <a:avLst/>
            <a:gdLst>
              <a:gd name="T0" fmla="*/ 434 w 776"/>
              <a:gd name="T1" fmla="*/ 0 h 816"/>
              <a:gd name="T2" fmla="*/ 434 w 776"/>
              <a:gd name="T3" fmla="*/ 130 h 816"/>
              <a:gd name="T4" fmla="*/ 0 w 776"/>
              <a:gd name="T5" fmla="*/ 130 h 816"/>
              <a:gd name="T6" fmla="*/ 198 w 776"/>
              <a:gd name="T7" fmla="*/ 408 h 816"/>
              <a:gd name="T8" fmla="*/ 0 w 776"/>
              <a:gd name="T9" fmla="*/ 686 h 816"/>
              <a:gd name="T10" fmla="*/ 434 w 776"/>
              <a:gd name="T11" fmla="*/ 686 h 816"/>
              <a:gd name="T12" fmla="*/ 434 w 776"/>
              <a:gd name="T13" fmla="*/ 816 h 816"/>
              <a:gd name="T14" fmla="*/ 776 w 776"/>
              <a:gd name="T15" fmla="*/ 408 h 816"/>
              <a:gd name="T16" fmla="*/ 434 w 776"/>
              <a:gd name="T1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6" h="816">
                <a:moveTo>
                  <a:pt x="434" y="0"/>
                </a:moveTo>
                <a:lnTo>
                  <a:pt x="434" y="130"/>
                </a:lnTo>
                <a:lnTo>
                  <a:pt x="0" y="130"/>
                </a:lnTo>
                <a:lnTo>
                  <a:pt x="198" y="408"/>
                </a:lnTo>
                <a:lnTo>
                  <a:pt x="0" y="686"/>
                </a:lnTo>
                <a:lnTo>
                  <a:pt x="434" y="686"/>
                </a:lnTo>
                <a:lnTo>
                  <a:pt x="434" y="816"/>
                </a:lnTo>
                <a:lnTo>
                  <a:pt x="776" y="408"/>
                </a:lnTo>
                <a:lnTo>
                  <a:pt x="4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Freeform 261"/>
          <p:cNvSpPr>
            <a:spLocks/>
          </p:cNvSpPr>
          <p:nvPr/>
        </p:nvSpPr>
        <p:spPr bwMode="auto">
          <a:xfrm>
            <a:off x="8786813" y="5210175"/>
            <a:ext cx="733425" cy="882650"/>
          </a:xfrm>
          <a:custGeom>
            <a:avLst/>
            <a:gdLst>
              <a:gd name="T0" fmla="*/ 180 w 231"/>
              <a:gd name="T1" fmla="*/ 0 h 278"/>
              <a:gd name="T2" fmla="*/ 0 w 231"/>
              <a:gd name="T3" fmla="*/ 0 h 278"/>
              <a:gd name="T4" fmla="*/ 99 w 231"/>
              <a:gd name="T5" fmla="*/ 139 h 278"/>
              <a:gd name="T6" fmla="*/ 0 w 231"/>
              <a:gd name="T7" fmla="*/ 278 h 278"/>
              <a:gd name="T8" fmla="*/ 180 w 231"/>
              <a:gd name="T9" fmla="*/ 278 h 278"/>
              <a:gd name="T10" fmla="*/ 231 w 231"/>
              <a:gd name="T11" fmla="*/ 139 h 278"/>
              <a:gd name="T12" fmla="*/ 180 w 231"/>
              <a:gd name="T1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78">
                <a:moveTo>
                  <a:pt x="180" y="0"/>
                </a:moveTo>
                <a:cubicBezTo>
                  <a:pt x="0" y="0"/>
                  <a:pt x="0" y="0"/>
                  <a:pt x="0" y="0"/>
                </a:cubicBezTo>
                <a:cubicBezTo>
                  <a:pt x="99" y="139"/>
                  <a:pt x="99" y="139"/>
                  <a:pt x="99" y="139"/>
                </a:cubicBezTo>
                <a:cubicBezTo>
                  <a:pt x="0" y="278"/>
                  <a:pt x="0" y="278"/>
                  <a:pt x="0" y="278"/>
                </a:cubicBezTo>
                <a:cubicBezTo>
                  <a:pt x="180" y="278"/>
                  <a:pt x="180" y="278"/>
                  <a:pt x="180" y="278"/>
                </a:cubicBezTo>
                <a:cubicBezTo>
                  <a:pt x="212" y="241"/>
                  <a:pt x="231" y="192"/>
                  <a:pt x="231" y="139"/>
                </a:cubicBezTo>
                <a:cubicBezTo>
                  <a:pt x="231" y="86"/>
                  <a:pt x="212" y="38"/>
                  <a:pt x="180" y="0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Freeform 262"/>
          <p:cNvSpPr>
            <a:spLocks/>
          </p:cNvSpPr>
          <p:nvPr/>
        </p:nvSpPr>
        <p:spPr bwMode="auto">
          <a:xfrm>
            <a:off x="8786813" y="5210175"/>
            <a:ext cx="387350" cy="882650"/>
          </a:xfrm>
          <a:custGeom>
            <a:avLst/>
            <a:gdLst>
              <a:gd name="T0" fmla="*/ 46 w 244"/>
              <a:gd name="T1" fmla="*/ 0 h 556"/>
              <a:gd name="T2" fmla="*/ 0 w 244"/>
              <a:gd name="T3" fmla="*/ 0 h 556"/>
              <a:gd name="T4" fmla="*/ 198 w 244"/>
              <a:gd name="T5" fmla="*/ 278 h 556"/>
              <a:gd name="T6" fmla="*/ 0 w 244"/>
              <a:gd name="T7" fmla="*/ 556 h 556"/>
              <a:gd name="T8" fmla="*/ 46 w 244"/>
              <a:gd name="T9" fmla="*/ 556 h 556"/>
              <a:gd name="T10" fmla="*/ 244 w 244"/>
              <a:gd name="T11" fmla="*/ 278 h 556"/>
              <a:gd name="T12" fmla="*/ 46 w 244"/>
              <a:gd name="T13" fmla="*/ 0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4" h="556">
                <a:moveTo>
                  <a:pt x="46" y="0"/>
                </a:moveTo>
                <a:lnTo>
                  <a:pt x="0" y="0"/>
                </a:lnTo>
                <a:lnTo>
                  <a:pt x="198" y="278"/>
                </a:lnTo>
                <a:lnTo>
                  <a:pt x="0" y="556"/>
                </a:lnTo>
                <a:lnTo>
                  <a:pt x="46" y="556"/>
                </a:lnTo>
                <a:lnTo>
                  <a:pt x="244" y="278"/>
                </a:lnTo>
                <a:lnTo>
                  <a:pt x="46" y="0"/>
                </a:ln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Freeform 265"/>
          <p:cNvSpPr>
            <a:spLocks noEditPoints="1"/>
          </p:cNvSpPr>
          <p:nvPr/>
        </p:nvSpPr>
        <p:spPr bwMode="auto">
          <a:xfrm>
            <a:off x="9212263" y="5432425"/>
            <a:ext cx="450850" cy="384175"/>
          </a:xfrm>
          <a:custGeom>
            <a:avLst/>
            <a:gdLst>
              <a:gd name="T0" fmla="*/ 6 w 142"/>
              <a:gd name="T1" fmla="*/ 116 h 121"/>
              <a:gd name="T2" fmla="*/ 11 w 142"/>
              <a:gd name="T3" fmla="*/ 121 h 121"/>
              <a:gd name="T4" fmla="*/ 38 w 142"/>
              <a:gd name="T5" fmla="*/ 121 h 121"/>
              <a:gd name="T6" fmla="*/ 38 w 142"/>
              <a:gd name="T7" fmla="*/ 66 h 121"/>
              <a:gd name="T8" fmla="*/ 6 w 142"/>
              <a:gd name="T9" fmla="*/ 98 h 121"/>
              <a:gd name="T10" fmla="*/ 6 w 142"/>
              <a:gd name="T11" fmla="*/ 116 h 121"/>
              <a:gd name="T12" fmla="*/ 50 w 142"/>
              <a:gd name="T13" fmla="*/ 79 h 121"/>
              <a:gd name="T14" fmla="*/ 50 w 142"/>
              <a:gd name="T15" fmla="*/ 121 h 121"/>
              <a:gd name="T16" fmla="*/ 82 w 142"/>
              <a:gd name="T17" fmla="*/ 121 h 121"/>
              <a:gd name="T18" fmla="*/ 82 w 142"/>
              <a:gd name="T19" fmla="*/ 83 h 121"/>
              <a:gd name="T20" fmla="*/ 68 w 142"/>
              <a:gd name="T21" fmla="*/ 97 h 121"/>
              <a:gd name="T22" fmla="*/ 50 w 142"/>
              <a:gd name="T23" fmla="*/ 79 h 121"/>
              <a:gd name="T24" fmla="*/ 114 w 142"/>
              <a:gd name="T25" fmla="*/ 3 h 121"/>
              <a:gd name="T26" fmla="*/ 109 w 142"/>
              <a:gd name="T27" fmla="*/ 9 h 121"/>
              <a:gd name="T28" fmla="*/ 115 w 142"/>
              <a:gd name="T29" fmla="*/ 14 h 121"/>
              <a:gd name="T30" fmla="*/ 121 w 142"/>
              <a:gd name="T31" fmla="*/ 13 h 121"/>
              <a:gd name="T32" fmla="*/ 68 w 142"/>
              <a:gd name="T33" fmla="*/ 66 h 121"/>
              <a:gd name="T34" fmla="*/ 38 w 142"/>
              <a:gd name="T35" fmla="*/ 35 h 121"/>
              <a:gd name="T36" fmla="*/ 2 w 142"/>
              <a:gd name="T37" fmla="*/ 71 h 121"/>
              <a:gd name="T38" fmla="*/ 2 w 142"/>
              <a:gd name="T39" fmla="*/ 79 h 121"/>
              <a:gd name="T40" fmla="*/ 10 w 142"/>
              <a:gd name="T41" fmla="*/ 79 h 121"/>
              <a:gd name="T42" fmla="*/ 38 w 142"/>
              <a:gd name="T43" fmla="*/ 51 h 121"/>
              <a:gd name="T44" fmla="*/ 68 w 142"/>
              <a:gd name="T45" fmla="*/ 82 h 121"/>
              <a:gd name="T46" fmla="*/ 129 w 142"/>
              <a:gd name="T47" fmla="*/ 21 h 121"/>
              <a:gd name="T48" fmla="*/ 129 w 142"/>
              <a:gd name="T49" fmla="*/ 28 h 121"/>
              <a:gd name="T50" fmla="*/ 134 w 142"/>
              <a:gd name="T51" fmla="*/ 34 h 121"/>
              <a:gd name="T52" fmla="*/ 134 w 142"/>
              <a:gd name="T53" fmla="*/ 34 h 121"/>
              <a:gd name="T54" fmla="*/ 140 w 142"/>
              <a:gd name="T55" fmla="*/ 29 h 121"/>
              <a:gd name="T56" fmla="*/ 142 w 142"/>
              <a:gd name="T57" fmla="*/ 0 h 121"/>
              <a:gd name="T58" fmla="*/ 114 w 142"/>
              <a:gd name="T59" fmla="*/ 3 h 121"/>
              <a:gd name="T60" fmla="*/ 95 w 142"/>
              <a:gd name="T61" fmla="*/ 70 h 121"/>
              <a:gd name="T62" fmla="*/ 95 w 142"/>
              <a:gd name="T63" fmla="*/ 121 h 121"/>
              <a:gd name="T64" fmla="*/ 121 w 142"/>
              <a:gd name="T65" fmla="*/ 121 h 121"/>
              <a:gd name="T66" fmla="*/ 127 w 142"/>
              <a:gd name="T67" fmla="*/ 116 h 121"/>
              <a:gd name="T68" fmla="*/ 127 w 142"/>
              <a:gd name="T69" fmla="*/ 39 h 121"/>
              <a:gd name="T70" fmla="*/ 99 w 142"/>
              <a:gd name="T71" fmla="*/ 66 h 121"/>
              <a:gd name="T72" fmla="*/ 95 w 142"/>
              <a:gd name="T73" fmla="*/ 7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2" h="121">
                <a:moveTo>
                  <a:pt x="6" y="116"/>
                </a:moveTo>
                <a:cubicBezTo>
                  <a:pt x="6" y="119"/>
                  <a:pt x="8" y="121"/>
                  <a:pt x="11" y="121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66"/>
                  <a:pt x="38" y="66"/>
                  <a:pt x="38" y="66"/>
                </a:cubicBezTo>
                <a:cubicBezTo>
                  <a:pt x="6" y="98"/>
                  <a:pt x="6" y="98"/>
                  <a:pt x="6" y="98"/>
                </a:cubicBezTo>
                <a:lnTo>
                  <a:pt x="6" y="116"/>
                </a:lnTo>
                <a:close/>
                <a:moveTo>
                  <a:pt x="50" y="79"/>
                </a:moveTo>
                <a:cubicBezTo>
                  <a:pt x="50" y="121"/>
                  <a:pt x="50" y="121"/>
                  <a:pt x="50" y="121"/>
                </a:cubicBezTo>
                <a:cubicBezTo>
                  <a:pt x="82" y="121"/>
                  <a:pt x="82" y="121"/>
                  <a:pt x="82" y="121"/>
                </a:cubicBezTo>
                <a:cubicBezTo>
                  <a:pt x="82" y="83"/>
                  <a:pt x="82" y="83"/>
                  <a:pt x="82" y="83"/>
                </a:cubicBezTo>
                <a:cubicBezTo>
                  <a:pt x="68" y="97"/>
                  <a:pt x="68" y="97"/>
                  <a:pt x="68" y="97"/>
                </a:cubicBezTo>
                <a:lnTo>
                  <a:pt x="50" y="79"/>
                </a:lnTo>
                <a:close/>
                <a:moveTo>
                  <a:pt x="114" y="3"/>
                </a:moveTo>
                <a:cubicBezTo>
                  <a:pt x="111" y="3"/>
                  <a:pt x="108" y="6"/>
                  <a:pt x="109" y="9"/>
                </a:cubicBezTo>
                <a:cubicBezTo>
                  <a:pt x="109" y="12"/>
                  <a:pt x="112" y="14"/>
                  <a:pt x="115" y="14"/>
                </a:cubicBezTo>
                <a:cubicBezTo>
                  <a:pt x="121" y="13"/>
                  <a:pt x="121" y="13"/>
                  <a:pt x="121" y="13"/>
                </a:cubicBezTo>
                <a:cubicBezTo>
                  <a:pt x="68" y="66"/>
                  <a:pt x="68" y="66"/>
                  <a:pt x="68" y="66"/>
                </a:cubicBezTo>
                <a:cubicBezTo>
                  <a:pt x="38" y="35"/>
                  <a:pt x="38" y="35"/>
                  <a:pt x="38" y="35"/>
                </a:cubicBezTo>
                <a:cubicBezTo>
                  <a:pt x="2" y="71"/>
                  <a:pt x="2" y="71"/>
                  <a:pt x="2" y="71"/>
                </a:cubicBezTo>
                <a:cubicBezTo>
                  <a:pt x="0" y="73"/>
                  <a:pt x="0" y="77"/>
                  <a:pt x="2" y="79"/>
                </a:cubicBezTo>
                <a:cubicBezTo>
                  <a:pt x="4" y="81"/>
                  <a:pt x="8" y="81"/>
                  <a:pt x="10" y="79"/>
                </a:cubicBezTo>
                <a:cubicBezTo>
                  <a:pt x="38" y="51"/>
                  <a:pt x="38" y="51"/>
                  <a:pt x="38" y="51"/>
                </a:cubicBezTo>
                <a:cubicBezTo>
                  <a:pt x="68" y="82"/>
                  <a:pt x="68" y="82"/>
                  <a:pt x="68" y="82"/>
                </a:cubicBezTo>
                <a:cubicBezTo>
                  <a:pt x="129" y="21"/>
                  <a:pt x="129" y="21"/>
                  <a:pt x="129" y="21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8" y="31"/>
                  <a:pt x="131" y="33"/>
                  <a:pt x="134" y="34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7" y="34"/>
                  <a:pt x="140" y="32"/>
                  <a:pt x="140" y="29"/>
                </a:cubicBezTo>
                <a:cubicBezTo>
                  <a:pt x="142" y="0"/>
                  <a:pt x="142" y="0"/>
                  <a:pt x="142" y="0"/>
                </a:cubicBezTo>
                <a:lnTo>
                  <a:pt x="114" y="3"/>
                </a:lnTo>
                <a:close/>
                <a:moveTo>
                  <a:pt x="95" y="70"/>
                </a:moveTo>
                <a:cubicBezTo>
                  <a:pt x="95" y="121"/>
                  <a:pt x="95" y="121"/>
                  <a:pt x="95" y="121"/>
                </a:cubicBezTo>
                <a:cubicBezTo>
                  <a:pt x="121" y="121"/>
                  <a:pt x="121" y="121"/>
                  <a:pt x="121" y="121"/>
                </a:cubicBezTo>
                <a:cubicBezTo>
                  <a:pt x="124" y="121"/>
                  <a:pt x="127" y="119"/>
                  <a:pt x="127" y="116"/>
                </a:cubicBezTo>
                <a:cubicBezTo>
                  <a:pt x="127" y="39"/>
                  <a:pt x="127" y="39"/>
                  <a:pt x="127" y="39"/>
                </a:cubicBezTo>
                <a:cubicBezTo>
                  <a:pt x="99" y="66"/>
                  <a:pt x="99" y="66"/>
                  <a:pt x="99" y="66"/>
                </a:cubicBezTo>
                <a:lnTo>
                  <a:pt x="95" y="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Freeform 248"/>
          <p:cNvSpPr>
            <a:spLocks/>
          </p:cNvSpPr>
          <p:nvPr/>
        </p:nvSpPr>
        <p:spPr bwMode="auto">
          <a:xfrm>
            <a:off x="6559551" y="3609975"/>
            <a:ext cx="2878138" cy="882650"/>
          </a:xfrm>
          <a:custGeom>
            <a:avLst/>
            <a:gdLst>
              <a:gd name="T0" fmla="*/ 139 w 907"/>
              <a:gd name="T1" fmla="*/ 278 h 278"/>
              <a:gd name="T2" fmla="*/ 907 w 907"/>
              <a:gd name="T3" fmla="*/ 278 h 278"/>
              <a:gd name="T4" fmla="*/ 907 w 907"/>
              <a:gd name="T5" fmla="*/ 0 h 278"/>
              <a:gd name="T6" fmla="*/ 139 w 907"/>
              <a:gd name="T7" fmla="*/ 0 h 278"/>
              <a:gd name="T8" fmla="*/ 0 w 907"/>
              <a:gd name="T9" fmla="*/ 139 h 278"/>
              <a:gd name="T10" fmla="*/ 0 w 907"/>
              <a:gd name="T11" fmla="*/ 139 h 278"/>
              <a:gd name="T12" fmla="*/ 139 w 907"/>
              <a:gd name="T13" fmla="*/ 27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7" h="278">
                <a:moveTo>
                  <a:pt x="139" y="278"/>
                </a:moveTo>
                <a:cubicBezTo>
                  <a:pt x="907" y="278"/>
                  <a:pt x="907" y="278"/>
                  <a:pt x="907" y="278"/>
                </a:cubicBezTo>
                <a:cubicBezTo>
                  <a:pt x="907" y="0"/>
                  <a:pt x="907" y="0"/>
                  <a:pt x="907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62" y="0"/>
                  <a:pt x="0" y="62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215"/>
                  <a:pt x="62" y="278"/>
                  <a:pt x="139" y="278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accent2"/>
            </a:solidFill>
          </a:ln>
          <a:effectLst>
            <a:outerShdw dist="25400" dir="5400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Rectangle 249"/>
          <p:cNvSpPr>
            <a:spLocks noChangeArrowheads="1"/>
          </p:cNvSpPr>
          <p:nvPr/>
        </p:nvSpPr>
        <p:spPr bwMode="auto">
          <a:xfrm>
            <a:off x="9437688" y="3403600"/>
            <a:ext cx="38100" cy="12954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Freeform 250"/>
          <p:cNvSpPr>
            <a:spLocks/>
          </p:cNvSpPr>
          <p:nvPr/>
        </p:nvSpPr>
        <p:spPr bwMode="auto">
          <a:xfrm>
            <a:off x="8786813" y="3403600"/>
            <a:ext cx="1231900" cy="1295400"/>
          </a:xfrm>
          <a:custGeom>
            <a:avLst/>
            <a:gdLst>
              <a:gd name="T0" fmla="*/ 434 w 776"/>
              <a:gd name="T1" fmla="*/ 0 h 816"/>
              <a:gd name="T2" fmla="*/ 434 w 776"/>
              <a:gd name="T3" fmla="*/ 130 h 816"/>
              <a:gd name="T4" fmla="*/ 0 w 776"/>
              <a:gd name="T5" fmla="*/ 130 h 816"/>
              <a:gd name="T6" fmla="*/ 198 w 776"/>
              <a:gd name="T7" fmla="*/ 408 h 816"/>
              <a:gd name="T8" fmla="*/ 0 w 776"/>
              <a:gd name="T9" fmla="*/ 686 h 816"/>
              <a:gd name="T10" fmla="*/ 434 w 776"/>
              <a:gd name="T11" fmla="*/ 686 h 816"/>
              <a:gd name="T12" fmla="*/ 434 w 776"/>
              <a:gd name="T13" fmla="*/ 816 h 816"/>
              <a:gd name="T14" fmla="*/ 776 w 776"/>
              <a:gd name="T15" fmla="*/ 408 h 816"/>
              <a:gd name="T16" fmla="*/ 434 w 776"/>
              <a:gd name="T1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6" h="816">
                <a:moveTo>
                  <a:pt x="434" y="0"/>
                </a:moveTo>
                <a:lnTo>
                  <a:pt x="434" y="130"/>
                </a:lnTo>
                <a:lnTo>
                  <a:pt x="0" y="130"/>
                </a:lnTo>
                <a:lnTo>
                  <a:pt x="198" y="408"/>
                </a:lnTo>
                <a:lnTo>
                  <a:pt x="0" y="686"/>
                </a:lnTo>
                <a:lnTo>
                  <a:pt x="434" y="686"/>
                </a:lnTo>
                <a:lnTo>
                  <a:pt x="434" y="816"/>
                </a:lnTo>
                <a:lnTo>
                  <a:pt x="776" y="408"/>
                </a:lnTo>
                <a:lnTo>
                  <a:pt x="43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51"/>
          <p:cNvSpPr>
            <a:spLocks/>
          </p:cNvSpPr>
          <p:nvPr/>
        </p:nvSpPr>
        <p:spPr bwMode="auto">
          <a:xfrm>
            <a:off x="8786813" y="3609975"/>
            <a:ext cx="733425" cy="882650"/>
          </a:xfrm>
          <a:custGeom>
            <a:avLst/>
            <a:gdLst>
              <a:gd name="T0" fmla="*/ 180 w 231"/>
              <a:gd name="T1" fmla="*/ 0 h 278"/>
              <a:gd name="T2" fmla="*/ 0 w 231"/>
              <a:gd name="T3" fmla="*/ 0 h 278"/>
              <a:gd name="T4" fmla="*/ 99 w 231"/>
              <a:gd name="T5" fmla="*/ 139 h 278"/>
              <a:gd name="T6" fmla="*/ 0 w 231"/>
              <a:gd name="T7" fmla="*/ 278 h 278"/>
              <a:gd name="T8" fmla="*/ 180 w 231"/>
              <a:gd name="T9" fmla="*/ 278 h 278"/>
              <a:gd name="T10" fmla="*/ 231 w 231"/>
              <a:gd name="T11" fmla="*/ 139 h 278"/>
              <a:gd name="T12" fmla="*/ 180 w 231"/>
              <a:gd name="T1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1" h="278">
                <a:moveTo>
                  <a:pt x="180" y="0"/>
                </a:moveTo>
                <a:cubicBezTo>
                  <a:pt x="0" y="0"/>
                  <a:pt x="0" y="0"/>
                  <a:pt x="0" y="0"/>
                </a:cubicBezTo>
                <a:cubicBezTo>
                  <a:pt x="99" y="139"/>
                  <a:pt x="99" y="139"/>
                  <a:pt x="99" y="139"/>
                </a:cubicBezTo>
                <a:cubicBezTo>
                  <a:pt x="0" y="278"/>
                  <a:pt x="0" y="278"/>
                  <a:pt x="0" y="278"/>
                </a:cubicBezTo>
                <a:cubicBezTo>
                  <a:pt x="180" y="278"/>
                  <a:pt x="180" y="278"/>
                  <a:pt x="180" y="278"/>
                </a:cubicBezTo>
                <a:cubicBezTo>
                  <a:pt x="212" y="240"/>
                  <a:pt x="231" y="192"/>
                  <a:pt x="231" y="139"/>
                </a:cubicBezTo>
                <a:cubicBezTo>
                  <a:pt x="231" y="86"/>
                  <a:pt x="212" y="37"/>
                  <a:pt x="180" y="0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252"/>
          <p:cNvSpPr>
            <a:spLocks/>
          </p:cNvSpPr>
          <p:nvPr/>
        </p:nvSpPr>
        <p:spPr bwMode="auto">
          <a:xfrm>
            <a:off x="8786813" y="3609975"/>
            <a:ext cx="387350" cy="882650"/>
          </a:xfrm>
          <a:custGeom>
            <a:avLst/>
            <a:gdLst>
              <a:gd name="T0" fmla="*/ 46 w 244"/>
              <a:gd name="T1" fmla="*/ 0 h 556"/>
              <a:gd name="T2" fmla="*/ 0 w 244"/>
              <a:gd name="T3" fmla="*/ 0 h 556"/>
              <a:gd name="T4" fmla="*/ 198 w 244"/>
              <a:gd name="T5" fmla="*/ 278 h 556"/>
              <a:gd name="T6" fmla="*/ 0 w 244"/>
              <a:gd name="T7" fmla="*/ 556 h 556"/>
              <a:gd name="T8" fmla="*/ 46 w 244"/>
              <a:gd name="T9" fmla="*/ 556 h 556"/>
              <a:gd name="T10" fmla="*/ 244 w 244"/>
              <a:gd name="T11" fmla="*/ 278 h 556"/>
              <a:gd name="T12" fmla="*/ 46 w 244"/>
              <a:gd name="T13" fmla="*/ 0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4" h="556">
                <a:moveTo>
                  <a:pt x="46" y="0"/>
                </a:moveTo>
                <a:lnTo>
                  <a:pt x="0" y="0"/>
                </a:lnTo>
                <a:lnTo>
                  <a:pt x="198" y="278"/>
                </a:lnTo>
                <a:lnTo>
                  <a:pt x="0" y="556"/>
                </a:lnTo>
                <a:lnTo>
                  <a:pt x="46" y="556"/>
                </a:lnTo>
                <a:lnTo>
                  <a:pt x="244" y="278"/>
                </a:lnTo>
                <a:lnTo>
                  <a:pt x="46" y="0"/>
                </a:ln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Freeform 266"/>
          <p:cNvSpPr>
            <a:spLocks noEditPoints="1"/>
          </p:cNvSpPr>
          <p:nvPr/>
        </p:nvSpPr>
        <p:spPr bwMode="auto">
          <a:xfrm>
            <a:off x="9259888" y="3829050"/>
            <a:ext cx="384175" cy="377825"/>
          </a:xfrm>
          <a:custGeom>
            <a:avLst/>
            <a:gdLst>
              <a:gd name="T0" fmla="*/ 43 w 121"/>
              <a:gd name="T1" fmla="*/ 71 h 119"/>
              <a:gd name="T2" fmla="*/ 78 w 121"/>
              <a:gd name="T3" fmla="*/ 71 h 119"/>
              <a:gd name="T4" fmla="*/ 87 w 121"/>
              <a:gd name="T5" fmla="*/ 65 h 119"/>
              <a:gd name="T6" fmla="*/ 34 w 121"/>
              <a:gd name="T7" fmla="*/ 65 h 119"/>
              <a:gd name="T8" fmla="*/ 43 w 121"/>
              <a:gd name="T9" fmla="*/ 71 h 119"/>
              <a:gd name="T10" fmla="*/ 60 w 121"/>
              <a:gd name="T11" fmla="*/ 82 h 119"/>
              <a:gd name="T12" fmla="*/ 62 w 121"/>
              <a:gd name="T13" fmla="*/ 82 h 119"/>
              <a:gd name="T14" fmla="*/ 70 w 121"/>
              <a:gd name="T15" fmla="*/ 77 h 119"/>
              <a:gd name="T16" fmla="*/ 51 w 121"/>
              <a:gd name="T17" fmla="*/ 77 h 119"/>
              <a:gd name="T18" fmla="*/ 60 w 121"/>
              <a:gd name="T19" fmla="*/ 82 h 119"/>
              <a:gd name="T20" fmla="*/ 118 w 121"/>
              <a:gd name="T21" fmla="*/ 37 h 119"/>
              <a:gd name="T22" fmla="*/ 65 w 121"/>
              <a:gd name="T23" fmla="*/ 2 h 119"/>
              <a:gd name="T24" fmla="*/ 56 w 121"/>
              <a:gd name="T25" fmla="*/ 2 h 119"/>
              <a:gd name="T26" fmla="*/ 4 w 121"/>
              <a:gd name="T27" fmla="*/ 37 h 119"/>
              <a:gd name="T28" fmla="*/ 0 w 121"/>
              <a:gd name="T29" fmla="*/ 43 h 119"/>
              <a:gd name="T30" fmla="*/ 0 w 121"/>
              <a:gd name="T31" fmla="*/ 112 h 119"/>
              <a:gd name="T32" fmla="*/ 8 w 121"/>
              <a:gd name="T33" fmla="*/ 119 h 119"/>
              <a:gd name="T34" fmla="*/ 113 w 121"/>
              <a:gd name="T35" fmla="*/ 119 h 119"/>
              <a:gd name="T36" fmla="*/ 121 w 121"/>
              <a:gd name="T37" fmla="*/ 112 h 119"/>
              <a:gd name="T38" fmla="*/ 121 w 121"/>
              <a:gd name="T39" fmla="*/ 43 h 119"/>
              <a:gd name="T40" fmla="*/ 118 w 121"/>
              <a:gd name="T41" fmla="*/ 37 h 119"/>
              <a:gd name="T42" fmla="*/ 113 w 121"/>
              <a:gd name="T43" fmla="*/ 54 h 119"/>
              <a:gd name="T44" fmla="*/ 61 w 121"/>
              <a:gd name="T45" fmla="*/ 90 h 119"/>
              <a:gd name="T46" fmla="*/ 8 w 121"/>
              <a:gd name="T47" fmla="*/ 54 h 119"/>
              <a:gd name="T48" fmla="*/ 8 w 121"/>
              <a:gd name="T49" fmla="*/ 47 h 119"/>
              <a:gd name="T50" fmla="*/ 12 w 121"/>
              <a:gd name="T51" fmla="*/ 43 h 119"/>
              <a:gd name="T52" fmla="*/ 109 w 121"/>
              <a:gd name="T53" fmla="*/ 43 h 119"/>
              <a:gd name="T54" fmla="*/ 113 w 121"/>
              <a:gd name="T55" fmla="*/ 47 h 119"/>
              <a:gd name="T56" fmla="*/ 113 w 121"/>
              <a:gd name="T57" fmla="*/ 54 h 119"/>
              <a:gd name="T58" fmla="*/ 25 w 121"/>
              <a:gd name="T59" fmla="*/ 59 h 119"/>
              <a:gd name="T60" fmla="*/ 26 w 121"/>
              <a:gd name="T61" fmla="*/ 60 h 119"/>
              <a:gd name="T62" fmla="*/ 95 w 121"/>
              <a:gd name="T63" fmla="*/ 60 h 119"/>
              <a:gd name="T64" fmla="*/ 97 w 121"/>
              <a:gd name="T65" fmla="*/ 59 h 119"/>
              <a:gd name="T66" fmla="*/ 97 w 121"/>
              <a:gd name="T67" fmla="*/ 54 h 119"/>
              <a:gd name="T68" fmla="*/ 25 w 121"/>
              <a:gd name="T69" fmla="*/ 54 h 119"/>
              <a:gd name="T70" fmla="*/ 25 w 121"/>
              <a:gd name="T71" fmla="*/ 5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1" h="119">
                <a:moveTo>
                  <a:pt x="43" y="71"/>
                </a:moveTo>
                <a:cubicBezTo>
                  <a:pt x="78" y="71"/>
                  <a:pt x="78" y="71"/>
                  <a:pt x="78" y="71"/>
                </a:cubicBezTo>
                <a:cubicBezTo>
                  <a:pt x="87" y="65"/>
                  <a:pt x="87" y="65"/>
                  <a:pt x="87" y="65"/>
                </a:cubicBezTo>
                <a:cubicBezTo>
                  <a:pt x="34" y="65"/>
                  <a:pt x="34" y="65"/>
                  <a:pt x="34" y="65"/>
                </a:cubicBezTo>
                <a:lnTo>
                  <a:pt x="43" y="71"/>
                </a:lnTo>
                <a:close/>
                <a:moveTo>
                  <a:pt x="60" y="82"/>
                </a:moveTo>
                <a:cubicBezTo>
                  <a:pt x="62" y="82"/>
                  <a:pt x="62" y="82"/>
                  <a:pt x="62" y="82"/>
                </a:cubicBezTo>
                <a:cubicBezTo>
                  <a:pt x="70" y="77"/>
                  <a:pt x="70" y="77"/>
                  <a:pt x="70" y="77"/>
                </a:cubicBezTo>
                <a:cubicBezTo>
                  <a:pt x="51" y="77"/>
                  <a:pt x="51" y="77"/>
                  <a:pt x="51" y="77"/>
                </a:cubicBezTo>
                <a:lnTo>
                  <a:pt x="60" y="82"/>
                </a:lnTo>
                <a:close/>
                <a:moveTo>
                  <a:pt x="118" y="37"/>
                </a:moveTo>
                <a:cubicBezTo>
                  <a:pt x="65" y="2"/>
                  <a:pt x="65" y="2"/>
                  <a:pt x="65" y="2"/>
                </a:cubicBezTo>
                <a:cubicBezTo>
                  <a:pt x="62" y="0"/>
                  <a:pt x="59" y="0"/>
                  <a:pt x="56" y="2"/>
                </a:cubicBezTo>
                <a:cubicBezTo>
                  <a:pt x="4" y="37"/>
                  <a:pt x="4" y="37"/>
                  <a:pt x="4" y="37"/>
                </a:cubicBezTo>
                <a:cubicBezTo>
                  <a:pt x="2" y="39"/>
                  <a:pt x="0" y="41"/>
                  <a:pt x="0" y="43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6"/>
                  <a:pt x="4" y="119"/>
                  <a:pt x="8" y="119"/>
                </a:cubicBezTo>
                <a:cubicBezTo>
                  <a:pt x="113" y="119"/>
                  <a:pt x="113" y="119"/>
                  <a:pt x="113" y="119"/>
                </a:cubicBezTo>
                <a:cubicBezTo>
                  <a:pt x="117" y="119"/>
                  <a:pt x="121" y="116"/>
                  <a:pt x="121" y="112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21" y="41"/>
                  <a:pt x="120" y="39"/>
                  <a:pt x="118" y="37"/>
                </a:cubicBezTo>
                <a:close/>
                <a:moveTo>
                  <a:pt x="113" y="54"/>
                </a:moveTo>
                <a:cubicBezTo>
                  <a:pt x="61" y="90"/>
                  <a:pt x="61" y="90"/>
                  <a:pt x="61" y="90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47"/>
                  <a:pt x="8" y="47"/>
                  <a:pt x="8" y="47"/>
                </a:cubicBezTo>
                <a:cubicBezTo>
                  <a:pt x="8" y="45"/>
                  <a:pt x="10" y="43"/>
                  <a:pt x="12" y="43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1" y="43"/>
                  <a:pt x="113" y="45"/>
                  <a:pt x="113" y="47"/>
                </a:cubicBezTo>
                <a:lnTo>
                  <a:pt x="113" y="54"/>
                </a:lnTo>
                <a:close/>
                <a:moveTo>
                  <a:pt x="25" y="59"/>
                </a:moveTo>
                <a:cubicBezTo>
                  <a:pt x="26" y="60"/>
                  <a:pt x="26" y="60"/>
                  <a:pt x="26" y="60"/>
                </a:cubicBezTo>
                <a:cubicBezTo>
                  <a:pt x="95" y="60"/>
                  <a:pt x="95" y="60"/>
                  <a:pt x="95" y="60"/>
                </a:cubicBezTo>
                <a:cubicBezTo>
                  <a:pt x="97" y="59"/>
                  <a:pt x="97" y="59"/>
                  <a:pt x="97" y="59"/>
                </a:cubicBezTo>
                <a:cubicBezTo>
                  <a:pt x="97" y="54"/>
                  <a:pt x="97" y="54"/>
                  <a:pt x="97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>
            <a:spLocks/>
          </p:cNvSpPr>
          <p:nvPr/>
        </p:nvSpPr>
        <p:spPr>
          <a:xfrm>
            <a:off x="3509943" y="2538729"/>
            <a:ext cx="2063543" cy="373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400"/>
              </a:lnSpc>
            </a:pPr>
            <a:r>
              <a:rPr lang="zh-CN" altLang="en-US" sz="1200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sz="1200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>
            <a:spLocks/>
          </p:cNvSpPr>
          <p:nvPr/>
        </p:nvSpPr>
        <p:spPr>
          <a:xfrm>
            <a:off x="3509943" y="2148570"/>
            <a:ext cx="2063543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zh-CN" altLang="en-US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>
            <a:spLocks/>
          </p:cNvSpPr>
          <p:nvPr/>
        </p:nvSpPr>
        <p:spPr>
          <a:xfrm>
            <a:off x="6627216" y="2538729"/>
            <a:ext cx="2063543" cy="373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lnSpc>
                <a:spcPts val="1400"/>
              </a:lnSpc>
            </a:pPr>
            <a:r>
              <a:rPr lang="zh-CN" altLang="en-US" sz="1200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>
            <a:spLocks/>
          </p:cNvSpPr>
          <p:nvPr/>
        </p:nvSpPr>
        <p:spPr>
          <a:xfrm>
            <a:off x="6627216" y="2148570"/>
            <a:ext cx="2063543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zh-CN" altLang="en-US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>
            <a:spLocks/>
          </p:cNvSpPr>
          <p:nvPr/>
        </p:nvSpPr>
        <p:spPr>
          <a:xfrm>
            <a:off x="5678143" y="2228348"/>
            <a:ext cx="835716" cy="4387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800" b="1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</a:p>
        </p:txBody>
      </p:sp>
      <p:sp>
        <p:nvSpPr>
          <p:cNvPr id="23" name="TextBox 22"/>
          <p:cNvSpPr txBox="1">
            <a:spLocks/>
          </p:cNvSpPr>
          <p:nvPr/>
        </p:nvSpPr>
        <p:spPr>
          <a:xfrm>
            <a:off x="3509943" y="4135960"/>
            <a:ext cx="2063543" cy="373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400"/>
              </a:lnSpc>
            </a:pPr>
            <a:r>
              <a:rPr lang="zh-CN" altLang="en-US" sz="1200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>
            <a:spLocks/>
          </p:cNvSpPr>
          <p:nvPr/>
        </p:nvSpPr>
        <p:spPr>
          <a:xfrm>
            <a:off x="3509943" y="3745801"/>
            <a:ext cx="2063543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zh-CN" altLang="en-US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>
            <a:spLocks/>
          </p:cNvSpPr>
          <p:nvPr/>
        </p:nvSpPr>
        <p:spPr>
          <a:xfrm>
            <a:off x="6627216" y="4135960"/>
            <a:ext cx="2063543" cy="373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lnSpc>
                <a:spcPts val="1400"/>
              </a:lnSpc>
            </a:pPr>
            <a:r>
              <a:rPr lang="zh-CN" altLang="en-US" sz="1200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>
            <a:spLocks/>
          </p:cNvSpPr>
          <p:nvPr/>
        </p:nvSpPr>
        <p:spPr>
          <a:xfrm>
            <a:off x="6627216" y="3745801"/>
            <a:ext cx="2063543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zh-CN" altLang="en-US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>
            <a:spLocks/>
          </p:cNvSpPr>
          <p:nvPr/>
        </p:nvSpPr>
        <p:spPr>
          <a:xfrm>
            <a:off x="5678143" y="3825579"/>
            <a:ext cx="835716" cy="4387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800" b="1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</a:p>
        </p:txBody>
      </p:sp>
      <p:sp>
        <p:nvSpPr>
          <p:cNvPr id="32" name="TextBox 31"/>
          <p:cNvSpPr txBox="1">
            <a:spLocks/>
          </p:cNvSpPr>
          <p:nvPr/>
        </p:nvSpPr>
        <p:spPr>
          <a:xfrm>
            <a:off x="3509943" y="5733191"/>
            <a:ext cx="2063543" cy="373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400"/>
              </a:lnSpc>
            </a:pPr>
            <a:r>
              <a:rPr lang="zh-CN" altLang="en-US" sz="1200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>
            <a:spLocks/>
          </p:cNvSpPr>
          <p:nvPr/>
        </p:nvSpPr>
        <p:spPr>
          <a:xfrm>
            <a:off x="3509943" y="5343032"/>
            <a:ext cx="2063543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zh-CN" altLang="en-US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>
            <a:spLocks/>
          </p:cNvSpPr>
          <p:nvPr/>
        </p:nvSpPr>
        <p:spPr>
          <a:xfrm>
            <a:off x="6627216" y="5733191"/>
            <a:ext cx="2063543" cy="373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lnSpc>
                <a:spcPts val="1400"/>
              </a:lnSpc>
            </a:pPr>
            <a:r>
              <a:rPr lang="zh-CN" altLang="en-US" sz="1200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>
            <a:spLocks/>
          </p:cNvSpPr>
          <p:nvPr/>
        </p:nvSpPr>
        <p:spPr>
          <a:xfrm>
            <a:off x="6627216" y="5343032"/>
            <a:ext cx="2063543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zh-CN" altLang="en-US" spc="-3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spc="-3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>
            <a:spLocks/>
          </p:cNvSpPr>
          <p:nvPr/>
        </p:nvSpPr>
        <p:spPr>
          <a:xfrm>
            <a:off x="5678143" y="5422810"/>
            <a:ext cx="835716" cy="4387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800" b="1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</a:p>
        </p:txBody>
      </p: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2722CB74-1AB0-44D1-A6FA-EE4A11119359}"/>
              </a:ext>
            </a:extLst>
          </p:cNvPr>
          <p:cNvCxnSpPr>
            <a:cxnSpLocks/>
          </p:cNvCxnSpPr>
          <p:nvPr/>
        </p:nvCxnSpPr>
        <p:spPr>
          <a:xfrm flipH="1">
            <a:off x="419139" y="764323"/>
            <a:ext cx="11376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>
            <a:extLst>
              <a:ext uri="{FF2B5EF4-FFF2-40B4-BE49-F238E27FC236}">
                <a16:creationId xmlns:a16="http://schemas.microsoft.com/office/drawing/2014/main" id="{40A13F5A-0F01-4DCE-901F-AAA4A77F0793}"/>
              </a:ext>
            </a:extLst>
          </p:cNvPr>
          <p:cNvSpPr txBox="1"/>
          <p:nvPr/>
        </p:nvSpPr>
        <p:spPr>
          <a:xfrm>
            <a:off x="967648" y="340398"/>
            <a:ext cx="3521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gradFill flip="none" rotWithShape="1">
                  <a:gsLst>
                    <a:gs pos="100000">
                      <a:schemeClr val="accent1">
                        <a:lumMod val="50000"/>
                      </a:schemeClr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在这里输入标题</a:t>
            </a:r>
          </a:p>
        </p:txBody>
      </p:sp>
      <p:sp>
        <p:nvSpPr>
          <p:cNvPr id="78" name="平行四边形 77">
            <a:extLst>
              <a:ext uri="{FF2B5EF4-FFF2-40B4-BE49-F238E27FC236}">
                <a16:creationId xmlns:a16="http://schemas.microsoft.com/office/drawing/2014/main" id="{8CB146F5-980D-4659-9BB7-CCF16A1F5103}"/>
              </a:ext>
            </a:extLst>
          </p:cNvPr>
          <p:cNvSpPr/>
          <p:nvPr/>
        </p:nvSpPr>
        <p:spPr>
          <a:xfrm>
            <a:off x="-681663" y="393494"/>
            <a:ext cx="1552976" cy="381979"/>
          </a:xfrm>
          <a:prstGeom prst="parallelogram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F9991752-C083-4DEC-A855-2746370E1707}"/>
              </a:ext>
            </a:extLst>
          </p:cNvPr>
          <p:cNvSpPr txBox="1"/>
          <p:nvPr/>
        </p:nvSpPr>
        <p:spPr>
          <a:xfrm>
            <a:off x="10785471" y="353650"/>
            <a:ext cx="1099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gradFill flip="none" rotWithShape="1">
                  <a:gsLst>
                    <a:gs pos="100000">
                      <a:schemeClr val="accent1">
                        <a:lumMod val="50000"/>
                      </a:schemeClr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400" b="1" dirty="0">
              <a:gradFill flip="none" rotWithShape="1">
                <a:gsLst>
                  <a:gs pos="100000">
                    <a:schemeClr val="accent1">
                      <a:lumMod val="50000"/>
                    </a:schemeClr>
                  </a:gs>
                  <a:gs pos="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826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/>
        </p:nvSpPr>
        <p:spPr bwMode="auto">
          <a:xfrm>
            <a:off x="8110227" y="2529004"/>
            <a:ext cx="2485775" cy="1513561"/>
          </a:xfrm>
          <a:custGeom>
            <a:avLst/>
            <a:gdLst>
              <a:gd name="T0" fmla="*/ 675 w 675"/>
              <a:gd name="T1" fmla="*/ 90 h 411"/>
              <a:gd name="T2" fmla="*/ 505 w 675"/>
              <a:gd name="T3" fmla="*/ 45 h 411"/>
              <a:gd name="T4" fmla="*/ 338 w 675"/>
              <a:gd name="T5" fmla="*/ 0 h 411"/>
              <a:gd name="T6" fmla="*/ 170 w 675"/>
              <a:gd name="T7" fmla="*/ 45 h 411"/>
              <a:gd name="T8" fmla="*/ 0 w 675"/>
              <a:gd name="T9" fmla="*/ 90 h 411"/>
              <a:gd name="T10" fmla="*/ 0 w 675"/>
              <a:gd name="T11" fmla="*/ 90 h 411"/>
              <a:gd name="T12" fmla="*/ 0 w 675"/>
              <a:gd name="T13" fmla="*/ 411 h 411"/>
              <a:gd name="T14" fmla="*/ 675 w 675"/>
              <a:gd name="T15" fmla="*/ 411 h 411"/>
              <a:gd name="T16" fmla="*/ 675 w 675"/>
              <a:gd name="T17" fmla="*/ 90 h 411"/>
              <a:gd name="T18" fmla="*/ 675 w 675"/>
              <a:gd name="T19" fmla="*/ 9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411">
                <a:moveTo>
                  <a:pt x="675" y="90"/>
                </a:moveTo>
                <a:lnTo>
                  <a:pt x="505" y="45"/>
                </a:lnTo>
                <a:lnTo>
                  <a:pt x="338" y="0"/>
                </a:lnTo>
                <a:lnTo>
                  <a:pt x="170" y="45"/>
                </a:lnTo>
                <a:lnTo>
                  <a:pt x="0" y="90"/>
                </a:lnTo>
                <a:lnTo>
                  <a:pt x="0" y="90"/>
                </a:lnTo>
                <a:lnTo>
                  <a:pt x="0" y="411"/>
                </a:lnTo>
                <a:lnTo>
                  <a:pt x="675" y="411"/>
                </a:lnTo>
                <a:lnTo>
                  <a:pt x="675" y="90"/>
                </a:lnTo>
                <a:lnTo>
                  <a:pt x="675" y="9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75600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1500"/>
              </a:lnSpc>
            </a:pP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8110227" y="4252475"/>
            <a:ext cx="2485775" cy="931705"/>
          </a:xfrm>
          <a:custGeom>
            <a:avLst/>
            <a:gdLst>
              <a:gd name="T0" fmla="*/ 0 w 675"/>
              <a:gd name="T1" fmla="*/ 0 h 253"/>
              <a:gd name="T2" fmla="*/ 0 w 675"/>
              <a:gd name="T3" fmla="*/ 163 h 253"/>
              <a:gd name="T4" fmla="*/ 0 w 675"/>
              <a:gd name="T5" fmla="*/ 163 h 253"/>
              <a:gd name="T6" fmla="*/ 170 w 675"/>
              <a:gd name="T7" fmla="*/ 208 h 253"/>
              <a:gd name="T8" fmla="*/ 338 w 675"/>
              <a:gd name="T9" fmla="*/ 253 h 253"/>
              <a:gd name="T10" fmla="*/ 505 w 675"/>
              <a:gd name="T11" fmla="*/ 208 h 253"/>
              <a:gd name="T12" fmla="*/ 675 w 675"/>
              <a:gd name="T13" fmla="*/ 163 h 253"/>
              <a:gd name="T14" fmla="*/ 675 w 675"/>
              <a:gd name="T15" fmla="*/ 163 h 253"/>
              <a:gd name="T16" fmla="*/ 675 w 675"/>
              <a:gd name="T17" fmla="*/ 0 h 253"/>
              <a:gd name="T18" fmla="*/ 0 w 675"/>
              <a:gd name="T19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253">
                <a:moveTo>
                  <a:pt x="0" y="0"/>
                </a:moveTo>
                <a:lnTo>
                  <a:pt x="0" y="163"/>
                </a:lnTo>
                <a:lnTo>
                  <a:pt x="0" y="163"/>
                </a:lnTo>
                <a:lnTo>
                  <a:pt x="170" y="208"/>
                </a:lnTo>
                <a:lnTo>
                  <a:pt x="338" y="253"/>
                </a:lnTo>
                <a:lnTo>
                  <a:pt x="505" y="208"/>
                </a:lnTo>
                <a:lnTo>
                  <a:pt x="675" y="163"/>
                </a:lnTo>
                <a:lnTo>
                  <a:pt x="675" y="163"/>
                </a:lnTo>
                <a:lnTo>
                  <a:pt x="675" y="0"/>
                </a:lnTo>
                <a:lnTo>
                  <a:pt x="0" y="0"/>
                </a:lnTo>
                <a:close/>
              </a:path>
            </a:pathLst>
          </a:custGeom>
          <a:solidFill>
            <a:srgbClr val="59C3EB">
              <a:alpha val="8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61200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1500"/>
              </a:lnSpc>
            </a:pP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>
            <a:stCxn id="9" idx="6"/>
          </p:cNvCxnSpPr>
          <p:nvPr/>
        </p:nvCxnSpPr>
        <p:spPr>
          <a:xfrm flipH="1">
            <a:off x="1629505" y="4042560"/>
            <a:ext cx="648072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10" idx="0"/>
          </p:cNvCxnSpPr>
          <p:nvPr/>
        </p:nvCxnSpPr>
        <p:spPr>
          <a:xfrm flipH="1">
            <a:off x="1629505" y="4252470"/>
            <a:ext cx="648072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/>
          <p:nvPr/>
        </p:nvSpPr>
        <p:spPr>
          <a:xfrm flipH="1">
            <a:off x="1629509" y="2922430"/>
            <a:ext cx="278690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sz="1800" dirty="0">
                <a:solidFill>
                  <a:srgbClr val="58595B"/>
                </a:solidFill>
                <a:latin typeface="微软雅黑" panose="020B0503020204020204" pitchFamily="34" charset="-122"/>
                <a:cs typeface="Times New Roman" pitchFamily="18" charset="0"/>
              </a:rPr>
              <a:t>输入标题</a:t>
            </a:r>
            <a:endParaRPr lang="en-US" altLang="zh-CN" sz="1800" dirty="0">
              <a:solidFill>
                <a:srgbClr val="58595B"/>
              </a:solidFill>
              <a:latin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629505" y="3310230"/>
            <a:ext cx="5976664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5"/>
          <p:cNvSpPr txBox="1"/>
          <p:nvPr/>
        </p:nvSpPr>
        <p:spPr>
          <a:xfrm flipH="1">
            <a:off x="1629509" y="4466367"/>
            <a:ext cx="278690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sz="1800" dirty="0">
                <a:solidFill>
                  <a:srgbClr val="58595B"/>
                </a:solidFill>
                <a:latin typeface="微软雅黑" panose="020B0503020204020204" pitchFamily="34" charset="-122"/>
                <a:cs typeface="Times New Roman" pitchFamily="18" charset="0"/>
              </a:rPr>
              <a:t>输入标题</a:t>
            </a:r>
            <a:endParaRPr lang="en-US" altLang="zh-CN" sz="1800" dirty="0">
              <a:solidFill>
                <a:srgbClr val="58595B"/>
              </a:solidFill>
              <a:latin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629505" y="4876625"/>
            <a:ext cx="5976664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45662" y="3010154"/>
            <a:ext cx="10149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sz="4400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845662" y="4252470"/>
            <a:ext cx="10149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C09F53A1-7B36-4F15-9C02-9FAEA2C12DB8}"/>
              </a:ext>
            </a:extLst>
          </p:cNvPr>
          <p:cNvGrpSpPr/>
          <p:nvPr/>
        </p:nvGrpSpPr>
        <p:grpSpPr>
          <a:xfrm>
            <a:off x="0" y="0"/>
            <a:ext cx="1581151" cy="1306653"/>
            <a:chOff x="-2" y="5562600"/>
            <a:chExt cx="1581151" cy="1306653"/>
          </a:xfrm>
        </p:grpSpPr>
        <p:sp>
          <p:nvSpPr>
            <p:cNvPr id="23" name="直角三角形 8">
              <a:extLst>
                <a:ext uri="{FF2B5EF4-FFF2-40B4-BE49-F238E27FC236}">
                  <a16:creationId xmlns:a16="http://schemas.microsoft.com/office/drawing/2014/main" id="{0FC6C7D4-68A6-4D1C-8A35-7CEDB1EAF58B}"/>
                </a:ext>
              </a:extLst>
            </p:cNvPr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直角三角形 8">
              <a:extLst>
                <a:ext uri="{FF2B5EF4-FFF2-40B4-BE49-F238E27FC236}">
                  <a16:creationId xmlns:a16="http://schemas.microsoft.com/office/drawing/2014/main" id="{2403E9B0-7298-491B-B469-1795CBD9BBCC}"/>
                </a:ext>
              </a:extLst>
            </p:cNvPr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BA14180E-6E6F-47D5-A757-1AFC4FBBBFF7}"/>
              </a:ext>
            </a:extLst>
          </p:cNvPr>
          <p:cNvGrpSpPr/>
          <p:nvPr/>
        </p:nvGrpSpPr>
        <p:grpSpPr>
          <a:xfrm>
            <a:off x="1664415" y="294810"/>
            <a:ext cx="4605052" cy="800219"/>
            <a:chOff x="1664412" y="294809"/>
            <a:chExt cx="4605052" cy="800219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C849F80F-0DA4-45FD-B5F1-3CCD9EC307BA}"/>
                </a:ext>
              </a:extLst>
            </p:cNvPr>
            <p:cNvSpPr/>
            <p:nvPr/>
          </p:nvSpPr>
          <p:spPr>
            <a:xfrm>
              <a:off x="1667705" y="294809"/>
              <a:ext cx="460175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在这里输入标题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0658E6AC-8D75-46A4-AA5A-E02B44F3E35B}"/>
                </a:ext>
              </a:extLst>
            </p:cNvPr>
            <p:cNvSpPr/>
            <p:nvPr/>
          </p:nvSpPr>
          <p:spPr>
            <a:xfrm>
              <a:off x="1664412" y="818029"/>
              <a:ext cx="156966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在这里输入补充内容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290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心圆 15"/>
          <p:cNvSpPr>
            <a:spLocks/>
          </p:cNvSpPr>
          <p:nvPr/>
        </p:nvSpPr>
        <p:spPr bwMode="auto">
          <a:xfrm>
            <a:off x="4764679" y="2230027"/>
            <a:ext cx="2459584" cy="2459947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21600 w 21600"/>
              <a:gd name="T5" fmla="*/ 10800 h 21600"/>
              <a:gd name="T6" fmla="*/ 10800 w 21600"/>
              <a:gd name="T7" fmla="*/ 21600 h 21600"/>
              <a:gd name="T8" fmla="*/ 0 w 21600"/>
              <a:gd name="T9" fmla="*/ 10800 h 21600"/>
              <a:gd name="T10" fmla="*/ 178 w 21600"/>
              <a:gd name="T11" fmla="*/ 10800 h 21600"/>
              <a:gd name="T12" fmla="*/ 10800 w 21600"/>
              <a:gd name="T13" fmla="*/ 21422 h 21600"/>
              <a:gd name="T14" fmla="*/ 21422 w 21600"/>
              <a:gd name="T15" fmla="*/ 10800 h 21600"/>
              <a:gd name="T16" fmla="*/ 10800 w 21600"/>
              <a:gd name="T17" fmla="*/ 178 h 21600"/>
              <a:gd name="T18" fmla="*/ 178 w 21600"/>
              <a:gd name="T19" fmla="*/ 10800 h 21600"/>
              <a:gd name="T20" fmla="*/ 3164 w 21600"/>
              <a:gd name="T21" fmla="*/ 3164 h 21600"/>
              <a:gd name="T22" fmla="*/ 18436 w 21600"/>
              <a:gd name="T23" fmla="*/ 1843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8" y="10800"/>
                </a:moveTo>
                <a:cubicBezTo>
                  <a:pt x="178" y="16666"/>
                  <a:pt x="4934" y="21422"/>
                  <a:pt x="10800" y="21422"/>
                </a:cubicBezTo>
                <a:cubicBezTo>
                  <a:pt x="16666" y="21422"/>
                  <a:pt x="21422" y="16666"/>
                  <a:pt x="21422" y="10800"/>
                </a:cubicBezTo>
                <a:cubicBezTo>
                  <a:pt x="21422" y="4934"/>
                  <a:pt x="16666" y="178"/>
                  <a:pt x="10800" y="178"/>
                </a:cubicBezTo>
                <a:cubicBezTo>
                  <a:pt x="4934" y="178"/>
                  <a:pt x="178" y="4934"/>
                  <a:pt x="178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人"/>
          <p:cNvGrpSpPr>
            <a:grpSpLocks/>
          </p:cNvGrpSpPr>
          <p:nvPr/>
        </p:nvGrpSpPr>
        <p:grpSpPr bwMode="auto">
          <a:xfrm rot="17340000">
            <a:off x="4191011" y="2586826"/>
            <a:ext cx="237164" cy="587777"/>
            <a:chOff x="0" y="0"/>
            <a:chExt cx="1255506" cy="3116826"/>
          </a:xfrm>
          <a:solidFill>
            <a:srgbClr val="FF0000"/>
          </a:solidFill>
        </p:grpSpPr>
        <p:sp>
          <p:nvSpPr>
            <p:cNvPr id="4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5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人"/>
          <p:cNvGrpSpPr>
            <a:grpSpLocks/>
          </p:cNvGrpSpPr>
          <p:nvPr/>
        </p:nvGrpSpPr>
        <p:grpSpPr bwMode="auto">
          <a:xfrm rot="18540000">
            <a:off x="4488683" y="2049422"/>
            <a:ext cx="237164" cy="587777"/>
            <a:chOff x="0" y="0"/>
            <a:chExt cx="1255506" cy="3116826"/>
          </a:xfrm>
          <a:solidFill>
            <a:srgbClr val="FF0000"/>
          </a:solidFill>
        </p:grpSpPr>
        <p:sp>
          <p:nvSpPr>
            <p:cNvPr id="7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8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人"/>
          <p:cNvGrpSpPr>
            <a:grpSpLocks/>
          </p:cNvGrpSpPr>
          <p:nvPr/>
        </p:nvGrpSpPr>
        <p:grpSpPr bwMode="auto">
          <a:xfrm rot="19740000">
            <a:off x="4961446" y="1658815"/>
            <a:ext cx="237129" cy="587864"/>
            <a:chOff x="0" y="0"/>
            <a:chExt cx="1255506" cy="3116826"/>
          </a:xfrm>
          <a:solidFill>
            <a:srgbClr val="FF0000"/>
          </a:solidFill>
        </p:grpSpPr>
        <p:sp>
          <p:nvSpPr>
            <p:cNvPr id="10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11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人"/>
          <p:cNvGrpSpPr>
            <a:grpSpLocks/>
          </p:cNvGrpSpPr>
          <p:nvPr/>
        </p:nvGrpSpPr>
        <p:grpSpPr bwMode="auto">
          <a:xfrm rot="20940000">
            <a:off x="5534088" y="1437797"/>
            <a:ext cx="237129" cy="587864"/>
            <a:chOff x="0" y="0"/>
            <a:chExt cx="1255506" cy="3116826"/>
          </a:xfrm>
          <a:solidFill>
            <a:srgbClr val="FF0000"/>
          </a:solidFill>
        </p:grpSpPr>
        <p:sp>
          <p:nvSpPr>
            <p:cNvPr id="13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14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人"/>
          <p:cNvGrpSpPr>
            <a:grpSpLocks/>
          </p:cNvGrpSpPr>
          <p:nvPr/>
        </p:nvGrpSpPr>
        <p:grpSpPr bwMode="auto">
          <a:xfrm rot="540000">
            <a:off x="6147092" y="1427705"/>
            <a:ext cx="237129" cy="587864"/>
            <a:chOff x="0" y="0"/>
            <a:chExt cx="1255506" cy="3116826"/>
          </a:xfrm>
          <a:solidFill>
            <a:srgbClr val="FF0000"/>
          </a:solidFill>
        </p:grpSpPr>
        <p:sp>
          <p:nvSpPr>
            <p:cNvPr id="16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17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人"/>
          <p:cNvGrpSpPr>
            <a:grpSpLocks/>
          </p:cNvGrpSpPr>
          <p:nvPr/>
        </p:nvGrpSpPr>
        <p:grpSpPr bwMode="auto">
          <a:xfrm rot="1740000">
            <a:off x="6727301" y="1627024"/>
            <a:ext cx="237129" cy="587864"/>
            <a:chOff x="0" y="0"/>
            <a:chExt cx="1255506" cy="3116826"/>
          </a:xfrm>
          <a:solidFill>
            <a:srgbClr val="FF0000"/>
          </a:solidFill>
        </p:grpSpPr>
        <p:sp>
          <p:nvSpPr>
            <p:cNvPr id="19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20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人"/>
          <p:cNvGrpSpPr>
            <a:grpSpLocks/>
          </p:cNvGrpSpPr>
          <p:nvPr/>
        </p:nvGrpSpPr>
        <p:grpSpPr bwMode="auto">
          <a:xfrm rot="2940000">
            <a:off x="7192965" y="2002998"/>
            <a:ext cx="237164" cy="587777"/>
            <a:chOff x="0" y="0"/>
            <a:chExt cx="1255506" cy="3116826"/>
          </a:xfrm>
          <a:solidFill>
            <a:srgbClr val="FF0000"/>
          </a:solidFill>
        </p:grpSpPr>
        <p:sp>
          <p:nvSpPr>
            <p:cNvPr id="22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23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人"/>
          <p:cNvGrpSpPr>
            <a:grpSpLocks/>
          </p:cNvGrpSpPr>
          <p:nvPr/>
        </p:nvGrpSpPr>
        <p:grpSpPr bwMode="auto">
          <a:xfrm rot="4140000">
            <a:off x="7508295" y="2528797"/>
            <a:ext cx="237164" cy="587777"/>
            <a:chOff x="0" y="0"/>
            <a:chExt cx="1255506" cy="3116826"/>
          </a:xfrm>
          <a:solidFill>
            <a:srgbClr val="FF0000"/>
          </a:solidFill>
        </p:grpSpPr>
        <p:sp>
          <p:nvSpPr>
            <p:cNvPr id="25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26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人"/>
          <p:cNvGrpSpPr>
            <a:grpSpLocks/>
          </p:cNvGrpSpPr>
          <p:nvPr/>
        </p:nvGrpSpPr>
        <p:grpSpPr bwMode="auto">
          <a:xfrm rot="5340000">
            <a:off x="7625851" y="3130790"/>
            <a:ext cx="237164" cy="587777"/>
            <a:chOff x="0" y="0"/>
            <a:chExt cx="1255506" cy="3116826"/>
          </a:xfrm>
          <a:solidFill>
            <a:srgbClr val="FF0000"/>
          </a:solidFill>
        </p:grpSpPr>
        <p:sp>
          <p:nvSpPr>
            <p:cNvPr id="28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29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人"/>
          <p:cNvGrpSpPr>
            <a:grpSpLocks/>
          </p:cNvGrpSpPr>
          <p:nvPr/>
        </p:nvGrpSpPr>
        <p:grpSpPr bwMode="auto">
          <a:xfrm rot="6540000">
            <a:off x="7530495" y="3736820"/>
            <a:ext cx="236155" cy="587777"/>
            <a:chOff x="0" y="0"/>
            <a:chExt cx="1255506" cy="3116826"/>
          </a:xfrm>
          <a:solidFill>
            <a:srgbClr val="FF0000"/>
          </a:solidFill>
        </p:grpSpPr>
        <p:sp>
          <p:nvSpPr>
            <p:cNvPr id="31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32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人"/>
          <p:cNvGrpSpPr>
            <a:grpSpLocks/>
          </p:cNvGrpSpPr>
          <p:nvPr/>
        </p:nvGrpSpPr>
        <p:grpSpPr bwMode="auto">
          <a:xfrm rot="7740000">
            <a:off x="7233831" y="4273214"/>
            <a:ext cx="235651" cy="587777"/>
            <a:chOff x="0" y="0"/>
            <a:chExt cx="1255506" cy="3116826"/>
          </a:xfrm>
          <a:solidFill>
            <a:srgbClr val="FF0000"/>
          </a:solidFill>
        </p:grpSpPr>
        <p:sp>
          <p:nvSpPr>
            <p:cNvPr id="34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35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人"/>
          <p:cNvGrpSpPr>
            <a:grpSpLocks/>
          </p:cNvGrpSpPr>
          <p:nvPr/>
        </p:nvGrpSpPr>
        <p:grpSpPr bwMode="auto">
          <a:xfrm rot="8940000">
            <a:off x="6780277" y="4686441"/>
            <a:ext cx="237129" cy="587864"/>
            <a:chOff x="0" y="0"/>
            <a:chExt cx="1255506" cy="3116826"/>
          </a:xfrm>
          <a:solidFill>
            <a:srgbClr val="FF0000"/>
          </a:solidFill>
        </p:grpSpPr>
        <p:sp>
          <p:nvSpPr>
            <p:cNvPr id="37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38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人"/>
          <p:cNvGrpSpPr>
            <a:grpSpLocks/>
          </p:cNvGrpSpPr>
          <p:nvPr/>
        </p:nvGrpSpPr>
        <p:grpSpPr bwMode="auto">
          <a:xfrm rot="10140000">
            <a:off x="6207636" y="4905944"/>
            <a:ext cx="237129" cy="587864"/>
            <a:chOff x="0" y="0"/>
            <a:chExt cx="1255506" cy="3116826"/>
          </a:xfrm>
          <a:solidFill>
            <a:srgbClr val="FF0000"/>
          </a:solidFill>
        </p:grpSpPr>
        <p:sp>
          <p:nvSpPr>
            <p:cNvPr id="40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41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人"/>
          <p:cNvGrpSpPr>
            <a:grpSpLocks/>
          </p:cNvGrpSpPr>
          <p:nvPr/>
        </p:nvGrpSpPr>
        <p:grpSpPr bwMode="auto">
          <a:xfrm rot="11340000">
            <a:off x="5594632" y="4917045"/>
            <a:ext cx="237129" cy="587864"/>
            <a:chOff x="0" y="0"/>
            <a:chExt cx="1255506" cy="3116826"/>
          </a:xfrm>
          <a:solidFill>
            <a:srgbClr val="FF0000"/>
          </a:solidFill>
        </p:grpSpPr>
        <p:sp>
          <p:nvSpPr>
            <p:cNvPr id="43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44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人"/>
          <p:cNvGrpSpPr>
            <a:grpSpLocks/>
          </p:cNvGrpSpPr>
          <p:nvPr/>
        </p:nvGrpSpPr>
        <p:grpSpPr bwMode="auto">
          <a:xfrm rot="12540000">
            <a:off x="5014422" y="4716717"/>
            <a:ext cx="237129" cy="587864"/>
            <a:chOff x="0" y="0"/>
            <a:chExt cx="1255506" cy="3116826"/>
          </a:xfrm>
          <a:solidFill>
            <a:srgbClr val="FF0000"/>
          </a:solidFill>
        </p:grpSpPr>
        <p:sp>
          <p:nvSpPr>
            <p:cNvPr id="46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47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人"/>
          <p:cNvGrpSpPr>
            <a:grpSpLocks/>
          </p:cNvGrpSpPr>
          <p:nvPr/>
        </p:nvGrpSpPr>
        <p:grpSpPr bwMode="auto">
          <a:xfrm rot="13740000">
            <a:off x="4528037" y="4320142"/>
            <a:ext cx="237164" cy="587777"/>
            <a:chOff x="0" y="0"/>
            <a:chExt cx="1255506" cy="3116826"/>
          </a:xfrm>
          <a:solidFill>
            <a:srgbClr val="FF0000"/>
          </a:solidFill>
        </p:grpSpPr>
        <p:sp>
          <p:nvSpPr>
            <p:cNvPr id="49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50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人"/>
          <p:cNvGrpSpPr>
            <a:grpSpLocks/>
          </p:cNvGrpSpPr>
          <p:nvPr/>
        </p:nvGrpSpPr>
        <p:grpSpPr bwMode="auto">
          <a:xfrm rot="14940000">
            <a:off x="4211193" y="3794345"/>
            <a:ext cx="237164" cy="587777"/>
            <a:chOff x="0" y="0"/>
            <a:chExt cx="1255506" cy="3116826"/>
          </a:xfrm>
          <a:solidFill>
            <a:srgbClr val="FF0000"/>
          </a:solidFill>
        </p:grpSpPr>
        <p:sp>
          <p:nvSpPr>
            <p:cNvPr id="52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53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人"/>
          <p:cNvGrpSpPr>
            <a:grpSpLocks/>
          </p:cNvGrpSpPr>
          <p:nvPr/>
        </p:nvGrpSpPr>
        <p:grpSpPr bwMode="auto">
          <a:xfrm rot="16140000">
            <a:off x="4105241" y="3192352"/>
            <a:ext cx="237164" cy="587777"/>
            <a:chOff x="0" y="0"/>
            <a:chExt cx="1255506" cy="3116826"/>
          </a:xfrm>
          <a:solidFill>
            <a:srgbClr val="FF0000"/>
          </a:solidFill>
        </p:grpSpPr>
        <p:sp>
          <p:nvSpPr>
            <p:cNvPr id="55" name="头"/>
            <p:cNvSpPr>
              <a:spLocks noChangeArrowheads="1"/>
            </p:cNvSpPr>
            <p:nvPr/>
          </p:nvSpPr>
          <p:spPr bwMode="auto">
            <a:xfrm>
              <a:off x="374627" y="0"/>
              <a:ext cx="506252" cy="5062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56" name="body"/>
            <p:cNvSpPr>
              <a:spLocks/>
            </p:cNvSpPr>
            <p:nvPr/>
          </p:nvSpPr>
          <p:spPr bwMode="auto">
            <a:xfrm>
              <a:off x="0" y="556877"/>
              <a:ext cx="1255506" cy="2559949"/>
            </a:xfrm>
            <a:custGeom>
              <a:avLst/>
              <a:gdLst>
                <a:gd name="T0" fmla="*/ 1263683 w 4724400"/>
                <a:gd name="T1" fmla="*/ 0 h 9632950"/>
                <a:gd name="T2" fmla="*/ 3460717 w 4724400"/>
                <a:gd name="T3" fmla="*/ 0 h 9632950"/>
                <a:gd name="T4" fmla="*/ 4724400 w 4724400"/>
                <a:gd name="T5" fmla="*/ 1263683 h 9632950"/>
                <a:gd name="T6" fmla="*/ 4724400 w 4724400"/>
                <a:gd name="T7" fmla="*/ 4181475 h 9632950"/>
                <a:gd name="T8" fmla="*/ 4724400 w 4724400"/>
                <a:gd name="T9" fmla="*/ 4208530 h 9632950"/>
                <a:gd name="T10" fmla="*/ 4721672 w 4724400"/>
                <a:gd name="T11" fmla="*/ 4208530 h 9632950"/>
                <a:gd name="T12" fmla="*/ 4716852 w 4724400"/>
                <a:gd name="T13" fmla="*/ 4256340 h 9632950"/>
                <a:gd name="T14" fmla="*/ 4352924 w 4724400"/>
                <a:gd name="T15" fmla="*/ 4552950 h 9632950"/>
                <a:gd name="T16" fmla="*/ 3988996 w 4724400"/>
                <a:gd name="T17" fmla="*/ 4256340 h 9632950"/>
                <a:gd name="T18" fmla="*/ 3984178 w 4724400"/>
                <a:gd name="T19" fmla="*/ 4208530 h 9632950"/>
                <a:gd name="T20" fmla="*/ 3978728 w 4724400"/>
                <a:gd name="T21" fmla="*/ 4208530 h 9632950"/>
                <a:gd name="T22" fmla="*/ 3978728 w 4724400"/>
                <a:gd name="T23" fmla="*/ 1344167 h 9632950"/>
                <a:gd name="T24" fmla="*/ 3635828 w 4724400"/>
                <a:gd name="T25" fmla="*/ 1344167 h 9632950"/>
                <a:gd name="T26" fmla="*/ 3635828 w 4724400"/>
                <a:gd name="T27" fmla="*/ 3627883 h 9632950"/>
                <a:gd name="T28" fmla="*/ 3635828 w 4724400"/>
                <a:gd name="T29" fmla="*/ 4208530 h 9632950"/>
                <a:gd name="T30" fmla="*/ 3635828 w 4724400"/>
                <a:gd name="T31" fmla="*/ 9081294 h 9632950"/>
                <a:gd name="T32" fmla="*/ 3635828 w 4724400"/>
                <a:gd name="T33" fmla="*/ 9124950 h 9632950"/>
                <a:gd name="T34" fmla="*/ 3631427 w 4724400"/>
                <a:gd name="T35" fmla="*/ 9124950 h 9632950"/>
                <a:gd name="T36" fmla="*/ 3624620 w 4724400"/>
                <a:gd name="T37" fmla="*/ 9192472 h 9632950"/>
                <a:gd name="T38" fmla="*/ 3084172 w 4724400"/>
                <a:gd name="T39" fmla="*/ 9632950 h 9632950"/>
                <a:gd name="T40" fmla="*/ 2543724 w 4724400"/>
                <a:gd name="T41" fmla="*/ 9192472 h 9632950"/>
                <a:gd name="T42" fmla="*/ 2536917 w 4724400"/>
                <a:gd name="T43" fmla="*/ 9124950 h 9632950"/>
                <a:gd name="T44" fmla="*/ 2533650 w 4724400"/>
                <a:gd name="T45" fmla="*/ 9124950 h 9632950"/>
                <a:gd name="T46" fmla="*/ 2533650 w 4724400"/>
                <a:gd name="T47" fmla="*/ 9092543 h 9632950"/>
                <a:gd name="T48" fmla="*/ 2532516 w 4724400"/>
                <a:gd name="T49" fmla="*/ 9081294 h 9632950"/>
                <a:gd name="T50" fmla="*/ 2533650 w 4724400"/>
                <a:gd name="T51" fmla="*/ 9070045 h 9632950"/>
                <a:gd name="T52" fmla="*/ 2533650 w 4724400"/>
                <a:gd name="T53" fmla="*/ 4572000 h 9632950"/>
                <a:gd name="T54" fmla="*/ 2171700 w 4724400"/>
                <a:gd name="T55" fmla="*/ 4572000 h 9632950"/>
                <a:gd name="T56" fmla="*/ 2171700 w 4724400"/>
                <a:gd name="T57" fmla="*/ 9099550 h 9632950"/>
                <a:gd name="T58" fmla="*/ 2171700 w 4724400"/>
                <a:gd name="T59" fmla="*/ 9124950 h 9632950"/>
                <a:gd name="T60" fmla="*/ 2169140 w 4724400"/>
                <a:gd name="T61" fmla="*/ 9124950 h 9632950"/>
                <a:gd name="T62" fmla="*/ 2160863 w 4724400"/>
                <a:gd name="T63" fmla="*/ 9207049 h 9632950"/>
                <a:gd name="T64" fmla="*/ 1638300 w 4724400"/>
                <a:gd name="T65" fmla="*/ 9632950 h 9632950"/>
                <a:gd name="T66" fmla="*/ 1115737 w 4724400"/>
                <a:gd name="T67" fmla="*/ 9207049 h 9632950"/>
                <a:gd name="T68" fmla="*/ 1107461 w 4724400"/>
                <a:gd name="T69" fmla="*/ 9124950 h 9632950"/>
                <a:gd name="T70" fmla="*/ 1104900 w 4724400"/>
                <a:gd name="T71" fmla="*/ 9124950 h 9632950"/>
                <a:gd name="T72" fmla="*/ 1104900 w 4724400"/>
                <a:gd name="T73" fmla="*/ 9099550 h 9632950"/>
                <a:gd name="T74" fmla="*/ 1104900 w 4724400"/>
                <a:gd name="T75" fmla="*/ 4208530 h 9632950"/>
                <a:gd name="T76" fmla="*/ 1104900 w 4724400"/>
                <a:gd name="T77" fmla="*/ 3627883 h 9632950"/>
                <a:gd name="T78" fmla="*/ 1104900 w 4724400"/>
                <a:gd name="T79" fmla="*/ 1344167 h 9632950"/>
                <a:gd name="T80" fmla="*/ 762000 w 4724400"/>
                <a:gd name="T81" fmla="*/ 1344167 h 9632950"/>
                <a:gd name="T82" fmla="*/ 762000 w 4724400"/>
                <a:gd name="T83" fmla="*/ 4191000 h 9632950"/>
                <a:gd name="T84" fmla="*/ 762000 w 4724400"/>
                <a:gd name="T85" fmla="*/ 4208530 h 9632950"/>
                <a:gd name="T86" fmla="*/ 760233 w 4724400"/>
                <a:gd name="T87" fmla="*/ 4208530 h 9632950"/>
                <a:gd name="T88" fmla="*/ 754259 w 4724400"/>
                <a:gd name="T89" fmla="*/ 4267785 h 9632950"/>
                <a:gd name="T90" fmla="*/ 381000 w 4724400"/>
                <a:gd name="T91" fmla="*/ 4572000 h 9632950"/>
                <a:gd name="T92" fmla="*/ 7741 w 4724400"/>
                <a:gd name="T93" fmla="*/ 4267785 h 9632950"/>
                <a:gd name="T94" fmla="*/ 1767 w 4724400"/>
                <a:gd name="T95" fmla="*/ 4208530 h 9632950"/>
                <a:gd name="T96" fmla="*/ 0 w 4724400"/>
                <a:gd name="T97" fmla="*/ 4208530 h 9632950"/>
                <a:gd name="T98" fmla="*/ 0 w 4724400"/>
                <a:gd name="T99" fmla="*/ 4191000 h 9632950"/>
                <a:gd name="T100" fmla="*/ 0 w 4724400"/>
                <a:gd name="T101" fmla="*/ 1263683 h 9632950"/>
                <a:gd name="T102" fmla="*/ 1263683 w 4724400"/>
                <a:gd name="T103" fmla="*/ 0 h 9632950"/>
                <a:gd name="T104" fmla="*/ 0 w 4724400"/>
                <a:gd name="T105" fmla="*/ 0 h 9632950"/>
                <a:gd name="T106" fmla="*/ 4724400 w 4724400"/>
                <a:gd name="T107" fmla="*/ 9632950 h 963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4724400" h="9632950">
                  <a:moveTo>
                    <a:pt x="1263683" y="0"/>
                  </a:moveTo>
                  <a:lnTo>
                    <a:pt x="3460717" y="0"/>
                  </a:lnTo>
                  <a:cubicBezTo>
                    <a:pt x="4158630" y="0"/>
                    <a:pt x="4724400" y="565770"/>
                    <a:pt x="4724400" y="1263683"/>
                  </a:cubicBezTo>
                  <a:lnTo>
                    <a:pt x="4724400" y="4181475"/>
                  </a:lnTo>
                  <a:lnTo>
                    <a:pt x="4724400" y="4208530"/>
                  </a:lnTo>
                  <a:lnTo>
                    <a:pt x="4721672" y="4208530"/>
                  </a:lnTo>
                  <a:lnTo>
                    <a:pt x="4716852" y="4256340"/>
                  </a:lnTo>
                  <a:cubicBezTo>
                    <a:pt x="4682214" y="4425615"/>
                    <a:pt x="4532440" y="4552950"/>
                    <a:pt x="4352924" y="4552950"/>
                  </a:cubicBezTo>
                  <a:cubicBezTo>
                    <a:pt x="4173410" y="4552950"/>
                    <a:pt x="4023636" y="4425615"/>
                    <a:pt x="3988996" y="4256340"/>
                  </a:cubicBezTo>
                  <a:lnTo>
                    <a:pt x="3984178" y="4208530"/>
                  </a:lnTo>
                  <a:lnTo>
                    <a:pt x="3978728" y="4208530"/>
                  </a:lnTo>
                  <a:lnTo>
                    <a:pt x="3978728" y="1344167"/>
                  </a:lnTo>
                  <a:lnTo>
                    <a:pt x="3635828" y="1344167"/>
                  </a:lnTo>
                  <a:lnTo>
                    <a:pt x="3635828" y="3627883"/>
                  </a:lnTo>
                  <a:lnTo>
                    <a:pt x="3635828" y="4208530"/>
                  </a:lnTo>
                  <a:lnTo>
                    <a:pt x="3635828" y="9081294"/>
                  </a:lnTo>
                  <a:lnTo>
                    <a:pt x="3635828" y="9124950"/>
                  </a:lnTo>
                  <a:lnTo>
                    <a:pt x="3631427" y="9124950"/>
                  </a:lnTo>
                  <a:lnTo>
                    <a:pt x="3624620" y="9192472"/>
                  </a:lnTo>
                  <a:cubicBezTo>
                    <a:pt x="3573180" y="9443852"/>
                    <a:pt x="3350759" y="9632950"/>
                    <a:pt x="3084172" y="9632950"/>
                  </a:cubicBezTo>
                  <a:cubicBezTo>
                    <a:pt x="2817585" y="9632950"/>
                    <a:pt x="2595164" y="9443852"/>
                    <a:pt x="2543724" y="9192472"/>
                  </a:cubicBezTo>
                  <a:lnTo>
                    <a:pt x="2536917" y="9124950"/>
                  </a:lnTo>
                  <a:lnTo>
                    <a:pt x="2533650" y="9124950"/>
                  </a:lnTo>
                  <a:lnTo>
                    <a:pt x="2533650" y="9092543"/>
                  </a:lnTo>
                  <a:lnTo>
                    <a:pt x="2532516" y="9081294"/>
                  </a:lnTo>
                  <a:lnTo>
                    <a:pt x="2533650" y="9070045"/>
                  </a:lnTo>
                  <a:lnTo>
                    <a:pt x="2533650" y="4572000"/>
                  </a:lnTo>
                  <a:lnTo>
                    <a:pt x="2171700" y="4572000"/>
                  </a:lnTo>
                  <a:lnTo>
                    <a:pt x="2171700" y="9099550"/>
                  </a:lnTo>
                  <a:lnTo>
                    <a:pt x="2171700" y="9124950"/>
                  </a:lnTo>
                  <a:lnTo>
                    <a:pt x="2169140" y="9124950"/>
                  </a:lnTo>
                  <a:lnTo>
                    <a:pt x="2160863" y="9207049"/>
                  </a:lnTo>
                  <a:cubicBezTo>
                    <a:pt x="2111126" y="9450110"/>
                    <a:pt x="1896065" y="9632950"/>
                    <a:pt x="1638300" y="9632950"/>
                  </a:cubicBezTo>
                  <a:cubicBezTo>
                    <a:pt x="1380535" y="9632950"/>
                    <a:pt x="1165474" y="9450110"/>
                    <a:pt x="1115737" y="9207049"/>
                  </a:cubicBezTo>
                  <a:lnTo>
                    <a:pt x="1107461" y="9124950"/>
                  </a:lnTo>
                  <a:lnTo>
                    <a:pt x="1104900" y="9124950"/>
                  </a:lnTo>
                  <a:lnTo>
                    <a:pt x="1104900" y="9099550"/>
                  </a:lnTo>
                  <a:lnTo>
                    <a:pt x="1104900" y="4208530"/>
                  </a:lnTo>
                  <a:lnTo>
                    <a:pt x="1104900" y="3627883"/>
                  </a:lnTo>
                  <a:lnTo>
                    <a:pt x="1104900" y="1344167"/>
                  </a:lnTo>
                  <a:lnTo>
                    <a:pt x="762000" y="1344167"/>
                  </a:lnTo>
                  <a:lnTo>
                    <a:pt x="762000" y="4191000"/>
                  </a:lnTo>
                  <a:lnTo>
                    <a:pt x="762000" y="4208530"/>
                  </a:lnTo>
                  <a:lnTo>
                    <a:pt x="760233" y="4208530"/>
                  </a:lnTo>
                  <a:lnTo>
                    <a:pt x="754259" y="4267785"/>
                  </a:lnTo>
                  <a:cubicBezTo>
                    <a:pt x="718733" y="4441400"/>
                    <a:pt x="565118" y="4572000"/>
                    <a:pt x="381000" y="4572000"/>
                  </a:cubicBezTo>
                  <a:cubicBezTo>
                    <a:pt x="196883" y="4572000"/>
                    <a:pt x="43268" y="4441400"/>
                    <a:pt x="7741" y="4267785"/>
                  </a:cubicBezTo>
                  <a:lnTo>
                    <a:pt x="1767" y="4208530"/>
                  </a:lnTo>
                  <a:lnTo>
                    <a:pt x="0" y="4208530"/>
                  </a:lnTo>
                  <a:lnTo>
                    <a:pt x="0" y="4191000"/>
                  </a:lnTo>
                  <a:lnTo>
                    <a:pt x="0" y="1263683"/>
                  </a:lnTo>
                  <a:cubicBezTo>
                    <a:pt x="0" y="565770"/>
                    <a:pt x="565770" y="0"/>
                    <a:pt x="12636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603229" y="2078645"/>
            <a:ext cx="2772392" cy="2774315"/>
            <a:chOff x="3443229" y="1587021"/>
            <a:chExt cx="2079294" cy="2080736"/>
          </a:xfrm>
          <a:solidFill>
            <a:srgbClr val="FF0000"/>
          </a:solidFill>
        </p:grpSpPr>
        <p:sp>
          <p:nvSpPr>
            <p:cNvPr id="58" name="同心圆 14"/>
            <p:cNvSpPr>
              <a:spLocks/>
            </p:cNvSpPr>
            <p:nvPr/>
          </p:nvSpPr>
          <p:spPr bwMode="auto">
            <a:xfrm>
              <a:off x="3443229" y="1587021"/>
              <a:ext cx="2079294" cy="2080736"/>
            </a:xfrm>
            <a:custGeom>
              <a:avLst/>
              <a:gdLst>
                <a:gd name="T0" fmla="*/ 0 w 21600"/>
                <a:gd name="T1" fmla="*/ 10800 h 21600"/>
                <a:gd name="T2" fmla="*/ 10800 w 21600"/>
                <a:gd name="T3" fmla="*/ 0 h 21600"/>
                <a:gd name="T4" fmla="*/ 21600 w 21600"/>
                <a:gd name="T5" fmla="*/ 10800 h 21600"/>
                <a:gd name="T6" fmla="*/ 10800 w 21600"/>
                <a:gd name="T7" fmla="*/ 21600 h 21600"/>
                <a:gd name="T8" fmla="*/ 0 w 21600"/>
                <a:gd name="T9" fmla="*/ 10800 h 21600"/>
                <a:gd name="T10" fmla="*/ 776 w 21600"/>
                <a:gd name="T11" fmla="*/ 10800 h 21600"/>
                <a:gd name="T12" fmla="*/ 10800 w 21600"/>
                <a:gd name="T13" fmla="*/ 20824 h 21600"/>
                <a:gd name="T14" fmla="*/ 20824 w 21600"/>
                <a:gd name="T15" fmla="*/ 10800 h 21600"/>
                <a:gd name="T16" fmla="*/ 10800 w 21600"/>
                <a:gd name="T17" fmla="*/ 776 h 21600"/>
                <a:gd name="T18" fmla="*/ 776 w 21600"/>
                <a:gd name="T19" fmla="*/ 10800 h 21600"/>
                <a:gd name="T20" fmla="*/ 3164 w 21600"/>
                <a:gd name="T21" fmla="*/ 3163 h 21600"/>
                <a:gd name="T22" fmla="*/ 18436 w 21600"/>
                <a:gd name="T23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776" y="10800"/>
                  </a:moveTo>
                  <a:cubicBezTo>
                    <a:pt x="776" y="16336"/>
                    <a:pt x="5264" y="20824"/>
                    <a:pt x="10800" y="20824"/>
                  </a:cubicBezTo>
                  <a:cubicBezTo>
                    <a:pt x="16336" y="20824"/>
                    <a:pt x="20824" y="16336"/>
                    <a:pt x="20824" y="10800"/>
                  </a:cubicBezTo>
                  <a:cubicBezTo>
                    <a:pt x="20824" y="5264"/>
                    <a:pt x="16336" y="776"/>
                    <a:pt x="10800" y="776"/>
                  </a:cubicBezTo>
                  <a:cubicBezTo>
                    <a:pt x="5264" y="776"/>
                    <a:pt x="776" y="5264"/>
                    <a:pt x="776" y="108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120"/>
            <p:cNvSpPr>
              <a:spLocks noChangeArrowheads="1"/>
            </p:cNvSpPr>
            <p:nvPr/>
          </p:nvSpPr>
          <p:spPr bwMode="auto">
            <a:xfrm>
              <a:off x="3709999" y="2440433"/>
              <a:ext cx="1526834" cy="5000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3733" b="1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itchFamily="34" charset="0"/>
                </a:rPr>
                <a:t>VS</a:t>
              </a:r>
              <a:endParaRPr lang="zh-CN" altLang="en-US" sz="3733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Unicode MS" pitchFamily="34" charset="-122"/>
              </a:endParaRPr>
            </a:p>
          </p:txBody>
        </p:sp>
      </p:grpSp>
      <p:sp>
        <p:nvSpPr>
          <p:cNvPr id="60" name="文本框 120"/>
          <p:cNvSpPr>
            <a:spLocks noChangeArrowheads="1"/>
          </p:cNvSpPr>
          <p:nvPr/>
        </p:nvSpPr>
        <p:spPr bwMode="auto">
          <a:xfrm>
            <a:off x="1329180" y="3112045"/>
            <a:ext cx="1954388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Unicode MS" pitchFamily="34" charset="-122"/>
              </a:rPr>
              <a:t>输入标题</a:t>
            </a:r>
          </a:p>
        </p:txBody>
      </p:sp>
      <p:sp>
        <p:nvSpPr>
          <p:cNvPr id="61" name="文本框 120"/>
          <p:cNvSpPr>
            <a:spLocks noChangeArrowheads="1"/>
          </p:cNvSpPr>
          <p:nvPr/>
        </p:nvSpPr>
        <p:spPr bwMode="auto">
          <a:xfrm>
            <a:off x="8719168" y="3102521"/>
            <a:ext cx="1954800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Unicode MS" pitchFamily="34" charset="-122"/>
              </a:rPr>
              <a:t>输入标题</a:t>
            </a:r>
          </a:p>
        </p:txBody>
      </p:sp>
      <p:sp>
        <p:nvSpPr>
          <p:cNvPr id="62" name="矩形 61"/>
          <p:cNvSpPr/>
          <p:nvPr/>
        </p:nvSpPr>
        <p:spPr>
          <a:xfrm>
            <a:off x="815414" y="3683670"/>
            <a:ext cx="2549644" cy="89069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700546" y="3637739"/>
            <a:ext cx="2549644" cy="89069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555C0B35-2BE5-48CD-BC88-987D9CB37D92}"/>
              </a:ext>
            </a:extLst>
          </p:cNvPr>
          <p:cNvGrpSpPr/>
          <p:nvPr/>
        </p:nvGrpSpPr>
        <p:grpSpPr>
          <a:xfrm>
            <a:off x="310057" y="238759"/>
            <a:ext cx="3264958" cy="523220"/>
            <a:chOff x="310057" y="238759"/>
            <a:chExt cx="3264958" cy="523220"/>
          </a:xfrm>
        </p:grpSpPr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551B4381-71F9-42B0-B167-3113FBDA36A2}"/>
                </a:ext>
              </a:extLst>
            </p:cNvPr>
            <p:cNvSpPr txBox="1"/>
            <p:nvPr/>
          </p:nvSpPr>
          <p:spPr>
            <a:xfrm>
              <a:off x="876840" y="238759"/>
              <a:ext cx="26981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在这里输入标题</a:t>
              </a:r>
            </a:p>
          </p:txBody>
        </p:sp>
        <p:grpSp>
          <p:nvGrpSpPr>
            <p:cNvPr id="70" name="组合 69">
              <a:extLst>
                <a:ext uri="{FF2B5EF4-FFF2-40B4-BE49-F238E27FC236}">
                  <a16:creationId xmlns:a16="http://schemas.microsoft.com/office/drawing/2014/main" id="{685F5452-C066-4F43-8B5F-455AFF5386AE}"/>
                </a:ext>
              </a:extLst>
            </p:cNvPr>
            <p:cNvGrpSpPr/>
            <p:nvPr/>
          </p:nvGrpSpPr>
          <p:grpSpPr>
            <a:xfrm>
              <a:off x="310057" y="340436"/>
              <a:ext cx="425087" cy="319867"/>
              <a:chOff x="6190000" y="665863"/>
              <a:chExt cx="384810" cy="289560"/>
            </a:xfrm>
          </p:grpSpPr>
          <p:sp>
            <p:nvSpPr>
              <p:cNvPr id="71" name="等腰三角形 70">
                <a:extLst>
                  <a:ext uri="{FF2B5EF4-FFF2-40B4-BE49-F238E27FC236}">
                    <a16:creationId xmlns:a16="http://schemas.microsoft.com/office/drawing/2014/main" id="{00E62A1F-3B20-45FA-BA66-B7E6B93BEF0F}"/>
                  </a:ext>
                </a:extLst>
              </p:cNvPr>
              <p:cNvSpPr/>
              <p:nvPr/>
            </p:nvSpPr>
            <p:spPr>
              <a:xfrm rot="5400000">
                <a:off x="6301760" y="682373"/>
                <a:ext cx="289560" cy="25654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等腰三角形 71">
                <a:extLst>
                  <a:ext uri="{FF2B5EF4-FFF2-40B4-BE49-F238E27FC236}">
                    <a16:creationId xmlns:a16="http://schemas.microsoft.com/office/drawing/2014/main" id="{31822801-7A57-487B-B17D-E86CA326F806}"/>
                  </a:ext>
                </a:extLst>
              </p:cNvPr>
              <p:cNvSpPr/>
              <p:nvPr/>
            </p:nvSpPr>
            <p:spPr>
              <a:xfrm rot="5400000">
                <a:off x="6173490" y="682373"/>
                <a:ext cx="289560" cy="256540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3" name="梯形 72">
            <a:extLst>
              <a:ext uri="{FF2B5EF4-FFF2-40B4-BE49-F238E27FC236}">
                <a16:creationId xmlns:a16="http://schemas.microsoft.com/office/drawing/2014/main" id="{7915513E-9C70-4A79-95F8-411FF041CF54}"/>
              </a:ext>
            </a:extLst>
          </p:cNvPr>
          <p:cNvSpPr/>
          <p:nvPr/>
        </p:nvSpPr>
        <p:spPr>
          <a:xfrm>
            <a:off x="-66036" y="6728400"/>
            <a:ext cx="12420000" cy="129600"/>
          </a:xfrm>
          <a:prstGeom prst="trapezoid">
            <a:avLst>
              <a:gd name="adj" fmla="val 50812"/>
            </a:avLst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161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5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15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3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45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6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5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9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5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200"/>
                            </p:stCondLst>
                            <p:childTnLst>
                              <p:par>
                                <p:cTn id="1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70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2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7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/>
      <p:bldP spid="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fficePLUS.cn-1">
            <a:extLst>
              <a:ext uri="{FF2B5EF4-FFF2-40B4-BE49-F238E27FC236}">
                <a16:creationId xmlns:a16="http://schemas.microsoft.com/office/drawing/2014/main" id="{7CEFD473-A001-4AD8-B9E8-ADE24AAF71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8154" y="1732521"/>
            <a:ext cx="3701142" cy="4132036"/>
          </a:xfrm>
          <a:prstGeom prst="roundRect">
            <a:avLst>
              <a:gd name="adj" fmla="val 4510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96900" sx="110000" sy="110000" algn="ctr" rotWithShape="0">
              <a:prstClr val="black">
                <a:alpha val="16000"/>
              </a:prstClr>
            </a:outerShdw>
          </a:effectLst>
        </p:spPr>
      </p:pic>
      <p:sp>
        <p:nvSpPr>
          <p:cNvPr id="11" name="OfficePLUS.cn-2">
            <a:extLst>
              <a:ext uri="{FF2B5EF4-FFF2-40B4-BE49-F238E27FC236}">
                <a16:creationId xmlns:a16="http://schemas.microsoft.com/office/drawing/2014/main" id="{B9686837-4341-4B94-B34E-DF0E57509280}"/>
              </a:ext>
            </a:extLst>
          </p:cNvPr>
          <p:cNvSpPr/>
          <p:nvPr/>
        </p:nvSpPr>
        <p:spPr>
          <a:xfrm>
            <a:off x="1260948" y="4481710"/>
            <a:ext cx="3719245" cy="1432393"/>
          </a:xfrm>
          <a:custGeom>
            <a:avLst/>
            <a:gdLst>
              <a:gd name="connsiteX0" fmla="*/ 0 w 3719245"/>
              <a:gd name="connsiteY0" fmla="*/ 0 h 1432393"/>
              <a:gd name="connsiteX1" fmla="*/ 3719245 w 3719245"/>
              <a:gd name="connsiteY1" fmla="*/ 0 h 1432393"/>
              <a:gd name="connsiteX2" fmla="*/ 3719245 w 3719245"/>
              <a:gd name="connsiteY2" fmla="*/ 1285111 h 1432393"/>
              <a:gd name="connsiteX3" fmla="*/ 3571963 w 3719245"/>
              <a:gd name="connsiteY3" fmla="*/ 1432393 h 1432393"/>
              <a:gd name="connsiteX4" fmla="*/ 147282 w 3719245"/>
              <a:gd name="connsiteY4" fmla="*/ 1432393 h 1432393"/>
              <a:gd name="connsiteX5" fmla="*/ 0 w 3719245"/>
              <a:gd name="connsiteY5" fmla="*/ 1285111 h 1432393"/>
              <a:gd name="connsiteX6" fmla="*/ 0 w 3719245"/>
              <a:gd name="connsiteY6" fmla="*/ 0 h 143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9245" h="1432393">
                <a:moveTo>
                  <a:pt x="0" y="0"/>
                </a:moveTo>
                <a:lnTo>
                  <a:pt x="3719245" y="0"/>
                </a:lnTo>
                <a:lnTo>
                  <a:pt x="3719245" y="1285111"/>
                </a:lnTo>
                <a:cubicBezTo>
                  <a:pt x="3719245" y="1366453"/>
                  <a:pt x="3653305" y="1432393"/>
                  <a:pt x="3571963" y="1432393"/>
                </a:cubicBezTo>
                <a:lnTo>
                  <a:pt x="147282" y="1432393"/>
                </a:lnTo>
                <a:cubicBezTo>
                  <a:pt x="65940" y="1432393"/>
                  <a:pt x="0" y="1366453"/>
                  <a:pt x="0" y="1285111"/>
                </a:cubicBezTo>
                <a:lnTo>
                  <a:pt x="0" y="0"/>
                </a:lnTo>
                <a:close/>
              </a:path>
            </a:pathLst>
          </a:custGeom>
          <a:solidFill>
            <a:srgbClr val="FD5B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" name="OfficePLUS.cn-3">
            <a:extLst>
              <a:ext uri="{FF2B5EF4-FFF2-40B4-BE49-F238E27FC236}">
                <a16:creationId xmlns:a16="http://schemas.microsoft.com/office/drawing/2014/main" id="{388236FB-7859-4370-B395-59457EFF3BFE}"/>
              </a:ext>
            </a:extLst>
          </p:cNvPr>
          <p:cNvSpPr/>
          <p:nvPr/>
        </p:nvSpPr>
        <p:spPr>
          <a:xfrm>
            <a:off x="6778171" y="1732521"/>
            <a:ext cx="3719245" cy="4181582"/>
          </a:xfrm>
          <a:prstGeom prst="roundRect">
            <a:avLst>
              <a:gd name="adj" fmla="val 3960"/>
            </a:avLst>
          </a:prstGeom>
          <a:solidFill>
            <a:srgbClr val="002060"/>
          </a:solidFill>
          <a:ln>
            <a:noFill/>
          </a:ln>
          <a:effectLst>
            <a:outerShdw blurRad="254000" dist="127000" dir="5400000" algn="t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" name="OfficePLUS.cn-4">
            <a:extLst>
              <a:ext uri="{FF2B5EF4-FFF2-40B4-BE49-F238E27FC236}">
                <a16:creationId xmlns:a16="http://schemas.microsoft.com/office/drawing/2014/main" id="{EFA4D490-C76B-494C-805F-7D8E6CA6D4C0}"/>
              </a:ext>
            </a:extLst>
          </p:cNvPr>
          <p:cNvSpPr txBox="1"/>
          <p:nvPr/>
        </p:nvSpPr>
        <p:spPr>
          <a:xfrm>
            <a:off x="8083798" y="220788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D5B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输入标题</a:t>
            </a:r>
          </a:p>
        </p:txBody>
      </p:sp>
      <p:cxnSp>
        <p:nvCxnSpPr>
          <p:cNvPr id="8" name="OfficePLUS.cn-5">
            <a:extLst>
              <a:ext uri="{FF2B5EF4-FFF2-40B4-BE49-F238E27FC236}">
                <a16:creationId xmlns:a16="http://schemas.microsoft.com/office/drawing/2014/main" id="{AE307D7F-E4F7-4CEA-AA3B-9AA434999B1F}"/>
              </a:ext>
            </a:extLst>
          </p:cNvPr>
          <p:cNvCxnSpPr/>
          <p:nvPr/>
        </p:nvCxnSpPr>
        <p:spPr>
          <a:xfrm>
            <a:off x="8139497" y="2667768"/>
            <a:ext cx="996593" cy="0"/>
          </a:xfrm>
          <a:prstGeom prst="line">
            <a:avLst/>
          </a:prstGeom>
          <a:ln w="19050">
            <a:solidFill>
              <a:srgbClr val="FD5B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fficePLUS.cn-6">
            <a:extLst>
              <a:ext uri="{FF2B5EF4-FFF2-40B4-BE49-F238E27FC236}">
                <a16:creationId xmlns:a16="http://schemas.microsoft.com/office/drawing/2014/main" id="{6220E3FF-C620-48B5-A9FB-7A4BED95B79D}"/>
              </a:ext>
            </a:extLst>
          </p:cNvPr>
          <p:cNvSpPr txBox="1"/>
          <p:nvPr/>
        </p:nvSpPr>
        <p:spPr>
          <a:xfrm>
            <a:off x="2385864" y="4689909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lvl="0" defTabSz="914377">
              <a:defRPr sz="2000" b="1" kern="0" spc="300">
                <a:gradFill>
                  <a:gsLst>
                    <a:gs pos="0">
                      <a:schemeClr val="bg1"/>
                    </a:gs>
                    <a:gs pos="100000">
                      <a:schemeClr val="accent1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输入标题</a:t>
            </a:r>
          </a:p>
        </p:txBody>
      </p:sp>
      <p:sp>
        <p:nvSpPr>
          <p:cNvPr id="19" name="OfficePLUS.cn-7">
            <a:extLst>
              <a:ext uri="{FF2B5EF4-FFF2-40B4-BE49-F238E27FC236}">
                <a16:creationId xmlns:a16="http://schemas.microsoft.com/office/drawing/2014/main" id="{CC6E6049-0F28-4622-8CFC-E84B6BFADB65}"/>
              </a:ext>
            </a:extLst>
          </p:cNvPr>
          <p:cNvSpPr/>
          <p:nvPr/>
        </p:nvSpPr>
        <p:spPr>
          <a:xfrm>
            <a:off x="2098933" y="5065239"/>
            <a:ext cx="1938337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1" name="OfficePLUS.cn-8">
            <a:extLst>
              <a:ext uri="{FF2B5EF4-FFF2-40B4-BE49-F238E27FC236}">
                <a16:creationId xmlns:a16="http://schemas.microsoft.com/office/drawing/2014/main" id="{0B90F56A-C8C6-4064-AB61-496F31F34055}"/>
              </a:ext>
            </a:extLst>
          </p:cNvPr>
          <p:cNvSpPr/>
          <p:nvPr/>
        </p:nvSpPr>
        <p:spPr>
          <a:xfrm>
            <a:off x="7629925" y="2817728"/>
            <a:ext cx="1938337" cy="1721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4" name="OfficePLUS.cn-10">
            <a:extLst>
              <a:ext uri="{FF2B5EF4-FFF2-40B4-BE49-F238E27FC236}">
                <a16:creationId xmlns:a16="http://schemas.microsoft.com/office/drawing/2014/main" id="{38EA4947-E943-4DC0-BB70-729F0915B3F9}"/>
              </a:ext>
            </a:extLst>
          </p:cNvPr>
          <p:cNvSpPr/>
          <p:nvPr/>
        </p:nvSpPr>
        <p:spPr>
          <a:xfrm>
            <a:off x="8136325" y="5434480"/>
            <a:ext cx="179402" cy="1794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5" name="OfficePLUS.cn-11">
            <a:extLst>
              <a:ext uri="{FF2B5EF4-FFF2-40B4-BE49-F238E27FC236}">
                <a16:creationId xmlns:a16="http://schemas.microsoft.com/office/drawing/2014/main" id="{CCD8A894-2F40-40FE-8104-AC7D5EB29F0A}"/>
              </a:ext>
            </a:extLst>
          </p:cNvPr>
          <p:cNvSpPr/>
          <p:nvPr/>
        </p:nvSpPr>
        <p:spPr>
          <a:xfrm>
            <a:off x="8513780" y="5434480"/>
            <a:ext cx="179402" cy="1794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6" name="OfficePLUS.cn-12">
            <a:extLst>
              <a:ext uri="{FF2B5EF4-FFF2-40B4-BE49-F238E27FC236}">
                <a16:creationId xmlns:a16="http://schemas.microsoft.com/office/drawing/2014/main" id="{10C47D07-EEF6-4806-9086-10440AE802CE}"/>
              </a:ext>
            </a:extLst>
          </p:cNvPr>
          <p:cNvSpPr/>
          <p:nvPr/>
        </p:nvSpPr>
        <p:spPr>
          <a:xfrm>
            <a:off x="8891235" y="5434480"/>
            <a:ext cx="179402" cy="1794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499D8C67-D7D0-4227-A729-7F7D38D91AEB}"/>
              </a:ext>
            </a:extLst>
          </p:cNvPr>
          <p:cNvGrpSpPr/>
          <p:nvPr/>
        </p:nvGrpSpPr>
        <p:grpSpPr>
          <a:xfrm>
            <a:off x="310057" y="238759"/>
            <a:ext cx="3264958" cy="523220"/>
            <a:chOff x="310057" y="238759"/>
            <a:chExt cx="3264958" cy="52322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BDA174BD-DB56-4941-9D25-34EAA4A8AF68}"/>
                </a:ext>
              </a:extLst>
            </p:cNvPr>
            <p:cNvSpPr txBox="1"/>
            <p:nvPr/>
          </p:nvSpPr>
          <p:spPr>
            <a:xfrm>
              <a:off x="876840" y="238759"/>
              <a:ext cx="26981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在这里输入标题</a:t>
              </a: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334E40BF-8A91-49B3-A697-A32B293232B3}"/>
                </a:ext>
              </a:extLst>
            </p:cNvPr>
            <p:cNvGrpSpPr/>
            <p:nvPr/>
          </p:nvGrpSpPr>
          <p:grpSpPr>
            <a:xfrm>
              <a:off x="310057" y="340436"/>
              <a:ext cx="425087" cy="319867"/>
              <a:chOff x="6190000" y="665863"/>
              <a:chExt cx="384810" cy="289560"/>
            </a:xfrm>
          </p:grpSpPr>
          <p:sp>
            <p:nvSpPr>
              <p:cNvPr id="20" name="等腰三角形 19">
                <a:extLst>
                  <a:ext uri="{FF2B5EF4-FFF2-40B4-BE49-F238E27FC236}">
                    <a16:creationId xmlns:a16="http://schemas.microsoft.com/office/drawing/2014/main" id="{FE9E2529-BDA6-430D-A0A7-4B3DDBE69330}"/>
                  </a:ext>
                </a:extLst>
              </p:cNvPr>
              <p:cNvSpPr/>
              <p:nvPr/>
            </p:nvSpPr>
            <p:spPr>
              <a:xfrm rot="5400000">
                <a:off x="6301760" y="682373"/>
                <a:ext cx="289560" cy="256540"/>
              </a:xfrm>
              <a:prstGeom prst="triangl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>
                <a:extLst>
                  <a:ext uri="{FF2B5EF4-FFF2-40B4-BE49-F238E27FC236}">
                    <a16:creationId xmlns:a16="http://schemas.microsoft.com/office/drawing/2014/main" id="{75FB6842-C7BD-42FA-93A9-91E9DC7773B6}"/>
                  </a:ext>
                </a:extLst>
              </p:cNvPr>
              <p:cNvSpPr/>
              <p:nvPr/>
            </p:nvSpPr>
            <p:spPr>
              <a:xfrm rot="5400000">
                <a:off x="6173490" y="682373"/>
                <a:ext cx="289560" cy="256540"/>
              </a:xfrm>
              <a:prstGeom prst="triangle">
                <a:avLst/>
              </a:prstGeom>
              <a:solidFill>
                <a:srgbClr val="FD5B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3" name="梯形 22">
            <a:extLst>
              <a:ext uri="{FF2B5EF4-FFF2-40B4-BE49-F238E27FC236}">
                <a16:creationId xmlns:a16="http://schemas.microsoft.com/office/drawing/2014/main" id="{F1EA2336-ABB7-43E4-8A41-6AF3132D5664}"/>
              </a:ext>
            </a:extLst>
          </p:cNvPr>
          <p:cNvSpPr/>
          <p:nvPr/>
        </p:nvSpPr>
        <p:spPr>
          <a:xfrm>
            <a:off x="-66036" y="6728400"/>
            <a:ext cx="12420000" cy="129600"/>
          </a:xfrm>
          <a:prstGeom prst="trapezoid">
            <a:avLst>
              <a:gd name="adj" fmla="val 50812"/>
            </a:avLst>
          </a:prstGeom>
          <a:gradFill>
            <a:gsLst>
              <a:gs pos="0">
                <a:srgbClr val="FD5B1D"/>
              </a:gs>
              <a:gs pos="82000">
                <a:srgbClr val="002060"/>
              </a:gs>
            </a:gsLst>
            <a:lin ang="27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864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/>
          </p:cNvSpPr>
          <p:nvPr/>
        </p:nvSpPr>
        <p:spPr>
          <a:xfrm>
            <a:off x="2590801" y="2302934"/>
            <a:ext cx="1987021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algn="r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algn="r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……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397822" y="2226733"/>
            <a:ext cx="180000" cy="0"/>
          </a:xfrm>
          <a:prstGeom prst="line">
            <a:avLst/>
          </a:prstGeom>
          <a:ln w="254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90801" y="1879601"/>
            <a:ext cx="19870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r>
              <a:rPr 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1</a:t>
            </a:r>
          </a:p>
        </p:txBody>
      </p:sp>
      <p:sp>
        <p:nvSpPr>
          <p:cNvPr id="12" name="TextBox 11"/>
          <p:cNvSpPr txBox="1">
            <a:spLocks/>
          </p:cNvSpPr>
          <p:nvPr/>
        </p:nvSpPr>
        <p:spPr>
          <a:xfrm>
            <a:off x="2135188" y="3898901"/>
            <a:ext cx="1460500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algn="r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algn="r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……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415688" y="3822700"/>
            <a:ext cx="180000" cy="0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35188" y="3475568"/>
            <a:ext cx="14605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r>
              <a:rPr 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2</a:t>
            </a:r>
          </a:p>
        </p:txBody>
      </p:sp>
      <p:sp>
        <p:nvSpPr>
          <p:cNvPr id="21" name="TextBox 20"/>
          <p:cNvSpPr txBox="1">
            <a:spLocks/>
          </p:cNvSpPr>
          <p:nvPr/>
        </p:nvSpPr>
        <p:spPr>
          <a:xfrm>
            <a:off x="2683935" y="5494868"/>
            <a:ext cx="1987021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algn="r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algn="r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……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90956" y="5418667"/>
            <a:ext cx="180000" cy="0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83935" y="5071535"/>
            <a:ext cx="19870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r>
              <a:rPr 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3</a:t>
            </a:r>
          </a:p>
        </p:txBody>
      </p:sp>
      <p:sp>
        <p:nvSpPr>
          <p:cNvPr id="35" name="TextBox 34"/>
          <p:cNvSpPr txBox="1">
            <a:spLocks/>
          </p:cNvSpPr>
          <p:nvPr/>
        </p:nvSpPr>
        <p:spPr>
          <a:xfrm flipH="1">
            <a:off x="7614181" y="2302934"/>
            <a:ext cx="1987021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……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7614181" y="2226733"/>
            <a:ext cx="180000" cy="0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flipH="1">
            <a:off x="7614181" y="1879601"/>
            <a:ext cx="19870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r>
              <a:rPr 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6</a:t>
            </a:r>
          </a:p>
        </p:txBody>
      </p:sp>
      <p:sp>
        <p:nvSpPr>
          <p:cNvPr id="32" name="TextBox 31"/>
          <p:cNvSpPr txBox="1">
            <a:spLocks/>
          </p:cNvSpPr>
          <p:nvPr/>
        </p:nvSpPr>
        <p:spPr>
          <a:xfrm flipH="1">
            <a:off x="8596313" y="3898901"/>
            <a:ext cx="1460500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……</a:t>
            </a: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8596313" y="3822700"/>
            <a:ext cx="180000" cy="0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flipH="1">
            <a:off x="8596313" y="3475568"/>
            <a:ext cx="14605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r>
              <a:rPr 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5</a:t>
            </a:r>
          </a:p>
        </p:txBody>
      </p:sp>
      <p:sp>
        <p:nvSpPr>
          <p:cNvPr id="29" name="TextBox 28"/>
          <p:cNvSpPr txBox="1">
            <a:spLocks/>
          </p:cNvSpPr>
          <p:nvPr/>
        </p:nvSpPr>
        <p:spPr>
          <a:xfrm flipH="1">
            <a:off x="7521047" y="5494868"/>
            <a:ext cx="1987021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……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7521047" y="5418667"/>
            <a:ext cx="180000" cy="0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flipH="1">
            <a:off x="7521047" y="5071535"/>
            <a:ext cx="19870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r>
              <a:rPr lang="en-US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4</a:t>
            </a:r>
          </a:p>
        </p:txBody>
      </p:sp>
      <p:sp>
        <p:nvSpPr>
          <p:cNvPr id="38" name="Freeform 240"/>
          <p:cNvSpPr>
            <a:spLocks/>
          </p:cNvSpPr>
          <p:nvPr/>
        </p:nvSpPr>
        <p:spPr bwMode="auto">
          <a:xfrm>
            <a:off x="6175376" y="1958976"/>
            <a:ext cx="1098550" cy="923925"/>
          </a:xfrm>
          <a:custGeom>
            <a:avLst/>
            <a:gdLst>
              <a:gd name="T0" fmla="*/ 346 w 346"/>
              <a:gd name="T1" fmla="*/ 0 h 291"/>
              <a:gd name="T2" fmla="*/ 346 w 346"/>
              <a:gd name="T3" fmla="*/ 113 h 291"/>
              <a:gd name="T4" fmla="*/ 169 w 346"/>
              <a:gd name="T5" fmla="*/ 291 h 291"/>
              <a:gd name="T6" fmla="*/ 0 w 346"/>
              <a:gd name="T7" fmla="*/ 237 h 291"/>
              <a:gd name="T8" fmla="*/ 0 w 346"/>
              <a:gd name="T9" fmla="*/ 141 h 291"/>
              <a:gd name="T10" fmla="*/ 2 w 346"/>
              <a:gd name="T11" fmla="*/ 139 h 291"/>
              <a:gd name="T12" fmla="*/ 4 w 346"/>
              <a:gd name="T13" fmla="*/ 141 h 291"/>
              <a:gd name="T14" fmla="*/ 4 w 346"/>
              <a:gd name="T15" fmla="*/ 231 h 291"/>
              <a:gd name="T16" fmla="*/ 234 w 346"/>
              <a:gd name="T17" fmla="*/ 0 h 291"/>
              <a:gd name="T18" fmla="*/ 346 w 346"/>
              <a:gd name="T1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6" h="291">
                <a:moveTo>
                  <a:pt x="346" y="0"/>
                </a:moveTo>
                <a:cubicBezTo>
                  <a:pt x="346" y="113"/>
                  <a:pt x="346" y="113"/>
                  <a:pt x="346" y="113"/>
                </a:cubicBezTo>
                <a:cubicBezTo>
                  <a:pt x="169" y="291"/>
                  <a:pt x="169" y="291"/>
                  <a:pt x="169" y="291"/>
                </a:cubicBezTo>
                <a:cubicBezTo>
                  <a:pt x="119" y="260"/>
                  <a:pt x="61" y="241"/>
                  <a:pt x="0" y="237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0"/>
                  <a:pt x="1" y="139"/>
                  <a:pt x="2" y="139"/>
                </a:cubicBezTo>
                <a:cubicBezTo>
                  <a:pt x="3" y="139"/>
                  <a:pt x="4" y="140"/>
                  <a:pt x="4" y="141"/>
                </a:cubicBezTo>
                <a:cubicBezTo>
                  <a:pt x="4" y="231"/>
                  <a:pt x="4" y="231"/>
                  <a:pt x="4" y="231"/>
                </a:cubicBezTo>
                <a:cubicBezTo>
                  <a:pt x="234" y="0"/>
                  <a:pt x="234" y="0"/>
                  <a:pt x="234" y="0"/>
                </a:cubicBezTo>
                <a:lnTo>
                  <a:pt x="3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reeform 241"/>
          <p:cNvSpPr>
            <a:spLocks/>
          </p:cNvSpPr>
          <p:nvPr/>
        </p:nvSpPr>
        <p:spPr bwMode="auto">
          <a:xfrm>
            <a:off x="4829176" y="1908176"/>
            <a:ext cx="692150" cy="1330325"/>
          </a:xfrm>
          <a:custGeom>
            <a:avLst/>
            <a:gdLst>
              <a:gd name="T0" fmla="*/ 218 w 218"/>
              <a:gd name="T1" fmla="*/ 299 h 419"/>
              <a:gd name="T2" fmla="*/ 88 w 218"/>
              <a:gd name="T3" fmla="*/ 419 h 419"/>
              <a:gd name="T4" fmla="*/ 5 w 218"/>
              <a:gd name="T5" fmla="*/ 371 h 419"/>
              <a:gd name="T6" fmla="*/ 4 w 218"/>
              <a:gd name="T7" fmla="*/ 368 h 419"/>
              <a:gd name="T8" fmla="*/ 7 w 218"/>
              <a:gd name="T9" fmla="*/ 367 h 419"/>
              <a:gd name="T10" fmla="*/ 84 w 218"/>
              <a:gd name="T11" fmla="*/ 412 h 419"/>
              <a:gd name="T12" fmla="*/ 0 w 218"/>
              <a:gd name="T13" fmla="*/ 97 h 419"/>
              <a:gd name="T14" fmla="*/ 56 w 218"/>
              <a:gd name="T15" fmla="*/ 0 h 419"/>
              <a:gd name="T16" fmla="*/ 153 w 218"/>
              <a:gd name="T17" fmla="*/ 56 h 419"/>
              <a:gd name="T18" fmla="*/ 218 w 218"/>
              <a:gd name="T19" fmla="*/ 299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8" h="419">
                <a:moveTo>
                  <a:pt x="218" y="299"/>
                </a:moveTo>
                <a:cubicBezTo>
                  <a:pt x="166" y="328"/>
                  <a:pt x="121" y="369"/>
                  <a:pt x="88" y="419"/>
                </a:cubicBezTo>
                <a:cubicBezTo>
                  <a:pt x="5" y="371"/>
                  <a:pt x="5" y="371"/>
                  <a:pt x="5" y="371"/>
                </a:cubicBezTo>
                <a:cubicBezTo>
                  <a:pt x="4" y="370"/>
                  <a:pt x="3" y="369"/>
                  <a:pt x="4" y="368"/>
                </a:cubicBezTo>
                <a:cubicBezTo>
                  <a:pt x="4" y="367"/>
                  <a:pt x="6" y="367"/>
                  <a:pt x="7" y="367"/>
                </a:cubicBezTo>
                <a:cubicBezTo>
                  <a:pt x="84" y="412"/>
                  <a:pt x="84" y="412"/>
                  <a:pt x="84" y="412"/>
                </a:cubicBezTo>
                <a:cubicBezTo>
                  <a:pt x="0" y="97"/>
                  <a:pt x="0" y="97"/>
                  <a:pt x="0" y="97"/>
                </a:cubicBezTo>
                <a:cubicBezTo>
                  <a:pt x="56" y="0"/>
                  <a:pt x="56" y="0"/>
                  <a:pt x="56" y="0"/>
                </a:cubicBezTo>
                <a:cubicBezTo>
                  <a:pt x="153" y="56"/>
                  <a:pt x="153" y="56"/>
                  <a:pt x="153" y="56"/>
                </a:cubicBezTo>
                <a:lnTo>
                  <a:pt x="218" y="2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242"/>
          <p:cNvSpPr>
            <a:spLocks/>
          </p:cNvSpPr>
          <p:nvPr/>
        </p:nvSpPr>
        <p:spPr bwMode="auto">
          <a:xfrm>
            <a:off x="3830639" y="3667125"/>
            <a:ext cx="1198563" cy="908050"/>
          </a:xfrm>
          <a:custGeom>
            <a:avLst/>
            <a:gdLst>
              <a:gd name="T0" fmla="*/ 378 w 378"/>
              <a:gd name="T1" fmla="*/ 238 h 286"/>
              <a:gd name="T2" fmla="*/ 295 w 378"/>
              <a:gd name="T3" fmla="*/ 286 h 286"/>
              <a:gd name="T4" fmla="*/ 294 w 378"/>
              <a:gd name="T5" fmla="*/ 286 h 286"/>
              <a:gd name="T6" fmla="*/ 292 w 378"/>
              <a:gd name="T7" fmla="*/ 285 h 286"/>
              <a:gd name="T8" fmla="*/ 293 w 378"/>
              <a:gd name="T9" fmla="*/ 283 h 286"/>
              <a:gd name="T10" fmla="*/ 371 w 378"/>
              <a:gd name="T11" fmla="*/ 238 h 286"/>
              <a:gd name="T12" fmla="*/ 56 w 378"/>
              <a:gd name="T13" fmla="*/ 153 h 286"/>
              <a:gd name="T14" fmla="*/ 0 w 378"/>
              <a:gd name="T15" fmla="*/ 56 h 286"/>
              <a:gd name="T16" fmla="*/ 97 w 378"/>
              <a:gd name="T17" fmla="*/ 0 h 286"/>
              <a:gd name="T18" fmla="*/ 340 w 378"/>
              <a:gd name="T19" fmla="*/ 65 h 286"/>
              <a:gd name="T20" fmla="*/ 340 w 378"/>
              <a:gd name="T21" fmla="*/ 73 h 286"/>
              <a:gd name="T22" fmla="*/ 378 w 378"/>
              <a:gd name="T23" fmla="*/ 238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8" h="286">
                <a:moveTo>
                  <a:pt x="378" y="238"/>
                </a:moveTo>
                <a:cubicBezTo>
                  <a:pt x="295" y="286"/>
                  <a:pt x="295" y="286"/>
                  <a:pt x="295" y="286"/>
                </a:cubicBezTo>
                <a:cubicBezTo>
                  <a:pt x="295" y="286"/>
                  <a:pt x="294" y="286"/>
                  <a:pt x="294" y="286"/>
                </a:cubicBezTo>
                <a:cubicBezTo>
                  <a:pt x="293" y="286"/>
                  <a:pt x="293" y="286"/>
                  <a:pt x="292" y="285"/>
                </a:cubicBezTo>
                <a:cubicBezTo>
                  <a:pt x="292" y="285"/>
                  <a:pt x="292" y="283"/>
                  <a:pt x="293" y="283"/>
                </a:cubicBezTo>
                <a:cubicBezTo>
                  <a:pt x="371" y="238"/>
                  <a:pt x="371" y="238"/>
                  <a:pt x="371" y="238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0" y="56"/>
                  <a:pt x="0" y="56"/>
                  <a:pt x="0" y="56"/>
                </a:cubicBezTo>
                <a:cubicBezTo>
                  <a:pt x="97" y="0"/>
                  <a:pt x="97" y="0"/>
                  <a:pt x="97" y="0"/>
                </a:cubicBezTo>
                <a:cubicBezTo>
                  <a:pt x="340" y="65"/>
                  <a:pt x="340" y="65"/>
                  <a:pt x="340" y="65"/>
                </a:cubicBezTo>
                <a:cubicBezTo>
                  <a:pt x="340" y="68"/>
                  <a:pt x="340" y="70"/>
                  <a:pt x="340" y="73"/>
                </a:cubicBezTo>
                <a:cubicBezTo>
                  <a:pt x="340" y="132"/>
                  <a:pt x="354" y="188"/>
                  <a:pt x="378" y="2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Freeform 243"/>
          <p:cNvSpPr>
            <a:spLocks/>
          </p:cNvSpPr>
          <p:nvPr/>
        </p:nvSpPr>
        <p:spPr bwMode="auto">
          <a:xfrm>
            <a:off x="4918076" y="4914900"/>
            <a:ext cx="1098550" cy="920750"/>
          </a:xfrm>
          <a:custGeom>
            <a:avLst/>
            <a:gdLst>
              <a:gd name="T0" fmla="*/ 346 w 346"/>
              <a:gd name="T1" fmla="*/ 53 h 290"/>
              <a:gd name="T2" fmla="*/ 346 w 346"/>
              <a:gd name="T3" fmla="*/ 149 h 290"/>
              <a:gd name="T4" fmla="*/ 344 w 346"/>
              <a:gd name="T5" fmla="*/ 151 h 290"/>
              <a:gd name="T6" fmla="*/ 342 w 346"/>
              <a:gd name="T7" fmla="*/ 149 h 290"/>
              <a:gd name="T8" fmla="*/ 342 w 346"/>
              <a:gd name="T9" fmla="*/ 60 h 290"/>
              <a:gd name="T10" fmla="*/ 112 w 346"/>
              <a:gd name="T11" fmla="*/ 290 h 290"/>
              <a:gd name="T12" fmla="*/ 0 w 346"/>
              <a:gd name="T13" fmla="*/ 290 h 290"/>
              <a:gd name="T14" fmla="*/ 0 w 346"/>
              <a:gd name="T15" fmla="*/ 178 h 290"/>
              <a:gd name="T16" fmla="*/ 177 w 346"/>
              <a:gd name="T17" fmla="*/ 0 h 290"/>
              <a:gd name="T18" fmla="*/ 346 w 346"/>
              <a:gd name="T19" fmla="*/ 53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6" h="290">
                <a:moveTo>
                  <a:pt x="346" y="53"/>
                </a:moveTo>
                <a:cubicBezTo>
                  <a:pt x="346" y="149"/>
                  <a:pt x="346" y="149"/>
                  <a:pt x="346" y="149"/>
                </a:cubicBezTo>
                <a:cubicBezTo>
                  <a:pt x="346" y="150"/>
                  <a:pt x="345" y="151"/>
                  <a:pt x="344" y="151"/>
                </a:cubicBezTo>
                <a:cubicBezTo>
                  <a:pt x="343" y="151"/>
                  <a:pt x="342" y="150"/>
                  <a:pt x="342" y="149"/>
                </a:cubicBezTo>
                <a:cubicBezTo>
                  <a:pt x="342" y="60"/>
                  <a:pt x="342" y="60"/>
                  <a:pt x="342" y="60"/>
                </a:cubicBezTo>
                <a:cubicBezTo>
                  <a:pt x="112" y="290"/>
                  <a:pt x="112" y="290"/>
                  <a:pt x="112" y="290"/>
                </a:cubicBezTo>
                <a:cubicBezTo>
                  <a:pt x="0" y="290"/>
                  <a:pt x="0" y="290"/>
                  <a:pt x="0" y="290"/>
                </a:cubicBezTo>
                <a:cubicBezTo>
                  <a:pt x="0" y="178"/>
                  <a:pt x="0" y="178"/>
                  <a:pt x="0" y="178"/>
                </a:cubicBezTo>
                <a:cubicBezTo>
                  <a:pt x="177" y="0"/>
                  <a:pt x="177" y="0"/>
                  <a:pt x="177" y="0"/>
                </a:cubicBezTo>
                <a:cubicBezTo>
                  <a:pt x="227" y="30"/>
                  <a:pt x="285" y="49"/>
                  <a:pt x="346" y="5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244"/>
          <p:cNvSpPr>
            <a:spLocks/>
          </p:cNvSpPr>
          <p:nvPr/>
        </p:nvSpPr>
        <p:spPr bwMode="auto">
          <a:xfrm>
            <a:off x="6670676" y="4559301"/>
            <a:ext cx="692150" cy="1330325"/>
          </a:xfrm>
          <a:custGeom>
            <a:avLst/>
            <a:gdLst>
              <a:gd name="T0" fmla="*/ 218 w 218"/>
              <a:gd name="T1" fmla="*/ 321 h 419"/>
              <a:gd name="T2" fmla="*/ 162 w 218"/>
              <a:gd name="T3" fmla="*/ 419 h 419"/>
              <a:gd name="T4" fmla="*/ 65 w 218"/>
              <a:gd name="T5" fmla="*/ 362 h 419"/>
              <a:gd name="T6" fmla="*/ 0 w 218"/>
              <a:gd name="T7" fmla="*/ 120 h 419"/>
              <a:gd name="T8" fmla="*/ 130 w 218"/>
              <a:gd name="T9" fmla="*/ 0 h 419"/>
              <a:gd name="T10" fmla="*/ 213 w 218"/>
              <a:gd name="T11" fmla="*/ 48 h 419"/>
              <a:gd name="T12" fmla="*/ 214 w 218"/>
              <a:gd name="T13" fmla="*/ 51 h 419"/>
              <a:gd name="T14" fmla="*/ 212 w 218"/>
              <a:gd name="T15" fmla="*/ 52 h 419"/>
              <a:gd name="T16" fmla="*/ 211 w 218"/>
              <a:gd name="T17" fmla="*/ 51 h 419"/>
              <a:gd name="T18" fmla="*/ 134 w 218"/>
              <a:gd name="T19" fmla="*/ 6 h 419"/>
              <a:gd name="T20" fmla="*/ 218 w 218"/>
              <a:gd name="T21" fmla="*/ 321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8" h="419">
                <a:moveTo>
                  <a:pt x="218" y="321"/>
                </a:moveTo>
                <a:cubicBezTo>
                  <a:pt x="162" y="419"/>
                  <a:pt x="162" y="419"/>
                  <a:pt x="162" y="419"/>
                </a:cubicBezTo>
                <a:cubicBezTo>
                  <a:pt x="65" y="362"/>
                  <a:pt x="65" y="362"/>
                  <a:pt x="65" y="362"/>
                </a:cubicBezTo>
                <a:cubicBezTo>
                  <a:pt x="0" y="120"/>
                  <a:pt x="0" y="120"/>
                  <a:pt x="0" y="120"/>
                </a:cubicBezTo>
                <a:cubicBezTo>
                  <a:pt x="52" y="91"/>
                  <a:pt x="97" y="49"/>
                  <a:pt x="130" y="0"/>
                </a:cubicBezTo>
                <a:cubicBezTo>
                  <a:pt x="213" y="48"/>
                  <a:pt x="213" y="48"/>
                  <a:pt x="213" y="48"/>
                </a:cubicBezTo>
                <a:cubicBezTo>
                  <a:pt x="214" y="48"/>
                  <a:pt x="215" y="50"/>
                  <a:pt x="214" y="51"/>
                </a:cubicBezTo>
                <a:cubicBezTo>
                  <a:pt x="214" y="51"/>
                  <a:pt x="213" y="52"/>
                  <a:pt x="212" y="52"/>
                </a:cubicBezTo>
                <a:cubicBezTo>
                  <a:pt x="212" y="52"/>
                  <a:pt x="212" y="52"/>
                  <a:pt x="211" y="51"/>
                </a:cubicBezTo>
                <a:cubicBezTo>
                  <a:pt x="134" y="6"/>
                  <a:pt x="134" y="6"/>
                  <a:pt x="134" y="6"/>
                </a:cubicBezTo>
                <a:lnTo>
                  <a:pt x="218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Freeform 245"/>
          <p:cNvSpPr>
            <a:spLocks/>
          </p:cNvSpPr>
          <p:nvPr/>
        </p:nvSpPr>
        <p:spPr bwMode="auto">
          <a:xfrm>
            <a:off x="7162801" y="3219450"/>
            <a:ext cx="1200150" cy="908050"/>
          </a:xfrm>
          <a:custGeom>
            <a:avLst/>
            <a:gdLst>
              <a:gd name="T0" fmla="*/ 378 w 378"/>
              <a:gd name="T1" fmla="*/ 230 h 286"/>
              <a:gd name="T2" fmla="*/ 281 w 378"/>
              <a:gd name="T3" fmla="*/ 286 h 286"/>
              <a:gd name="T4" fmla="*/ 38 w 378"/>
              <a:gd name="T5" fmla="*/ 221 h 286"/>
              <a:gd name="T6" fmla="*/ 38 w 378"/>
              <a:gd name="T7" fmla="*/ 214 h 286"/>
              <a:gd name="T8" fmla="*/ 0 w 378"/>
              <a:gd name="T9" fmla="*/ 48 h 286"/>
              <a:gd name="T10" fmla="*/ 83 w 378"/>
              <a:gd name="T11" fmla="*/ 0 h 286"/>
              <a:gd name="T12" fmla="*/ 86 w 378"/>
              <a:gd name="T13" fmla="*/ 1 h 286"/>
              <a:gd name="T14" fmla="*/ 85 w 378"/>
              <a:gd name="T15" fmla="*/ 4 h 286"/>
              <a:gd name="T16" fmla="*/ 7 w 378"/>
              <a:gd name="T17" fmla="*/ 49 h 286"/>
              <a:gd name="T18" fmla="*/ 322 w 378"/>
              <a:gd name="T19" fmla="*/ 133 h 286"/>
              <a:gd name="T20" fmla="*/ 378 w 378"/>
              <a:gd name="T21" fmla="*/ 23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8" h="286">
                <a:moveTo>
                  <a:pt x="378" y="230"/>
                </a:moveTo>
                <a:cubicBezTo>
                  <a:pt x="281" y="286"/>
                  <a:pt x="281" y="286"/>
                  <a:pt x="281" y="286"/>
                </a:cubicBezTo>
                <a:cubicBezTo>
                  <a:pt x="38" y="221"/>
                  <a:pt x="38" y="221"/>
                  <a:pt x="38" y="221"/>
                </a:cubicBezTo>
                <a:cubicBezTo>
                  <a:pt x="38" y="219"/>
                  <a:pt x="38" y="216"/>
                  <a:pt x="38" y="214"/>
                </a:cubicBezTo>
                <a:cubicBezTo>
                  <a:pt x="38" y="154"/>
                  <a:pt x="24" y="98"/>
                  <a:pt x="0" y="48"/>
                </a:cubicBezTo>
                <a:cubicBezTo>
                  <a:pt x="83" y="0"/>
                  <a:pt x="83" y="0"/>
                  <a:pt x="83" y="0"/>
                </a:cubicBezTo>
                <a:cubicBezTo>
                  <a:pt x="84" y="0"/>
                  <a:pt x="85" y="0"/>
                  <a:pt x="86" y="1"/>
                </a:cubicBezTo>
                <a:cubicBezTo>
                  <a:pt x="86" y="2"/>
                  <a:pt x="86" y="3"/>
                  <a:pt x="85" y="4"/>
                </a:cubicBezTo>
                <a:cubicBezTo>
                  <a:pt x="7" y="49"/>
                  <a:pt x="7" y="49"/>
                  <a:pt x="7" y="49"/>
                </a:cubicBezTo>
                <a:cubicBezTo>
                  <a:pt x="322" y="133"/>
                  <a:pt x="322" y="133"/>
                  <a:pt x="322" y="133"/>
                </a:cubicBezTo>
                <a:lnTo>
                  <a:pt x="378" y="23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Freeform 246"/>
          <p:cNvSpPr>
            <a:spLocks noEditPoints="1"/>
          </p:cNvSpPr>
          <p:nvPr/>
        </p:nvSpPr>
        <p:spPr bwMode="auto">
          <a:xfrm>
            <a:off x="6851652" y="2044701"/>
            <a:ext cx="339725" cy="339725"/>
          </a:xfrm>
          <a:custGeom>
            <a:avLst/>
            <a:gdLst>
              <a:gd name="T0" fmla="*/ 84 w 107"/>
              <a:gd name="T1" fmla="*/ 23 h 107"/>
              <a:gd name="T2" fmla="*/ 81 w 107"/>
              <a:gd name="T3" fmla="*/ 23 h 107"/>
              <a:gd name="T4" fmla="*/ 81 w 107"/>
              <a:gd name="T5" fmla="*/ 26 h 107"/>
              <a:gd name="T6" fmla="*/ 81 w 107"/>
              <a:gd name="T7" fmla="*/ 58 h 107"/>
              <a:gd name="T8" fmla="*/ 81 w 107"/>
              <a:gd name="T9" fmla="*/ 61 h 107"/>
              <a:gd name="T10" fmla="*/ 84 w 107"/>
              <a:gd name="T11" fmla="*/ 61 h 107"/>
              <a:gd name="T12" fmla="*/ 84 w 107"/>
              <a:gd name="T13" fmla="*/ 23 h 107"/>
              <a:gd name="T14" fmla="*/ 92 w 107"/>
              <a:gd name="T15" fmla="*/ 15 h 107"/>
              <a:gd name="T16" fmla="*/ 38 w 107"/>
              <a:gd name="T17" fmla="*/ 15 h 107"/>
              <a:gd name="T18" fmla="*/ 33 w 107"/>
              <a:gd name="T19" fmla="*/ 62 h 107"/>
              <a:gd name="T20" fmla="*/ 4 w 107"/>
              <a:gd name="T21" fmla="*/ 90 h 107"/>
              <a:gd name="T22" fmla="*/ 7 w 107"/>
              <a:gd name="T23" fmla="*/ 100 h 107"/>
              <a:gd name="T24" fmla="*/ 17 w 107"/>
              <a:gd name="T25" fmla="*/ 103 h 107"/>
              <a:gd name="T26" fmla="*/ 45 w 107"/>
              <a:gd name="T27" fmla="*/ 75 h 107"/>
              <a:gd name="T28" fmla="*/ 92 w 107"/>
              <a:gd name="T29" fmla="*/ 69 h 107"/>
              <a:gd name="T30" fmla="*/ 92 w 107"/>
              <a:gd name="T31" fmla="*/ 15 h 107"/>
              <a:gd name="T32" fmla="*/ 88 w 107"/>
              <a:gd name="T33" fmla="*/ 64 h 107"/>
              <a:gd name="T34" fmla="*/ 43 w 107"/>
              <a:gd name="T35" fmla="*/ 64 h 107"/>
              <a:gd name="T36" fmla="*/ 43 w 107"/>
              <a:gd name="T37" fmla="*/ 19 h 107"/>
              <a:gd name="T38" fmla="*/ 88 w 107"/>
              <a:gd name="T39" fmla="*/ 19 h 107"/>
              <a:gd name="T40" fmla="*/ 88 w 107"/>
              <a:gd name="T41" fmla="*/ 6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7" h="107">
                <a:moveTo>
                  <a:pt x="84" y="23"/>
                </a:moveTo>
                <a:cubicBezTo>
                  <a:pt x="83" y="22"/>
                  <a:pt x="82" y="22"/>
                  <a:pt x="81" y="23"/>
                </a:cubicBezTo>
                <a:cubicBezTo>
                  <a:pt x="80" y="24"/>
                  <a:pt x="80" y="25"/>
                  <a:pt x="81" y="26"/>
                </a:cubicBezTo>
                <a:cubicBezTo>
                  <a:pt x="90" y="35"/>
                  <a:pt x="90" y="49"/>
                  <a:pt x="81" y="58"/>
                </a:cubicBezTo>
                <a:cubicBezTo>
                  <a:pt x="80" y="59"/>
                  <a:pt x="80" y="60"/>
                  <a:pt x="81" y="61"/>
                </a:cubicBezTo>
                <a:cubicBezTo>
                  <a:pt x="82" y="62"/>
                  <a:pt x="83" y="62"/>
                  <a:pt x="84" y="61"/>
                </a:cubicBezTo>
                <a:cubicBezTo>
                  <a:pt x="95" y="50"/>
                  <a:pt x="95" y="33"/>
                  <a:pt x="84" y="23"/>
                </a:cubicBezTo>
                <a:close/>
                <a:moveTo>
                  <a:pt x="92" y="15"/>
                </a:moveTo>
                <a:cubicBezTo>
                  <a:pt x="77" y="0"/>
                  <a:pt x="53" y="0"/>
                  <a:pt x="38" y="15"/>
                </a:cubicBezTo>
                <a:cubicBezTo>
                  <a:pt x="25" y="28"/>
                  <a:pt x="23" y="47"/>
                  <a:pt x="33" y="62"/>
                </a:cubicBezTo>
                <a:cubicBezTo>
                  <a:pt x="4" y="90"/>
                  <a:pt x="4" y="90"/>
                  <a:pt x="4" y="90"/>
                </a:cubicBezTo>
                <a:cubicBezTo>
                  <a:pt x="4" y="90"/>
                  <a:pt x="0" y="93"/>
                  <a:pt x="7" y="100"/>
                </a:cubicBezTo>
                <a:cubicBezTo>
                  <a:pt x="14" y="107"/>
                  <a:pt x="17" y="103"/>
                  <a:pt x="17" y="103"/>
                </a:cubicBezTo>
                <a:cubicBezTo>
                  <a:pt x="45" y="75"/>
                  <a:pt x="45" y="75"/>
                  <a:pt x="45" y="75"/>
                </a:cubicBezTo>
                <a:cubicBezTo>
                  <a:pt x="60" y="84"/>
                  <a:pt x="80" y="82"/>
                  <a:pt x="92" y="69"/>
                </a:cubicBezTo>
                <a:cubicBezTo>
                  <a:pt x="107" y="54"/>
                  <a:pt x="107" y="30"/>
                  <a:pt x="92" y="15"/>
                </a:cubicBezTo>
                <a:close/>
                <a:moveTo>
                  <a:pt x="88" y="64"/>
                </a:moveTo>
                <a:cubicBezTo>
                  <a:pt x="75" y="77"/>
                  <a:pt x="55" y="77"/>
                  <a:pt x="43" y="64"/>
                </a:cubicBezTo>
                <a:cubicBezTo>
                  <a:pt x="31" y="52"/>
                  <a:pt x="31" y="32"/>
                  <a:pt x="43" y="19"/>
                </a:cubicBezTo>
                <a:cubicBezTo>
                  <a:pt x="55" y="7"/>
                  <a:pt x="75" y="7"/>
                  <a:pt x="88" y="19"/>
                </a:cubicBezTo>
                <a:cubicBezTo>
                  <a:pt x="100" y="32"/>
                  <a:pt x="100" y="52"/>
                  <a:pt x="88" y="6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Freeform 247"/>
          <p:cNvSpPr>
            <a:spLocks noEditPoints="1"/>
          </p:cNvSpPr>
          <p:nvPr/>
        </p:nvSpPr>
        <p:spPr bwMode="auto">
          <a:xfrm>
            <a:off x="4057652" y="3778250"/>
            <a:ext cx="295275" cy="304800"/>
          </a:xfrm>
          <a:custGeom>
            <a:avLst/>
            <a:gdLst>
              <a:gd name="T0" fmla="*/ 80 w 93"/>
              <a:gd name="T1" fmla="*/ 66 h 96"/>
              <a:gd name="T2" fmla="*/ 78 w 93"/>
              <a:gd name="T3" fmla="*/ 66 h 96"/>
              <a:gd name="T4" fmla="*/ 63 w 93"/>
              <a:gd name="T5" fmla="*/ 81 h 96"/>
              <a:gd name="T6" fmla="*/ 66 w 93"/>
              <a:gd name="T7" fmla="*/ 90 h 96"/>
              <a:gd name="T8" fmla="*/ 78 w 93"/>
              <a:gd name="T9" fmla="*/ 96 h 96"/>
              <a:gd name="T10" fmla="*/ 93 w 93"/>
              <a:gd name="T11" fmla="*/ 81 h 96"/>
              <a:gd name="T12" fmla="*/ 80 w 93"/>
              <a:gd name="T13" fmla="*/ 66 h 96"/>
              <a:gd name="T14" fmla="*/ 88 w 93"/>
              <a:gd name="T15" fmla="*/ 83 h 96"/>
              <a:gd name="T16" fmla="*/ 80 w 93"/>
              <a:gd name="T17" fmla="*/ 83 h 96"/>
              <a:gd name="T18" fmla="*/ 80 w 93"/>
              <a:gd name="T19" fmla="*/ 90 h 96"/>
              <a:gd name="T20" fmla="*/ 76 w 93"/>
              <a:gd name="T21" fmla="*/ 90 h 96"/>
              <a:gd name="T22" fmla="*/ 76 w 93"/>
              <a:gd name="T23" fmla="*/ 83 h 96"/>
              <a:gd name="T24" fmla="*/ 69 w 93"/>
              <a:gd name="T25" fmla="*/ 83 h 96"/>
              <a:gd name="T26" fmla="*/ 69 w 93"/>
              <a:gd name="T27" fmla="*/ 79 h 96"/>
              <a:gd name="T28" fmla="*/ 76 w 93"/>
              <a:gd name="T29" fmla="*/ 79 h 96"/>
              <a:gd name="T30" fmla="*/ 76 w 93"/>
              <a:gd name="T31" fmla="*/ 72 h 96"/>
              <a:gd name="T32" fmla="*/ 80 w 93"/>
              <a:gd name="T33" fmla="*/ 72 h 96"/>
              <a:gd name="T34" fmla="*/ 80 w 93"/>
              <a:gd name="T35" fmla="*/ 79 h 96"/>
              <a:gd name="T36" fmla="*/ 88 w 93"/>
              <a:gd name="T37" fmla="*/ 79 h 96"/>
              <a:gd name="T38" fmla="*/ 88 w 93"/>
              <a:gd name="T39" fmla="*/ 83 h 96"/>
              <a:gd name="T40" fmla="*/ 78 w 93"/>
              <a:gd name="T41" fmla="*/ 61 h 96"/>
              <a:gd name="T42" fmla="*/ 79 w 93"/>
              <a:gd name="T43" fmla="*/ 61 h 96"/>
              <a:gd name="T44" fmla="*/ 79 w 93"/>
              <a:gd name="T45" fmla="*/ 60 h 96"/>
              <a:gd name="T46" fmla="*/ 65 w 93"/>
              <a:gd name="T47" fmla="*/ 52 h 96"/>
              <a:gd name="T48" fmla="*/ 55 w 93"/>
              <a:gd name="T49" fmla="*/ 46 h 96"/>
              <a:gd name="T50" fmla="*/ 51 w 93"/>
              <a:gd name="T51" fmla="*/ 43 h 96"/>
              <a:gd name="T52" fmla="*/ 50 w 93"/>
              <a:gd name="T53" fmla="*/ 39 h 96"/>
              <a:gd name="T54" fmla="*/ 54 w 93"/>
              <a:gd name="T55" fmla="*/ 32 h 96"/>
              <a:gd name="T56" fmla="*/ 57 w 93"/>
              <a:gd name="T57" fmla="*/ 25 h 96"/>
              <a:gd name="T58" fmla="*/ 56 w 93"/>
              <a:gd name="T59" fmla="*/ 23 h 96"/>
              <a:gd name="T60" fmla="*/ 54 w 93"/>
              <a:gd name="T61" fmla="*/ 8 h 96"/>
              <a:gd name="T62" fmla="*/ 44 w 93"/>
              <a:gd name="T63" fmla="*/ 2 h 96"/>
              <a:gd name="T64" fmla="*/ 41 w 93"/>
              <a:gd name="T65" fmla="*/ 1 h 96"/>
              <a:gd name="T66" fmla="*/ 36 w 93"/>
              <a:gd name="T67" fmla="*/ 0 h 96"/>
              <a:gd name="T68" fmla="*/ 37 w 93"/>
              <a:gd name="T69" fmla="*/ 2 h 96"/>
              <a:gd name="T70" fmla="*/ 28 w 93"/>
              <a:gd name="T71" fmla="*/ 8 h 96"/>
              <a:gd name="T72" fmla="*/ 26 w 93"/>
              <a:gd name="T73" fmla="*/ 23 h 96"/>
              <a:gd name="T74" fmla="*/ 25 w 93"/>
              <a:gd name="T75" fmla="*/ 25 h 96"/>
              <a:gd name="T76" fmla="*/ 28 w 93"/>
              <a:gd name="T77" fmla="*/ 32 h 96"/>
              <a:gd name="T78" fmla="*/ 31 w 93"/>
              <a:gd name="T79" fmla="*/ 39 h 96"/>
              <a:gd name="T80" fmla="*/ 30 w 93"/>
              <a:gd name="T81" fmla="*/ 43 h 96"/>
              <a:gd name="T82" fmla="*/ 27 w 93"/>
              <a:gd name="T83" fmla="*/ 46 h 96"/>
              <a:gd name="T84" fmla="*/ 16 w 93"/>
              <a:gd name="T85" fmla="*/ 52 h 96"/>
              <a:gd name="T86" fmla="*/ 3 w 93"/>
              <a:gd name="T87" fmla="*/ 60 h 96"/>
              <a:gd name="T88" fmla="*/ 0 w 93"/>
              <a:gd name="T89" fmla="*/ 82 h 96"/>
              <a:gd name="T90" fmla="*/ 0 w 93"/>
              <a:gd name="T91" fmla="*/ 83 h 96"/>
              <a:gd name="T92" fmla="*/ 0 w 93"/>
              <a:gd name="T93" fmla="*/ 83 h 96"/>
              <a:gd name="T94" fmla="*/ 41 w 93"/>
              <a:gd name="T95" fmla="*/ 94 h 96"/>
              <a:gd name="T96" fmla="*/ 61 w 93"/>
              <a:gd name="T97" fmla="*/ 92 h 96"/>
              <a:gd name="T98" fmla="*/ 58 w 93"/>
              <a:gd name="T99" fmla="*/ 81 h 96"/>
              <a:gd name="T100" fmla="*/ 78 w 93"/>
              <a:gd name="T101" fmla="*/ 6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" h="96">
                <a:moveTo>
                  <a:pt x="80" y="66"/>
                </a:moveTo>
                <a:cubicBezTo>
                  <a:pt x="79" y="66"/>
                  <a:pt x="79" y="66"/>
                  <a:pt x="78" y="66"/>
                </a:cubicBezTo>
                <a:cubicBezTo>
                  <a:pt x="70" y="66"/>
                  <a:pt x="63" y="73"/>
                  <a:pt x="63" y="81"/>
                </a:cubicBezTo>
                <a:cubicBezTo>
                  <a:pt x="63" y="84"/>
                  <a:pt x="65" y="88"/>
                  <a:pt x="66" y="90"/>
                </a:cubicBezTo>
                <a:cubicBezTo>
                  <a:pt x="69" y="94"/>
                  <a:pt x="73" y="96"/>
                  <a:pt x="78" y="96"/>
                </a:cubicBezTo>
                <a:cubicBezTo>
                  <a:pt x="86" y="96"/>
                  <a:pt x="93" y="89"/>
                  <a:pt x="93" y="81"/>
                </a:cubicBezTo>
                <a:cubicBezTo>
                  <a:pt x="93" y="73"/>
                  <a:pt x="87" y="67"/>
                  <a:pt x="80" y="66"/>
                </a:cubicBezTo>
                <a:close/>
                <a:moveTo>
                  <a:pt x="88" y="83"/>
                </a:moveTo>
                <a:cubicBezTo>
                  <a:pt x="80" y="83"/>
                  <a:pt x="80" y="83"/>
                  <a:pt x="80" y="83"/>
                </a:cubicBezTo>
                <a:cubicBezTo>
                  <a:pt x="80" y="90"/>
                  <a:pt x="80" y="90"/>
                  <a:pt x="80" y="90"/>
                </a:cubicBezTo>
                <a:cubicBezTo>
                  <a:pt x="76" y="90"/>
                  <a:pt x="76" y="90"/>
                  <a:pt x="76" y="90"/>
                </a:cubicBezTo>
                <a:cubicBezTo>
                  <a:pt x="76" y="83"/>
                  <a:pt x="76" y="83"/>
                  <a:pt x="76" y="83"/>
                </a:cubicBezTo>
                <a:cubicBezTo>
                  <a:pt x="69" y="83"/>
                  <a:pt x="69" y="83"/>
                  <a:pt x="69" y="83"/>
                </a:cubicBezTo>
                <a:cubicBezTo>
                  <a:pt x="69" y="79"/>
                  <a:pt x="69" y="79"/>
                  <a:pt x="69" y="79"/>
                </a:cubicBezTo>
                <a:cubicBezTo>
                  <a:pt x="76" y="79"/>
                  <a:pt x="76" y="79"/>
                  <a:pt x="76" y="79"/>
                </a:cubicBezTo>
                <a:cubicBezTo>
                  <a:pt x="76" y="72"/>
                  <a:pt x="76" y="72"/>
                  <a:pt x="76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9"/>
                  <a:pt x="80" y="79"/>
                  <a:pt x="80" y="79"/>
                </a:cubicBezTo>
                <a:cubicBezTo>
                  <a:pt x="88" y="79"/>
                  <a:pt x="88" y="79"/>
                  <a:pt x="88" y="79"/>
                </a:cubicBezTo>
                <a:lnTo>
                  <a:pt x="88" y="83"/>
                </a:lnTo>
                <a:close/>
                <a:moveTo>
                  <a:pt x="78" y="61"/>
                </a:moveTo>
                <a:cubicBezTo>
                  <a:pt x="78" y="61"/>
                  <a:pt x="79" y="61"/>
                  <a:pt x="79" y="61"/>
                </a:cubicBezTo>
                <a:cubicBezTo>
                  <a:pt x="79" y="61"/>
                  <a:pt x="79" y="60"/>
                  <a:pt x="79" y="60"/>
                </a:cubicBezTo>
                <a:cubicBezTo>
                  <a:pt x="75" y="53"/>
                  <a:pt x="67" y="53"/>
                  <a:pt x="65" y="52"/>
                </a:cubicBezTo>
                <a:cubicBezTo>
                  <a:pt x="58" y="50"/>
                  <a:pt x="56" y="49"/>
                  <a:pt x="55" y="46"/>
                </a:cubicBezTo>
                <a:cubicBezTo>
                  <a:pt x="53" y="43"/>
                  <a:pt x="51" y="43"/>
                  <a:pt x="51" y="43"/>
                </a:cubicBezTo>
                <a:cubicBezTo>
                  <a:pt x="51" y="42"/>
                  <a:pt x="51" y="41"/>
                  <a:pt x="50" y="39"/>
                </a:cubicBezTo>
                <a:cubicBezTo>
                  <a:pt x="53" y="36"/>
                  <a:pt x="54" y="32"/>
                  <a:pt x="54" y="32"/>
                </a:cubicBezTo>
                <a:cubicBezTo>
                  <a:pt x="56" y="31"/>
                  <a:pt x="57" y="26"/>
                  <a:pt x="57" y="25"/>
                </a:cubicBezTo>
                <a:cubicBezTo>
                  <a:pt x="57" y="23"/>
                  <a:pt x="56" y="23"/>
                  <a:pt x="56" y="23"/>
                </a:cubicBezTo>
                <a:cubicBezTo>
                  <a:pt x="56" y="23"/>
                  <a:pt x="57" y="14"/>
                  <a:pt x="54" y="8"/>
                </a:cubicBezTo>
                <a:cubicBezTo>
                  <a:pt x="50" y="2"/>
                  <a:pt x="44" y="2"/>
                  <a:pt x="44" y="2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1"/>
                  <a:pt x="37" y="1"/>
                  <a:pt x="36" y="0"/>
                </a:cubicBezTo>
                <a:cubicBezTo>
                  <a:pt x="36" y="0"/>
                  <a:pt x="36" y="2"/>
                  <a:pt x="37" y="2"/>
                </a:cubicBezTo>
                <a:cubicBezTo>
                  <a:pt x="37" y="2"/>
                  <a:pt x="31" y="2"/>
                  <a:pt x="28" y="8"/>
                </a:cubicBezTo>
                <a:cubicBezTo>
                  <a:pt x="24" y="14"/>
                  <a:pt x="26" y="23"/>
                  <a:pt x="26" y="23"/>
                </a:cubicBezTo>
                <a:cubicBezTo>
                  <a:pt x="26" y="23"/>
                  <a:pt x="25" y="23"/>
                  <a:pt x="25" y="25"/>
                </a:cubicBezTo>
                <a:cubicBezTo>
                  <a:pt x="24" y="26"/>
                  <a:pt x="25" y="31"/>
                  <a:pt x="28" y="32"/>
                </a:cubicBezTo>
                <a:cubicBezTo>
                  <a:pt x="28" y="32"/>
                  <a:pt x="28" y="36"/>
                  <a:pt x="31" y="39"/>
                </a:cubicBezTo>
                <a:cubicBezTo>
                  <a:pt x="31" y="41"/>
                  <a:pt x="30" y="42"/>
                  <a:pt x="30" y="43"/>
                </a:cubicBezTo>
                <a:cubicBezTo>
                  <a:pt x="30" y="43"/>
                  <a:pt x="28" y="43"/>
                  <a:pt x="27" y="46"/>
                </a:cubicBezTo>
                <a:cubicBezTo>
                  <a:pt x="25" y="49"/>
                  <a:pt x="23" y="50"/>
                  <a:pt x="16" y="52"/>
                </a:cubicBezTo>
                <a:cubicBezTo>
                  <a:pt x="14" y="53"/>
                  <a:pt x="6" y="53"/>
                  <a:pt x="3" y="60"/>
                </a:cubicBezTo>
                <a:cubicBezTo>
                  <a:pt x="1" y="64"/>
                  <a:pt x="0" y="73"/>
                  <a:pt x="0" y="82"/>
                </a:cubicBezTo>
                <a:cubicBezTo>
                  <a:pt x="0" y="82"/>
                  <a:pt x="0" y="83"/>
                  <a:pt x="0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8" y="88"/>
                  <a:pt x="21" y="94"/>
                  <a:pt x="41" y="94"/>
                </a:cubicBezTo>
                <a:cubicBezTo>
                  <a:pt x="48" y="94"/>
                  <a:pt x="55" y="93"/>
                  <a:pt x="61" y="92"/>
                </a:cubicBezTo>
                <a:cubicBezTo>
                  <a:pt x="59" y="88"/>
                  <a:pt x="58" y="85"/>
                  <a:pt x="58" y="81"/>
                </a:cubicBezTo>
                <a:cubicBezTo>
                  <a:pt x="58" y="70"/>
                  <a:pt x="67" y="61"/>
                  <a:pt x="78" y="6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Freeform 248"/>
          <p:cNvSpPr>
            <a:spLocks noEditPoints="1"/>
          </p:cNvSpPr>
          <p:nvPr/>
        </p:nvSpPr>
        <p:spPr bwMode="auto">
          <a:xfrm>
            <a:off x="4968876" y="2085975"/>
            <a:ext cx="234950" cy="336550"/>
          </a:xfrm>
          <a:custGeom>
            <a:avLst/>
            <a:gdLst>
              <a:gd name="T0" fmla="*/ 21 w 74"/>
              <a:gd name="T1" fmla="*/ 92 h 106"/>
              <a:gd name="T2" fmla="*/ 22 w 74"/>
              <a:gd name="T3" fmla="*/ 98 h 106"/>
              <a:gd name="T4" fmla="*/ 27 w 74"/>
              <a:gd name="T5" fmla="*/ 100 h 106"/>
              <a:gd name="T6" fmla="*/ 28 w 74"/>
              <a:gd name="T7" fmla="*/ 104 h 106"/>
              <a:gd name="T8" fmla="*/ 37 w 74"/>
              <a:gd name="T9" fmla="*/ 106 h 106"/>
              <a:gd name="T10" fmla="*/ 46 w 74"/>
              <a:gd name="T11" fmla="*/ 104 h 106"/>
              <a:gd name="T12" fmla="*/ 47 w 74"/>
              <a:gd name="T13" fmla="*/ 100 h 106"/>
              <a:gd name="T14" fmla="*/ 52 w 74"/>
              <a:gd name="T15" fmla="*/ 98 h 106"/>
              <a:gd name="T16" fmla="*/ 52 w 74"/>
              <a:gd name="T17" fmla="*/ 92 h 106"/>
              <a:gd name="T18" fmla="*/ 37 w 74"/>
              <a:gd name="T19" fmla="*/ 95 h 106"/>
              <a:gd name="T20" fmla="*/ 21 w 74"/>
              <a:gd name="T21" fmla="*/ 92 h 106"/>
              <a:gd name="T22" fmla="*/ 37 w 74"/>
              <a:gd name="T23" fmla="*/ 15 h 106"/>
              <a:gd name="T24" fmla="*/ 39 w 74"/>
              <a:gd name="T25" fmla="*/ 13 h 106"/>
              <a:gd name="T26" fmla="*/ 37 w 74"/>
              <a:gd name="T27" fmla="*/ 11 h 106"/>
              <a:gd name="T28" fmla="*/ 12 w 74"/>
              <a:gd name="T29" fmla="*/ 36 h 106"/>
              <a:gd name="T30" fmla="*/ 13 w 74"/>
              <a:gd name="T31" fmla="*/ 38 h 106"/>
              <a:gd name="T32" fmla="*/ 15 w 74"/>
              <a:gd name="T33" fmla="*/ 36 h 106"/>
              <a:gd name="T34" fmla="*/ 37 w 74"/>
              <a:gd name="T35" fmla="*/ 15 h 106"/>
              <a:gd name="T36" fmla="*/ 20 w 74"/>
              <a:gd name="T37" fmla="*/ 82 h 106"/>
              <a:gd name="T38" fmla="*/ 21 w 74"/>
              <a:gd name="T39" fmla="*/ 87 h 106"/>
              <a:gd name="T40" fmla="*/ 37 w 74"/>
              <a:gd name="T41" fmla="*/ 90 h 106"/>
              <a:gd name="T42" fmla="*/ 53 w 74"/>
              <a:gd name="T43" fmla="*/ 87 h 106"/>
              <a:gd name="T44" fmla="*/ 54 w 74"/>
              <a:gd name="T45" fmla="*/ 82 h 106"/>
              <a:gd name="T46" fmla="*/ 37 w 74"/>
              <a:gd name="T47" fmla="*/ 85 h 106"/>
              <a:gd name="T48" fmla="*/ 20 w 74"/>
              <a:gd name="T49" fmla="*/ 82 h 106"/>
              <a:gd name="T50" fmla="*/ 37 w 74"/>
              <a:gd name="T51" fmla="*/ 0 h 106"/>
              <a:gd name="T52" fmla="*/ 0 w 74"/>
              <a:gd name="T53" fmla="*/ 36 h 106"/>
              <a:gd name="T54" fmla="*/ 18 w 74"/>
              <a:gd name="T55" fmla="*/ 68 h 106"/>
              <a:gd name="T56" fmla="*/ 19 w 74"/>
              <a:gd name="T57" fmla="*/ 77 h 106"/>
              <a:gd name="T58" fmla="*/ 37 w 74"/>
              <a:gd name="T59" fmla="*/ 80 h 106"/>
              <a:gd name="T60" fmla="*/ 55 w 74"/>
              <a:gd name="T61" fmla="*/ 77 h 106"/>
              <a:gd name="T62" fmla="*/ 56 w 74"/>
              <a:gd name="T63" fmla="*/ 68 h 106"/>
              <a:gd name="T64" fmla="*/ 74 w 74"/>
              <a:gd name="T65" fmla="*/ 36 h 106"/>
              <a:gd name="T66" fmla="*/ 37 w 74"/>
              <a:gd name="T67" fmla="*/ 0 h 106"/>
              <a:gd name="T68" fmla="*/ 50 w 74"/>
              <a:gd name="T69" fmla="*/ 63 h 106"/>
              <a:gd name="T70" fmla="*/ 50 w 74"/>
              <a:gd name="T71" fmla="*/ 72 h 106"/>
              <a:gd name="T72" fmla="*/ 37 w 74"/>
              <a:gd name="T73" fmla="*/ 74 h 106"/>
              <a:gd name="T74" fmla="*/ 24 w 74"/>
              <a:gd name="T75" fmla="*/ 72 h 106"/>
              <a:gd name="T76" fmla="*/ 23 w 74"/>
              <a:gd name="T77" fmla="*/ 63 h 106"/>
              <a:gd name="T78" fmla="*/ 7 w 74"/>
              <a:gd name="T79" fmla="*/ 36 h 106"/>
              <a:gd name="T80" fmla="*/ 37 w 74"/>
              <a:gd name="T81" fmla="*/ 6 h 106"/>
              <a:gd name="T82" fmla="*/ 67 w 74"/>
              <a:gd name="T83" fmla="*/ 36 h 106"/>
              <a:gd name="T84" fmla="*/ 50 w 74"/>
              <a:gd name="T85" fmla="*/ 63 h 106"/>
              <a:gd name="T86" fmla="*/ 45 w 74"/>
              <a:gd name="T87" fmla="*/ 50 h 106"/>
              <a:gd name="T88" fmla="*/ 37 w 74"/>
              <a:gd name="T89" fmla="*/ 35 h 106"/>
              <a:gd name="T90" fmla="*/ 29 w 74"/>
              <a:gd name="T91" fmla="*/ 50 h 106"/>
              <a:gd name="T92" fmla="*/ 25 w 74"/>
              <a:gd name="T93" fmla="*/ 43 h 106"/>
              <a:gd name="T94" fmla="*/ 20 w 74"/>
              <a:gd name="T95" fmla="*/ 45 h 106"/>
              <a:gd name="T96" fmla="*/ 28 w 74"/>
              <a:gd name="T97" fmla="*/ 63 h 106"/>
              <a:gd name="T98" fmla="*/ 37 w 74"/>
              <a:gd name="T99" fmla="*/ 47 h 106"/>
              <a:gd name="T100" fmla="*/ 45 w 74"/>
              <a:gd name="T101" fmla="*/ 63 h 106"/>
              <a:gd name="T102" fmla="*/ 54 w 74"/>
              <a:gd name="T103" fmla="*/ 45 h 106"/>
              <a:gd name="T104" fmla="*/ 49 w 74"/>
              <a:gd name="T105" fmla="*/ 43 h 106"/>
              <a:gd name="T106" fmla="*/ 45 w 74"/>
              <a:gd name="T107" fmla="*/ 5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4" h="106">
                <a:moveTo>
                  <a:pt x="21" y="92"/>
                </a:moveTo>
                <a:cubicBezTo>
                  <a:pt x="22" y="98"/>
                  <a:pt x="22" y="98"/>
                  <a:pt x="22" y="98"/>
                </a:cubicBezTo>
                <a:cubicBezTo>
                  <a:pt x="22" y="98"/>
                  <a:pt x="24" y="99"/>
                  <a:pt x="27" y="100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104"/>
                  <a:pt x="30" y="106"/>
                  <a:pt x="37" y="106"/>
                </a:cubicBezTo>
                <a:cubicBezTo>
                  <a:pt x="44" y="106"/>
                  <a:pt x="46" y="104"/>
                  <a:pt x="46" y="104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50" y="99"/>
                  <a:pt x="52" y="98"/>
                  <a:pt x="52" y="98"/>
                </a:cubicBezTo>
                <a:cubicBezTo>
                  <a:pt x="52" y="92"/>
                  <a:pt x="52" y="92"/>
                  <a:pt x="52" y="92"/>
                </a:cubicBezTo>
                <a:cubicBezTo>
                  <a:pt x="48" y="94"/>
                  <a:pt x="42" y="95"/>
                  <a:pt x="37" y="95"/>
                </a:cubicBezTo>
                <a:cubicBezTo>
                  <a:pt x="31" y="95"/>
                  <a:pt x="26" y="94"/>
                  <a:pt x="21" y="92"/>
                </a:cubicBezTo>
                <a:close/>
                <a:moveTo>
                  <a:pt x="37" y="15"/>
                </a:moveTo>
                <a:cubicBezTo>
                  <a:pt x="38" y="15"/>
                  <a:pt x="39" y="14"/>
                  <a:pt x="39" y="13"/>
                </a:cubicBezTo>
                <a:cubicBezTo>
                  <a:pt x="39" y="12"/>
                  <a:pt x="38" y="11"/>
                  <a:pt x="37" y="11"/>
                </a:cubicBezTo>
                <a:cubicBezTo>
                  <a:pt x="23" y="11"/>
                  <a:pt x="12" y="22"/>
                  <a:pt x="12" y="36"/>
                </a:cubicBezTo>
                <a:cubicBezTo>
                  <a:pt x="12" y="38"/>
                  <a:pt x="12" y="38"/>
                  <a:pt x="13" y="38"/>
                </a:cubicBezTo>
                <a:cubicBezTo>
                  <a:pt x="15" y="38"/>
                  <a:pt x="15" y="38"/>
                  <a:pt x="15" y="36"/>
                </a:cubicBezTo>
                <a:cubicBezTo>
                  <a:pt x="15" y="25"/>
                  <a:pt x="25" y="15"/>
                  <a:pt x="37" y="15"/>
                </a:cubicBezTo>
                <a:close/>
                <a:moveTo>
                  <a:pt x="20" y="82"/>
                </a:moveTo>
                <a:cubicBezTo>
                  <a:pt x="21" y="87"/>
                  <a:pt x="21" y="87"/>
                  <a:pt x="21" y="87"/>
                </a:cubicBezTo>
                <a:cubicBezTo>
                  <a:pt x="26" y="89"/>
                  <a:pt x="31" y="90"/>
                  <a:pt x="37" y="90"/>
                </a:cubicBezTo>
                <a:cubicBezTo>
                  <a:pt x="43" y="90"/>
                  <a:pt x="48" y="89"/>
                  <a:pt x="53" y="87"/>
                </a:cubicBezTo>
                <a:cubicBezTo>
                  <a:pt x="54" y="82"/>
                  <a:pt x="54" y="82"/>
                  <a:pt x="54" y="82"/>
                </a:cubicBezTo>
                <a:cubicBezTo>
                  <a:pt x="49" y="84"/>
                  <a:pt x="43" y="85"/>
                  <a:pt x="37" y="85"/>
                </a:cubicBezTo>
                <a:cubicBezTo>
                  <a:pt x="31" y="85"/>
                  <a:pt x="25" y="84"/>
                  <a:pt x="20" y="82"/>
                </a:cubicBezTo>
                <a:close/>
                <a:moveTo>
                  <a:pt x="37" y="0"/>
                </a:moveTo>
                <a:cubicBezTo>
                  <a:pt x="17" y="0"/>
                  <a:pt x="0" y="16"/>
                  <a:pt x="0" y="36"/>
                </a:cubicBezTo>
                <a:cubicBezTo>
                  <a:pt x="0" y="50"/>
                  <a:pt x="7" y="61"/>
                  <a:pt x="18" y="68"/>
                </a:cubicBezTo>
                <a:cubicBezTo>
                  <a:pt x="19" y="77"/>
                  <a:pt x="19" y="77"/>
                  <a:pt x="19" y="77"/>
                </a:cubicBezTo>
                <a:cubicBezTo>
                  <a:pt x="24" y="79"/>
                  <a:pt x="31" y="80"/>
                  <a:pt x="37" y="80"/>
                </a:cubicBezTo>
                <a:cubicBezTo>
                  <a:pt x="43" y="80"/>
                  <a:pt x="49" y="79"/>
                  <a:pt x="55" y="77"/>
                </a:cubicBezTo>
                <a:cubicBezTo>
                  <a:pt x="56" y="68"/>
                  <a:pt x="56" y="68"/>
                  <a:pt x="56" y="68"/>
                </a:cubicBezTo>
                <a:cubicBezTo>
                  <a:pt x="66" y="61"/>
                  <a:pt x="74" y="50"/>
                  <a:pt x="74" y="36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50" y="63"/>
                </a:move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46" y="74"/>
                  <a:pt x="37" y="74"/>
                </a:cubicBezTo>
                <a:cubicBezTo>
                  <a:pt x="28" y="74"/>
                  <a:pt x="24" y="72"/>
                  <a:pt x="24" y="72"/>
                </a:cubicBezTo>
                <a:cubicBezTo>
                  <a:pt x="23" y="63"/>
                  <a:pt x="23" y="63"/>
                  <a:pt x="23" y="63"/>
                </a:cubicBezTo>
                <a:cubicBezTo>
                  <a:pt x="14" y="58"/>
                  <a:pt x="7" y="48"/>
                  <a:pt x="7" y="36"/>
                </a:cubicBezTo>
                <a:cubicBezTo>
                  <a:pt x="7" y="20"/>
                  <a:pt x="20" y="6"/>
                  <a:pt x="37" y="6"/>
                </a:cubicBezTo>
                <a:cubicBezTo>
                  <a:pt x="54" y="6"/>
                  <a:pt x="67" y="20"/>
                  <a:pt x="67" y="36"/>
                </a:cubicBezTo>
                <a:cubicBezTo>
                  <a:pt x="67" y="48"/>
                  <a:pt x="60" y="58"/>
                  <a:pt x="50" y="63"/>
                </a:cubicBezTo>
                <a:close/>
                <a:moveTo>
                  <a:pt x="45" y="50"/>
                </a:moveTo>
                <a:cubicBezTo>
                  <a:pt x="37" y="35"/>
                  <a:pt x="37" y="35"/>
                  <a:pt x="37" y="35"/>
                </a:cubicBezTo>
                <a:cubicBezTo>
                  <a:pt x="29" y="50"/>
                  <a:pt x="29" y="50"/>
                  <a:pt x="29" y="50"/>
                </a:cubicBezTo>
                <a:cubicBezTo>
                  <a:pt x="25" y="43"/>
                  <a:pt x="25" y="43"/>
                  <a:pt x="25" y="43"/>
                </a:cubicBezTo>
                <a:cubicBezTo>
                  <a:pt x="20" y="45"/>
                  <a:pt x="20" y="45"/>
                  <a:pt x="20" y="45"/>
                </a:cubicBezTo>
                <a:cubicBezTo>
                  <a:pt x="28" y="63"/>
                  <a:pt x="28" y="63"/>
                  <a:pt x="28" y="63"/>
                </a:cubicBezTo>
                <a:cubicBezTo>
                  <a:pt x="37" y="47"/>
                  <a:pt x="37" y="47"/>
                  <a:pt x="37" y="47"/>
                </a:cubicBezTo>
                <a:cubicBezTo>
                  <a:pt x="45" y="63"/>
                  <a:pt x="45" y="63"/>
                  <a:pt x="45" y="63"/>
                </a:cubicBezTo>
                <a:cubicBezTo>
                  <a:pt x="54" y="45"/>
                  <a:pt x="54" y="45"/>
                  <a:pt x="54" y="45"/>
                </a:cubicBezTo>
                <a:cubicBezTo>
                  <a:pt x="49" y="43"/>
                  <a:pt x="49" y="43"/>
                  <a:pt x="49" y="43"/>
                </a:cubicBezTo>
                <a:lnTo>
                  <a:pt x="45" y="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Freeform 249"/>
          <p:cNvSpPr>
            <a:spLocks noEditPoints="1"/>
          </p:cNvSpPr>
          <p:nvPr/>
        </p:nvSpPr>
        <p:spPr bwMode="auto">
          <a:xfrm>
            <a:off x="6981826" y="5375276"/>
            <a:ext cx="234950" cy="301625"/>
          </a:xfrm>
          <a:custGeom>
            <a:avLst/>
            <a:gdLst>
              <a:gd name="T0" fmla="*/ 120 w 148"/>
              <a:gd name="T1" fmla="*/ 60 h 190"/>
              <a:gd name="T2" fmla="*/ 28 w 148"/>
              <a:gd name="T3" fmla="*/ 60 h 190"/>
              <a:gd name="T4" fmla="*/ 28 w 148"/>
              <a:gd name="T5" fmla="*/ 72 h 190"/>
              <a:gd name="T6" fmla="*/ 120 w 148"/>
              <a:gd name="T7" fmla="*/ 72 h 190"/>
              <a:gd name="T8" fmla="*/ 120 w 148"/>
              <a:gd name="T9" fmla="*/ 60 h 190"/>
              <a:gd name="T10" fmla="*/ 120 w 148"/>
              <a:gd name="T11" fmla="*/ 34 h 190"/>
              <a:gd name="T12" fmla="*/ 28 w 148"/>
              <a:gd name="T13" fmla="*/ 34 h 190"/>
              <a:gd name="T14" fmla="*/ 28 w 148"/>
              <a:gd name="T15" fmla="*/ 46 h 190"/>
              <a:gd name="T16" fmla="*/ 120 w 148"/>
              <a:gd name="T17" fmla="*/ 46 h 190"/>
              <a:gd name="T18" fmla="*/ 120 w 148"/>
              <a:gd name="T19" fmla="*/ 34 h 190"/>
              <a:gd name="T20" fmla="*/ 120 w 148"/>
              <a:gd name="T21" fmla="*/ 86 h 190"/>
              <a:gd name="T22" fmla="*/ 28 w 148"/>
              <a:gd name="T23" fmla="*/ 86 h 190"/>
              <a:gd name="T24" fmla="*/ 28 w 148"/>
              <a:gd name="T25" fmla="*/ 98 h 190"/>
              <a:gd name="T26" fmla="*/ 120 w 148"/>
              <a:gd name="T27" fmla="*/ 98 h 190"/>
              <a:gd name="T28" fmla="*/ 120 w 148"/>
              <a:gd name="T29" fmla="*/ 86 h 190"/>
              <a:gd name="T30" fmla="*/ 74 w 148"/>
              <a:gd name="T31" fmla="*/ 110 h 190"/>
              <a:gd name="T32" fmla="*/ 28 w 148"/>
              <a:gd name="T33" fmla="*/ 110 h 190"/>
              <a:gd name="T34" fmla="*/ 28 w 148"/>
              <a:gd name="T35" fmla="*/ 124 h 190"/>
              <a:gd name="T36" fmla="*/ 74 w 148"/>
              <a:gd name="T37" fmla="*/ 124 h 190"/>
              <a:gd name="T38" fmla="*/ 74 w 148"/>
              <a:gd name="T39" fmla="*/ 110 h 190"/>
              <a:gd name="T40" fmla="*/ 0 w 148"/>
              <a:gd name="T41" fmla="*/ 0 h 190"/>
              <a:gd name="T42" fmla="*/ 0 w 148"/>
              <a:gd name="T43" fmla="*/ 190 h 190"/>
              <a:gd name="T44" fmla="*/ 98 w 148"/>
              <a:gd name="T45" fmla="*/ 190 h 190"/>
              <a:gd name="T46" fmla="*/ 148 w 148"/>
              <a:gd name="T47" fmla="*/ 142 h 190"/>
              <a:gd name="T48" fmla="*/ 148 w 148"/>
              <a:gd name="T49" fmla="*/ 0 h 190"/>
              <a:gd name="T50" fmla="*/ 0 w 148"/>
              <a:gd name="T51" fmla="*/ 0 h 190"/>
              <a:gd name="T52" fmla="*/ 136 w 148"/>
              <a:gd name="T53" fmla="*/ 136 h 190"/>
              <a:gd name="T54" fmla="*/ 94 w 148"/>
              <a:gd name="T55" fmla="*/ 136 h 190"/>
              <a:gd name="T56" fmla="*/ 94 w 148"/>
              <a:gd name="T57" fmla="*/ 180 h 190"/>
              <a:gd name="T58" fmla="*/ 10 w 148"/>
              <a:gd name="T59" fmla="*/ 180 h 190"/>
              <a:gd name="T60" fmla="*/ 10 w 148"/>
              <a:gd name="T61" fmla="*/ 10 h 190"/>
              <a:gd name="T62" fmla="*/ 136 w 148"/>
              <a:gd name="T63" fmla="*/ 10 h 190"/>
              <a:gd name="T64" fmla="*/ 136 w 148"/>
              <a:gd name="T65" fmla="*/ 136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90">
                <a:moveTo>
                  <a:pt x="120" y="60"/>
                </a:moveTo>
                <a:lnTo>
                  <a:pt x="28" y="60"/>
                </a:lnTo>
                <a:lnTo>
                  <a:pt x="28" y="72"/>
                </a:lnTo>
                <a:lnTo>
                  <a:pt x="120" y="72"/>
                </a:lnTo>
                <a:lnTo>
                  <a:pt x="120" y="60"/>
                </a:lnTo>
                <a:close/>
                <a:moveTo>
                  <a:pt x="120" y="34"/>
                </a:moveTo>
                <a:lnTo>
                  <a:pt x="28" y="34"/>
                </a:lnTo>
                <a:lnTo>
                  <a:pt x="28" y="46"/>
                </a:lnTo>
                <a:lnTo>
                  <a:pt x="120" y="46"/>
                </a:lnTo>
                <a:lnTo>
                  <a:pt x="120" y="34"/>
                </a:lnTo>
                <a:close/>
                <a:moveTo>
                  <a:pt x="120" y="86"/>
                </a:moveTo>
                <a:lnTo>
                  <a:pt x="28" y="86"/>
                </a:lnTo>
                <a:lnTo>
                  <a:pt x="28" y="98"/>
                </a:lnTo>
                <a:lnTo>
                  <a:pt x="120" y="98"/>
                </a:lnTo>
                <a:lnTo>
                  <a:pt x="120" y="86"/>
                </a:lnTo>
                <a:close/>
                <a:moveTo>
                  <a:pt x="74" y="110"/>
                </a:moveTo>
                <a:lnTo>
                  <a:pt x="28" y="110"/>
                </a:lnTo>
                <a:lnTo>
                  <a:pt x="28" y="124"/>
                </a:lnTo>
                <a:lnTo>
                  <a:pt x="74" y="124"/>
                </a:lnTo>
                <a:lnTo>
                  <a:pt x="74" y="110"/>
                </a:lnTo>
                <a:close/>
                <a:moveTo>
                  <a:pt x="0" y="0"/>
                </a:moveTo>
                <a:lnTo>
                  <a:pt x="0" y="190"/>
                </a:lnTo>
                <a:lnTo>
                  <a:pt x="98" y="190"/>
                </a:lnTo>
                <a:lnTo>
                  <a:pt x="148" y="142"/>
                </a:lnTo>
                <a:lnTo>
                  <a:pt x="148" y="0"/>
                </a:lnTo>
                <a:lnTo>
                  <a:pt x="0" y="0"/>
                </a:lnTo>
                <a:close/>
                <a:moveTo>
                  <a:pt x="136" y="136"/>
                </a:moveTo>
                <a:lnTo>
                  <a:pt x="94" y="136"/>
                </a:lnTo>
                <a:lnTo>
                  <a:pt x="94" y="180"/>
                </a:lnTo>
                <a:lnTo>
                  <a:pt x="10" y="180"/>
                </a:lnTo>
                <a:lnTo>
                  <a:pt x="10" y="10"/>
                </a:lnTo>
                <a:lnTo>
                  <a:pt x="136" y="10"/>
                </a:lnTo>
                <a:lnTo>
                  <a:pt x="136" y="1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Freeform 250"/>
          <p:cNvSpPr>
            <a:spLocks noEditPoints="1"/>
          </p:cNvSpPr>
          <p:nvPr/>
        </p:nvSpPr>
        <p:spPr bwMode="auto">
          <a:xfrm>
            <a:off x="7839077" y="3727451"/>
            <a:ext cx="307975" cy="263525"/>
          </a:xfrm>
          <a:custGeom>
            <a:avLst/>
            <a:gdLst>
              <a:gd name="T0" fmla="*/ 4 w 97"/>
              <a:gd name="T1" fmla="*/ 79 h 83"/>
              <a:gd name="T2" fmla="*/ 8 w 97"/>
              <a:gd name="T3" fmla="*/ 83 h 83"/>
              <a:gd name="T4" fmla="*/ 26 w 97"/>
              <a:gd name="T5" fmla="*/ 83 h 83"/>
              <a:gd name="T6" fmla="*/ 26 w 97"/>
              <a:gd name="T7" fmla="*/ 45 h 83"/>
              <a:gd name="T8" fmla="*/ 4 w 97"/>
              <a:gd name="T9" fmla="*/ 67 h 83"/>
              <a:gd name="T10" fmla="*/ 4 w 97"/>
              <a:gd name="T11" fmla="*/ 79 h 83"/>
              <a:gd name="T12" fmla="*/ 34 w 97"/>
              <a:gd name="T13" fmla="*/ 54 h 83"/>
              <a:gd name="T14" fmla="*/ 34 w 97"/>
              <a:gd name="T15" fmla="*/ 83 h 83"/>
              <a:gd name="T16" fmla="*/ 56 w 97"/>
              <a:gd name="T17" fmla="*/ 83 h 83"/>
              <a:gd name="T18" fmla="*/ 56 w 97"/>
              <a:gd name="T19" fmla="*/ 57 h 83"/>
              <a:gd name="T20" fmla="*/ 47 w 97"/>
              <a:gd name="T21" fmla="*/ 66 h 83"/>
              <a:gd name="T22" fmla="*/ 34 w 97"/>
              <a:gd name="T23" fmla="*/ 54 h 83"/>
              <a:gd name="T24" fmla="*/ 78 w 97"/>
              <a:gd name="T25" fmla="*/ 2 h 83"/>
              <a:gd name="T26" fmla="*/ 74 w 97"/>
              <a:gd name="T27" fmla="*/ 6 h 83"/>
              <a:gd name="T28" fmla="*/ 78 w 97"/>
              <a:gd name="T29" fmla="*/ 10 h 83"/>
              <a:gd name="T30" fmla="*/ 82 w 97"/>
              <a:gd name="T31" fmla="*/ 9 h 83"/>
              <a:gd name="T32" fmla="*/ 47 w 97"/>
              <a:gd name="T33" fmla="*/ 45 h 83"/>
              <a:gd name="T34" fmla="*/ 26 w 97"/>
              <a:gd name="T35" fmla="*/ 24 h 83"/>
              <a:gd name="T36" fmla="*/ 1 w 97"/>
              <a:gd name="T37" fmla="*/ 49 h 83"/>
              <a:gd name="T38" fmla="*/ 1 w 97"/>
              <a:gd name="T39" fmla="*/ 54 h 83"/>
              <a:gd name="T40" fmla="*/ 7 w 97"/>
              <a:gd name="T41" fmla="*/ 54 h 83"/>
              <a:gd name="T42" fmla="*/ 26 w 97"/>
              <a:gd name="T43" fmla="*/ 35 h 83"/>
              <a:gd name="T44" fmla="*/ 47 w 97"/>
              <a:gd name="T45" fmla="*/ 56 h 83"/>
              <a:gd name="T46" fmla="*/ 88 w 97"/>
              <a:gd name="T47" fmla="*/ 15 h 83"/>
              <a:gd name="T48" fmla="*/ 88 w 97"/>
              <a:gd name="T49" fmla="*/ 19 h 83"/>
              <a:gd name="T50" fmla="*/ 91 w 97"/>
              <a:gd name="T51" fmla="*/ 23 h 83"/>
              <a:gd name="T52" fmla="*/ 91 w 97"/>
              <a:gd name="T53" fmla="*/ 23 h 83"/>
              <a:gd name="T54" fmla="*/ 95 w 97"/>
              <a:gd name="T55" fmla="*/ 20 h 83"/>
              <a:gd name="T56" fmla="*/ 97 w 97"/>
              <a:gd name="T57" fmla="*/ 0 h 83"/>
              <a:gd name="T58" fmla="*/ 78 w 97"/>
              <a:gd name="T59" fmla="*/ 2 h 83"/>
              <a:gd name="T60" fmla="*/ 65 w 97"/>
              <a:gd name="T61" fmla="*/ 48 h 83"/>
              <a:gd name="T62" fmla="*/ 65 w 97"/>
              <a:gd name="T63" fmla="*/ 83 h 83"/>
              <a:gd name="T64" fmla="*/ 83 w 97"/>
              <a:gd name="T65" fmla="*/ 83 h 83"/>
              <a:gd name="T66" fmla="*/ 86 w 97"/>
              <a:gd name="T67" fmla="*/ 79 h 83"/>
              <a:gd name="T68" fmla="*/ 86 w 97"/>
              <a:gd name="T69" fmla="*/ 27 h 83"/>
              <a:gd name="T70" fmla="*/ 68 w 97"/>
              <a:gd name="T71" fmla="*/ 45 h 83"/>
              <a:gd name="T72" fmla="*/ 65 w 97"/>
              <a:gd name="T73" fmla="*/ 4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83">
                <a:moveTo>
                  <a:pt x="4" y="79"/>
                </a:moveTo>
                <a:cubicBezTo>
                  <a:pt x="4" y="81"/>
                  <a:pt x="6" y="83"/>
                  <a:pt x="8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26" y="45"/>
                  <a:pt x="26" y="45"/>
                  <a:pt x="26" y="45"/>
                </a:cubicBezTo>
                <a:cubicBezTo>
                  <a:pt x="4" y="67"/>
                  <a:pt x="4" y="67"/>
                  <a:pt x="4" y="67"/>
                </a:cubicBezTo>
                <a:lnTo>
                  <a:pt x="4" y="79"/>
                </a:lnTo>
                <a:close/>
                <a:moveTo>
                  <a:pt x="34" y="54"/>
                </a:moveTo>
                <a:cubicBezTo>
                  <a:pt x="34" y="83"/>
                  <a:pt x="34" y="83"/>
                  <a:pt x="34" y="83"/>
                </a:cubicBezTo>
                <a:cubicBezTo>
                  <a:pt x="56" y="83"/>
                  <a:pt x="56" y="83"/>
                  <a:pt x="56" y="83"/>
                </a:cubicBezTo>
                <a:cubicBezTo>
                  <a:pt x="56" y="57"/>
                  <a:pt x="56" y="57"/>
                  <a:pt x="56" y="57"/>
                </a:cubicBezTo>
                <a:cubicBezTo>
                  <a:pt x="47" y="66"/>
                  <a:pt x="47" y="66"/>
                  <a:pt x="47" y="66"/>
                </a:cubicBezTo>
                <a:lnTo>
                  <a:pt x="34" y="54"/>
                </a:lnTo>
                <a:close/>
                <a:moveTo>
                  <a:pt x="78" y="2"/>
                </a:moveTo>
                <a:cubicBezTo>
                  <a:pt x="75" y="2"/>
                  <a:pt x="74" y="4"/>
                  <a:pt x="74" y="6"/>
                </a:cubicBezTo>
                <a:cubicBezTo>
                  <a:pt x="74" y="8"/>
                  <a:pt x="76" y="10"/>
                  <a:pt x="78" y="10"/>
                </a:cubicBezTo>
                <a:cubicBezTo>
                  <a:pt x="82" y="9"/>
                  <a:pt x="82" y="9"/>
                  <a:pt x="82" y="9"/>
                </a:cubicBezTo>
                <a:cubicBezTo>
                  <a:pt x="47" y="45"/>
                  <a:pt x="47" y="45"/>
                  <a:pt x="47" y="45"/>
                </a:cubicBezTo>
                <a:cubicBezTo>
                  <a:pt x="26" y="24"/>
                  <a:pt x="26" y="24"/>
                  <a:pt x="26" y="24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50"/>
                  <a:pt x="0" y="53"/>
                  <a:pt x="1" y="54"/>
                </a:cubicBezTo>
                <a:cubicBezTo>
                  <a:pt x="3" y="56"/>
                  <a:pt x="5" y="56"/>
                  <a:pt x="7" y="54"/>
                </a:cubicBezTo>
                <a:cubicBezTo>
                  <a:pt x="26" y="35"/>
                  <a:pt x="26" y="35"/>
                  <a:pt x="26" y="35"/>
                </a:cubicBezTo>
                <a:cubicBezTo>
                  <a:pt x="47" y="56"/>
                  <a:pt x="47" y="56"/>
                  <a:pt x="47" y="56"/>
                </a:cubicBezTo>
                <a:cubicBezTo>
                  <a:pt x="88" y="15"/>
                  <a:pt x="88" y="15"/>
                  <a:pt x="88" y="15"/>
                </a:cubicBezTo>
                <a:cubicBezTo>
                  <a:pt x="88" y="19"/>
                  <a:pt x="88" y="19"/>
                  <a:pt x="88" y="19"/>
                </a:cubicBezTo>
                <a:cubicBezTo>
                  <a:pt x="87" y="21"/>
                  <a:pt x="89" y="23"/>
                  <a:pt x="91" y="23"/>
                </a:cubicBezTo>
                <a:cubicBezTo>
                  <a:pt x="91" y="23"/>
                  <a:pt x="91" y="23"/>
                  <a:pt x="91" y="23"/>
                </a:cubicBezTo>
                <a:cubicBezTo>
                  <a:pt x="93" y="23"/>
                  <a:pt x="95" y="22"/>
                  <a:pt x="95" y="20"/>
                </a:cubicBezTo>
                <a:cubicBezTo>
                  <a:pt x="97" y="0"/>
                  <a:pt x="97" y="0"/>
                  <a:pt x="97" y="0"/>
                </a:cubicBezTo>
                <a:lnTo>
                  <a:pt x="78" y="2"/>
                </a:lnTo>
                <a:close/>
                <a:moveTo>
                  <a:pt x="65" y="48"/>
                </a:moveTo>
                <a:cubicBezTo>
                  <a:pt x="65" y="83"/>
                  <a:pt x="65" y="83"/>
                  <a:pt x="65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83"/>
                  <a:pt x="86" y="81"/>
                  <a:pt x="86" y="79"/>
                </a:cubicBezTo>
                <a:cubicBezTo>
                  <a:pt x="86" y="27"/>
                  <a:pt x="86" y="27"/>
                  <a:pt x="86" y="27"/>
                </a:cubicBezTo>
                <a:cubicBezTo>
                  <a:pt x="68" y="45"/>
                  <a:pt x="68" y="45"/>
                  <a:pt x="68" y="45"/>
                </a:cubicBezTo>
                <a:lnTo>
                  <a:pt x="65" y="4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Freeform 251"/>
          <p:cNvSpPr>
            <a:spLocks noEditPoints="1"/>
          </p:cNvSpPr>
          <p:nvPr/>
        </p:nvSpPr>
        <p:spPr bwMode="auto">
          <a:xfrm>
            <a:off x="5029202" y="5438775"/>
            <a:ext cx="276225" cy="304800"/>
          </a:xfrm>
          <a:custGeom>
            <a:avLst/>
            <a:gdLst>
              <a:gd name="T0" fmla="*/ 47 w 87"/>
              <a:gd name="T1" fmla="*/ 53 h 96"/>
              <a:gd name="T2" fmla="*/ 47 w 87"/>
              <a:gd name="T3" fmla="*/ 53 h 96"/>
              <a:gd name="T4" fmla="*/ 47 w 87"/>
              <a:gd name="T5" fmla="*/ 33 h 96"/>
              <a:gd name="T6" fmla="*/ 44 w 87"/>
              <a:gd name="T7" fmla="*/ 29 h 96"/>
              <a:gd name="T8" fmla="*/ 40 w 87"/>
              <a:gd name="T9" fmla="*/ 33 h 96"/>
              <a:gd name="T10" fmla="*/ 40 w 87"/>
              <a:gd name="T11" fmla="*/ 53 h 96"/>
              <a:gd name="T12" fmla="*/ 44 w 87"/>
              <a:gd name="T13" fmla="*/ 56 h 96"/>
              <a:gd name="T14" fmla="*/ 44 w 87"/>
              <a:gd name="T15" fmla="*/ 56 h 96"/>
              <a:gd name="T16" fmla="*/ 61 w 87"/>
              <a:gd name="T17" fmla="*/ 74 h 96"/>
              <a:gd name="T18" fmla="*/ 63 w 87"/>
              <a:gd name="T19" fmla="*/ 74 h 96"/>
              <a:gd name="T20" fmla="*/ 65 w 87"/>
              <a:gd name="T21" fmla="*/ 74 h 96"/>
              <a:gd name="T22" fmla="*/ 65 w 87"/>
              <a:gd name="T23" fmla="*/ 70 h 96"/>
              <a:gd name="T24" fmla="*/ 47 w 87"/>
              <a:gd name="T25" fmla="*/ 53 h 96"/>
              <a:gd name="T26" fmla="*/ 70 w 87"/>
              <a:gd name="T27" fmla="*/ 19 h 96"/>
              <a:gd name="T28" fmla="*/ 73 w 87"/>
              <a:gd name="T29" fmla="*/ 15 h 96"/>
              <a:gd name="T30" fmla="*/ 74 w 87"/>
              <a:gd name="T31" fmla="*/ 15 h 96"/>
              <a:gd name="T32" fmla="*/ 76 w 87"/>
              <a:gd name="T33" fmla="*/ 15 h 96"/>
              <a:gd name="T34" fmla="*/ 77 w 87"/>
              <a:gd name="T35" fmla="*/ 14 h 96"/>
              <a:gd name="T36" fmla="*/ 79 w 87"/>
              <a:gd name="T37" fmla="*/ 11 h 96"/>
              <a:gd name="T38" fmla="*/ 78 w 87"/>
              <a:gd name="T39" fmla="*/ 7 h 96"/>
              <a:gd name="T40" fmla="*/ 66 w 87"/>
              <a:gd name="T41" fmla="*/ 0 h 96"/>
              <a:gd name="T42" fmla="*/ 62 w 87"/>
              <a:gd name="T43" fmla="*/ 1 h 96"/>
              <a:gd name="T44" fmla="*/ 61 w 87"/>
              <a:gd name="T45" fmla="*/ 4 h 96"/>
              <a:gd name="T46" fmla="*/ 60 w 87"/>
              <a:gd name="T47" fmla="*/ 6 h 96"/>
              <a:gd name="T48" fmla="*/ 62 w 87"/>
              <a:gd name="T49" fmla="*/ 8 h 96"/>
              <a:gd name="T50" fmla="*/ 63 w 87"/>
              <a:gd name="T51" fmla="*/ 9 h 96"/>
              <a:gd name="T52" fmla="*/ 60 w 87"/>
              <a:gd name="T53" fmla="*/ 13 h 96"/>
              <a:gd name="T54" fmla="*/ 44 w 87"/>
              <a:gd name="T55" fmla="*/ 9 h 96"/>
              <a:gd name="T56" fmla="*/ 27 w 87"/>
              <a:gd name="T57" fmla="*/ 13 h 96"/>
              <a:gd name="T58" fmla="*/ 24 w 87"/>
              <a:gd name="T59" fmla="*/ 9 h 96"/>
              <a:gd name="T60" fmla="*/ 25 w 87"/>
              <a:gd name="T61" fmla="*/ 8 h 96"/>
              <a:gd name="T62" fmla="*/ 27 w 87"/>
              <a:gd name="T63" fmla="*/ 6 h 96"/>
              <a:gd name="T64" fmla="*/ 26 w 87"/>
              <a:gd name="T65" fmla="*/ 4 h 96"/>
              <a:gd name="T66" fmla="*/ 25 w 87"/>
              <a:gd name="T67" fmla="*/ 1 h 96"/>
              <a:gd name="T68" fmla="*/ 21 w 87"/>
              <a:gd name="T69" fmla="*/ 0 h 96"/>
              <a:gd name="T70" fmla="*/ 9 w 87"/>
              <a:gd name="T71" fmla="*/ 7 h 96"/>
              <a:gd name="T72" fmla="*/ 8 w 87"/>
              <a:gd name="T73" fmla="*/ 11 h 96"/>
              <a:gd name="T74" fmla="*/ 10 w 87"/>
              <a:gd name="T75" fmla="*/ 14 h 96"/>
              <a:gd name="T76" fmla="*/ 11 w 87"/>
              <a:gd name="T77" fmla="*/ 15 h 96"/>
              <a:gd name="T78" fmla="*/ 13 w 87"/>
              <a:gd name="T79" fmla="*/ 15 h 96"/>
              <a:gd name="T80" fmla="*/ 14 w 87"/>
              <a:gd name="T81" fmla="*/ 15 h 96"/>
              <a:gd name="T82" fmla="*/ 17 w 87"/>
              <a:gd name="T83" fmla="*/ 19 h 96"/>
              <a:gd name="T84" fmla="*/ 0 w 87"/>
              <a:gd name="T85" fmla="*/ 53 h 96"/>
              <a:gd name="T86" fmla="*/ 44 w 87"/>
              <a:gd name="T87" fmla="*/ 96 h 96"/>
              <a:gd name="T88" fmla="*/ 87 w 87"/>
              <a:gd name="T89" fmla="*/ 53 h 96"/>
              <a:gd name="T90" fmla="*/ 70 w 87"/>
              <a:gd name="T91" fmla="*/ 19 h 96"/>
              <a:gd name="T92" fmla="*/ 44 w 87"/>
              <a:gd name="T93" fmla="*/ 88 h 96"/>
              <a:gd name="T94" fmla="*/ 9 w 87"/>
              <a:gd name="T95" fmla="*/ 53 h 96"/>
              <a:gd name="T96" fmla="*/ 44 w 87"/>
              <a:gd name="T97" fmla="*/ 18 h 96"/>
              <a:gd name="T98" fmla="*/ 78 w 87"/>
              <a:gd name="T99" fmla="*/ 53 h 96"/>
              <a:gd name="T100" fmla="*/ 44 w 87"/>
              <a:gd name="T101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7" h="96">
                <a:moveTo>
                  <a:pt x="47" y="53"/>
                </a:moveTo>
                <a:cubicBezTo>
                  <a:pt x="47" y="53"/>
                  <a:pt x="47" y="53"/>
                  <a:pt x="47" y="5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1"/>
                  <a:pt x="46" y="29"/>
                  <a:pt x="44" y="29"/>
                </a:cubicBezTo>
                <a:cubicBezTo>
                  <a:pt x="41" y="29"/>
                  <a:pt x="40" y="31"/>
                  <a:pt x="40" y="3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5"/>
                  <a:pt x="41" y="56"/>
                  <a:pt x="4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61" y="74"/>
                  <a:pt x="61" y="74"/>
                  <a:pt x="61" y="74"/>
                </a:cubicBezTo>
                <a:cubicBezTo>
                  <a:pt x="62" y="74"/>
                  <a:pt x="62" y="74"/>
                  <a:pt x="63" y="74"/>
                </a:cubicBezTo>
                <a:cubicBezTo>
                  <a:pt x="64" y="74"/>
                  <a:pt x="64" y="74"/>
                  <a:pt x="65" y="74"/>
                </a:cubicBezTo>
                <a:cubicBezTo>
                  <a:pt x="65" y="73"/>
                  <a:pt x="65" y="71"/>
                  <a:pt x="65" y="70"/>
                </a:cubicBezTo>
                <a:lnTo>
                  <a:pt x="47" y="53"/>
                </a:lnTo>
                <a:close/>
                <a:moveTo>
                  <a:pt x="70" y="19"/>
                </a:moveTo>
                <a:cubicBezTo>
                  <a:pt x="73" y="15"/>
                  <a:pt x="73" y="15"/>
                  <a:pt x="73" y="15"/>
                </a:cubicBezTo>
                <a:cubicBezTo>
                  <a:pt x="74" y="15"/>
                  <a:pt x="74" y="15"/>
                  <a:pt x="74" y="15"/>
                </a:cubicBezTo>
                <a:cubicBezTo>
                  <a:pt x="74" y="15"/>
                  <a:pt x="75" y="16"/>
                  <a:pt x="76" y="15"/>
                </a:cubicBezTo>
                <a:cubicBezTo>
                  <a:pt x="76" y="15"/>
                  <a:pt x="77" y="15"/>
                  <a:pt x="77" y="14"/>
                </a:cubicBezTo>
                <a:cubicBezTo>
                  <a:pt x="79" y="11"/>
                  <a:pt x="79" y="11"/>
                  <a:pt x="79" y="11"/>
                </a:cubicBezTo>
                <a:cubicBezTo>
                  <a:pt x="80" y="10"/>
                  <a:pt x="80" y="8"/>
                  <a:pt x="78" y="7"/>
                </a:cubicBezTo>
                <a:cubicBezTo>
                  <a:pt x="66" y="0"/>
                  <a:pt x="66" y="0"/>
                  <a:pt x="66" y="0"/>
                </a:cubicBezTo>
                <a:cubicBezTo>
                  <a:pt x="65" y="0"/>
                  <a:pt x="63" y="0"/>
                  <a:pt x="62" y="1"/>
                </a:cubicBezTo>
                <a:cubicBezTo>
                  <a:pt x="61" y="4"/>
                  <a:pt x="61" y="4"/>
                  <a:pt x="61" y="4"/>
                </a:cubicBezTo>
                <a:cubicBezTo>
                  <a:pt x="60" y="5"/>
                  <a:pt x="60" y="6"/>
                  <a:pt x="60" y="6"/>
                </a:cubicBezTo>
                <a:cubicBezTo>
                  <a:pt x="61" y="7"/>
                  <a:pt x="61" y="8"/>
                  <a:pt x="62" y="8"/>
                </a:cubicBezTo>
                <a:cubicBezTo>
                  <a:pt x="63" y="9"/>
                  <a:pt x="63" y="9"/>
                  <a:pt x="63" y="9"/>
                </a:cubicBezTo>
                <a:cubicBezTo>
                  <a:pt x="60" y="13"/>
                  <a:pt x="60" y="13"/>
                  <a:pt x="60" y="13"/>
                </a:cubicBezTo>
                <a:cubicBezTo>
                  <a:pt x="55" y="11"/>
                  <a:pt x="49" y="9"/>
                  <a:pt x="44" y="9"/>
                </a:cubicBezTo>
                <a:cubicBezTo>
                  <a:pt x="38" y="9"/>
                  <a:pt x="32" y="11"/>
                  <a:pt x="27" y="13"/>
                </a:cubicBezTo>
                <a:cubicBezTo>
                  <a:pt x="24" y="9"/>
                  <a:pt x="24" y="9"/>
                  <a:pt x="24" y="9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8"/>
                  <a:pt x="26" y="7"/>
                  <a:pt x="27" y="6"/>
                </a:cubicBezTo>
                <a:cubicBezTo>
                  <a:pt x="27" y="6"/>
                  <a:pt x="27" y="5"/>
                  <a:pt x="26" y="4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2" y="0"/>
                  <a:pt x="21" y="0"/>
                </a:cubicBezTo>
                <a:cubicBezTo>
                  <a:pt x="9" y="7"/>
                  <a:pt x="9" y="7"/>
                  <a:pt x="9" y="7"/>
                </a:cubicBezTo>
                <a:cubicBezTo>
                  <a:pt x="8" y="8"/>
                  <a:pt x="7" y="10"/>
                  <a:pt x="8" y="11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1" y="15"/>
                  <a:pt x="11" y="15"/>
                </a:cubicBezTo>
                <a:cubicBezTo>
                  <a:pt x="12" y="16"/>
                  <a:pt x="13" y="15"/>
                  <a:pt x="13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7" y="19"/>
                  <a:pt x="17" y="19"/>
                  <a:pt x="17" y="19"/>
                </a:cubicBezTo>
                <a:cubicBezTo>
                  <a:pt x="7" y="27"/>
                  <a:pt x="0" y="39"/>
                  <a:pt x="0" y="53"/>
                </a:cubicBezTo>
                <a:cubicBezTo>
                  <a:pt x="0" y="77"/>
                  <a:pt x="20" y="96"/>
                  <a:pt x="44" y="96"/>
                </a:cubicBezTo>
                <a:cubicBezTo>
                  <a:pt x="67" y="96"/>
                  <a:pt x="87" y="77"/>
                  <a:pt x="87" y="53"/>
                </a:cubicBezTo>
                <a:cubicBezTo>
                  <a:pt x="87" y="39"/>
                  <a:pt x="80" y="27"/>
                  <a:pt x="70" y="19"/>
                </a:cubicBezTo>
                <a:close/>
                <a:moveTo>
                  <a:pt x="44" y="88"/>
                </a:moveTo>
                <a:cubicBezTo>
                  <a:pt x="24" y="88"/>
                  <a:pt x="9" y="72"/>
                  <a:pt x="9" y="53"/>
                </a:cubicBezTo>
                <a:cubicBezTo>
                  <a:pt x="9" y="33"/>
                  <a:pt x="24" y="18"/>
                  <a:pt x="44" y="18"/>
                </a:cubicBezTo>
                <a:cubicBezTo>
                  <a:pt x="63" y="18"/>
                  <a:pt x="78" y="33"/>
                  <a:pt x="78" y="53"/>
                </a:cubicBezTo>
                <a:cubicBezTo>
                  <a:pt x="78" y="72"/>
                  <a:pt x="63" y="88"/>
                  <a:pt x="44" y="8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Freeform 262"/>
          <p:cNvSpPr>
            <a:spLocks/>
          </p:cNvSpPr>
          <p:nvPr/>
        </p:nvSpPr>
        <p:spPr bwMode="auto">
          <a:xfrm>
            <a:off x="6181727" y="2854326"/>
            <a:ext cx="803275" cy="555625"/>
          </a:xfrm>
          <a:custGeom>
            <a:avLst/>
            <a:gdLst>
              <a:gd name="T0" fmla="*/ 250 w 253"/>
              <a:gd name="T1" fmla="*/ 175 h 175"/>
              <a:gd name="T2" fmla="*/ 248 w 253"/>
              <a:gd name="T3" fmla="*/ 175 h 175"/>
              <a:gd name="T4" fmla="*/ 245 w 253"/>
              <a:gd name="T5" fmla="*/ 173 h 175"/>
              <a:gd name="T6" fmla="*/ 29 w 253"/>
              <a:gd name="T7" fmla="*/ 21 h 175"/>
              <a:gd name="T8" fmla="*/ 27 w 253"/>
              <a:gd name="T9" fmla="*/ 34 h 175"/>
              <a:gd name="T10" fmla="*/ 0 w 253"/>
              <a:gd name="T11" fmla="*/ 13 h 175"/>
              <a:gd name="T12" fmla="*/ 32 w 253"/>
              <a:gd name="T13" fmla="*/ 0 h 175"/>
              <a:gd name="T14" fmla="*/ 30 w 253"/>
              <a:gd name="T15" fmla="*/ 13 h 175"/>
              <a:gd name="T16" fmla="*/ 252 w 253"/>
              <a:gd name="T17" fmla="*/ 169 h 175"/>
              <a:gd name="T18" fmla="*/ 250 w 253"/>
              <a:gd name="T19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175">
                <a:moveTo>
                  <a:pt x="250" y="175"/>
                </a:moveTo>
                <a:cubicBezTo>
                  <a:pt x="250" y="175"/>
                  <a:pt x="249" y="175"/>
                  <a:pt x="248" y="175"/>
                </a:cubicBezTo>
                <a:cubicBezTo>
                  <a:pt x="247" y="175"/>
                  <a:pt x="246" y="175"/>
                  <a:pt x="245" y="173"/>
                </a:cubicBezTo>
                <a:cubicBezTo>
                  <a:pt x="198" y="92"/>
                  <a:pt x="120" y="37"/>
                  <a:pt x="29" y="21"/>
                </a:cubicBezTo>
                <a:cubicBezTo>
                  <a:pt x="27" y="34"/>
                  <a:pt x="27" y="34"/>
                  <a:pt x="27" y="34"/>
                </a:cubicBezTo>
                <a:cubicBezTo>
                  <a:pt x="0" y="13"/>
                  <a:pt x="0" y="13"/>
                  <a:pt x="0" y="13"/>
                </a:cubicBezTo>
                <a:cubicBezTo>
                  <a:pt x="32" y="0"/>
                  <a:pt x="32" y="0"/>
                  <a:pt x="32" y="0"/>
                </a:cubicBezTo>
                <a:cubicBezTo>
                  <a:pt x="30" y="13"/>
                  <a:pt x="30" y="13"/>
                  <a:pt x="30" y="13"/>
                </a:cubicBezTo>
                <a:cubicBezTo>
                  <a:pt x="124" y="29"/>
                  <a:pt x="204" y="86"/>
                  <a:pt x="252" y="169"/>
                </a:cubicBezTo>
                <a:cubicBezTo>
                  <a:pt x="253" y="171"/>
                  <a:pt x="252" y="174"/>
                  <a:pt x="250" y="175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Freeform 263"/>
          <p:cNvSpPr>
            <a:spLocks/>
          </p:cNvSpPr>
          <p:nvPr/>
        </p:nvSpPr>
        <p:spPr bwMode="auto">
          <a:xfrm>
            <a:off x="5270502" y="2876551"/>
            <a:ext cx="841375" cy="447675"/>
          </a:xfrm>
          <a:custGeom>
            <a:avLst/>
            <a:gdLst>
              <a:gd name="T0" fmla="*/ 265 w 265"/>
              <a:gd name="T1" fmla="*/ 5 h 141"/>
              <a:gd name="T2" fmla="*/ 265 w 265"/>
              <a:gd name="T3" fmla="*/ 7 h 141"/>
              <a:gd name="T4" fmla="*/ 261 w 265"/>
              <a:gd name="T5" fmla="*/ 9 h 141"/>
              <a:gd name="T6" fmla="*/ 21 w 265"/>
              <a:gd name="T7" fmla="*/ 119 h 141"/>
              <a:gd name="T8" fmla="*/ 32 w 265"/>
              <a:gd name="T9" fmla="*/ 128 h 141"/>
              <a:gd name="T10" fmla="*/ 0 w 265"/>
              <a:gd name="T11" fmla="*/ 141 h 141"/>
              <a:gd name="T12" fmla="*/ 4 w 265"/>
              <a:gd name="T13" fmla="*/ 106 h 141"/>
              <a:gd name="T14" fmla="*/ 15 w 265"/>
              <a:gd name="T15" fmla="*/ 114 h 141"/>
              <a:gd name="T16" fmla="*/ 261 w 265"/>
              <a:gd name="T17" fmla="*/ 1 h 141"/>
              <a:gd name="T18" fmla="*/ 265 w 265"/>
              <a:gd name="T19" fmla="*/ 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5" h="141">
                <a:moveTo>
                  <a:pt x="265" y="5"/>
                </a:moveTo>
                <a:cubicBezTo>
                  <a:pt x="265" y="5"/>
                  <a:pt x="265" y="6"/>
                  <a:pt x="265" y="7"/>
                </a:cubicBezTo>
                <a:cubicBezTo>
                  <a:pt x="264" y="8"/>
                  <a:pt x="263" y="9"/>
                  <a:pt x="261" y="9"/>
                </a:cubicBezTo>
                <a:cubicBezTo>
                  <a:pt x="168" y="8"/>
                  <a:pt x="81" y="49"/>
                  <a:pt x="21" y="119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0" y="141"/>
                  <a:pt x="0" y="141"/>
                  <a:pt x="0" y="141"/>
                </a:cubicBezTo>
                <a:cubicBezTo>
                  <a:pt x="4" y="106"/>
                  <a:pt x="4" y="106"/>
                  <a:pt x="4" y="106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76" y="42"/>
                  <a:pt x="165" y="0"/>
                  <a:pt x="261" y="1"/>
                </a:cubicBezTo>
                <a:cubicBezTo>
                  <a:pt x="264" y="1"/>
                  <a:pt x="265" y="2"/>
                  <a:pt x="265" y="5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0">
                <a:schemeClr val="tx2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Freeform 264"/>
          <p:cNvSpPr>
            <a:spLocks/>
          </p:cNvSpPr>
          <p:nvPr/>
        </p:nvSpPr>
        <p:spPr bwMode="auto">
          <a:xfrm>
            <a:off x="5032377" y="3375025"/>
            <a:ext cx="206375" cy="952500"/>
          </a:xfrm>
          <a:custGeom>
            <a:avLst/>
            <a:gdLst>
              <a:gd name="T0" fmla="*/ 63 w 65"/>
              <a:gd name="T1" fmla="*/ 2 h 300"/>
              <a:gd name="T2" fmla="*/ 64 w 65"/>
              <a:gd name="T3" fmla="*/ 3 h 300"/>
              <a:gd name="T4" fmla="*/ 64 w 65"/>
              <a:gd name="T5" fmla="*/ 7 h 300"/>
              <a:gd name="T6" fmla="*/ 40 w 65"/>
              <a:gd name="T7" fmla="*/ 271 h 300"/>
              <a:gd name="T8" fmla="*/ 53 w 65"/>
              <a:gd name="T9" fmla="*/ 266 h 300"/>
              <a:gd name="T10" fmla="*/ 48 w 65"/>
              <a:gd name="T11" fmla="*/ 300 h 300"/>
              <a:gd name="T12" fmla="*/ 21 w 65"/>
              <a:gd name="T13" fmla="*/ 279 h 300"/>
              <a:gd name="T14" fmla="*/ 33 w 65"/>
              <a:gd name="T15" fmla="*/ 274 h 300"/>
              <a:gd name="T16" fmla="*/ 58 w 65"/>
              <a:gd name="T17" fmla="*/ 3 h 300"/>
              <a:gd name="T18" fmla="*/ 63 w 65"/>
              <a:gd name="T19" fmla="*/ 2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300">
                <a:moveTo>
                  <a:pt x="63" y="2"/>
                </a:moveTo>
                <a:cubicBezTo>
                  <a:pt x="64" y="2"/>
                  <a:pt x="64" y="2"/>
                  <a:pt x="64" y="3"/>
                </a:cubicBezTo>
                <a:cubicBezTo>
                  <a:pt x="65" y="4"/>
                  <a:pt x="65" y="6"/>
                  <a:pt x="64" y="7"/>
                </a:cubicBezTo>
                <a:cubicBezTo>
                  <a:pt x="17" y="88"/>
                  <a:pt x="9" y="183"/>
                  <a:pt x="40" y="271"/>
                </a:cubicBezTo>
                <a:cubicBezTo>
                  <a:pt x="53" y="266"/>
                  <a:pt x="53" y="266"/>
                  <a:pt x="53" y="266"/>
                </a:cubicBezTo>
                <a:cubicBezTo>
                  <a:pt x="48" y="300"/>
                  <a:pt x="48" y="300"/>
                  <a:pt x="48" y="300"/>
                </a:cubicBezTo>
                <a:cubicBezTo>
                  <a:pt x="21" y="279"/>
                  <a:pt x="21" y="279"/>
                  <a:pt x="21" y="279"/>
                </a:cubicBezTo>
                <a:cubicBezTo>
                  <a:pt x="33" y="274"/>
                  <a:pt x="33" y="274"/>
                  <a:pt x="33" y="274"/>
                </a:cubicBezTo>
                <a:cubicBezTo>
                  <a:pt x="0" y="184"/>
                  <a:pt x="9" y="86"/>
                  <a:pt x="58" y="3"/>
                </a:cubicBezTo>
                <a:cubicBezTo>
                  <a:pt x="59" y="1"/>
                  <a:pt x="61" y="0"/>
                  <a:pt x="63" y="2"/>
                </a:cubicBezTo>
                <a:close/>
              </a:path>
            </a:pathLst>
          </a:custGeom>
          <a:gradFill>
            <a:gsLst>
              <a:gs pos="100000">
                <a:schemeClr val="bg2"/>
              </a:gs>
              <a:gs pos="0">
                <a:schemeClr val="tx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Freeform 265"/>
          <p:cNvSpPr>
            <a:spLocks/>
          </p:cNvSpPr>
          <p:nvPr/>
        </p:nvSpPr>
        <p:spPr bwMode="auto">
          <a:xfrm>
            <a:off x="5207002" y="4384675"/>
            <a:ext cx="803275" cy="558800"/>
          </a:xfrm>
          <a:custGeom>
            <a:avLst/>
            <a:gdLst>
              <a:gd name="T0" fmla="*/ 3 w 253"/>
              <a:gd name="T1" fmla="*/ 1 h 176"/>
              <a:gd name="T2" fmla="*/ 5 w 253"/>
              <a:gd name="T3" fmla="*/ 0 h 176"/>
              <a:gd name="T4" fmla="*/ 8 w 253"/>
              <a:gd name="T5" fmla="*/ 2 h 176"/>
              <a:gd name="T6" fmla="*/ 224 w 253"/>
              <a:gd name="T7" fmla="*/ 155 h 176"/>
              <a:gd name="T8" fmla="*/ 226 w 253"/>
              <a:gd name="T9" fmla="*/ 142 h 176"/>
              <a:gd name="T10" fmla="*/ 253 w 253"/>
              <a:gd name="T11" fmla="*/ 163 h 176"/>
              <a:gd name="T12" fmla="*/ 221 w 253"/>
              <a:gd name="T13" fmla="*/ 176 h 176"/>
              <a:gd name="T14" fmla="*/ 223 w 253"/>
              <a:gd name="T15" fmla="*/ 163 h 176"/>
              <a:gd name="T16" fmla="*/ 1 w 253"/>
              <a:gd name="T17" fmla="*/ 6 h 176"/>
              <a:gd name="T18" fmla="*/ 3 w 253"/>
              <a:gd name="T19" fmla="*/ 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176">
                <a:moveTo>
                  <a:pt x="3" y="1"/>
                </a:moveTo>
                <a:cubicBezTo>
                  <a:pt x="3" y="0"/>
                  <a:pt x="4" y="0"/>
                  <a:pt x="5" y="0"/>
                </a:cubicBezTo>
                <a:cubicBezTo>
                  <a:pt x="6" y="0"/>
                  <a:pt x="7" y="1"/>
                  <a:pt x="8" y="2"/>
                </a:cubicBezTo>
                <a:cubicBezTo>
                  <a:pt x="55" y="83"/>
                  <a:pt x="133" y="139"/>
                  <a:pt x="224" y="155"/>
                </a:cubicBezTo>
                <a:cubicBezTo>
                  <a:pt x="226" y="142"/>
                  <a:pt x="226" y="142"/>
                  <a:pt x="226" y="142"/>
                </a:cubicBezTo>
                <a:cubicBezTo>
                  <a:pt x="253" y="163"/>
                  <a:pt x="253" y="163"/>
                  <a:pt x="253" y="163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29" y="146"/>
                  <a:pt x="49" y="90"/>
                  <a:pt x="1" y="6"/>
                </a:cubicBezTo>
                <a:cubicBezTo>
                  <a:pt x="0" y="4"/>
                  <a:pt x="1" y="2"/>
                  <a:pt x="3" y="1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0">
                <a:schemeClr val="tx2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Freeform 266"/>
          <p:cNvSpPr>
            <a:spLocks/>
          </p:cNvSpPr>
          <p:nvPr/>
        </p:nvSpPr>
        <p:spPr bwMode="auto">
          <a:xfrm>
            <a:off x="6080127" y="4473575"/>
            <a:ext cx="841375" cy="444500"/>
          </a:xfrm>
          <a:custGeom>
            <a:avLst/>
            <a:gdLst>
              <a:gd name="T0" fmla="*/ 0 w 265"/>
              <a:gd name="T1" fmla="*/ 136 h 140"/>
              <a:gd name="T2" fmla="*/ 0 w 265"/>
              <a:gd name="T3" fmla="*/ 134 h 140"/>
              <a:gd name="T4" fmla="*/ 4 w 265"/>
              <a:gd name="T5" fmla="*/ 132 h 140"/>
              <a:gd name="T6" fmla="*/ 244 w 265"/>
              <a:gd name="T7" fmla="*/ 21 h 140"/>
              <a:gd name="T8" fmla="*/ 233 w 265"/>
              <a:gd name="T9" fmla="*/ 13 h 140"/>
              <a:gd name="T10" fmla="*/ 265 w 265"/>
              <a:gd name="T11" fmla="*/ 0 h 140"/>
              <a:gd name="T12" fmla="*/ 261 w 265"/>
              <a:gd name="T13" fmla="*/ 34 h 140"/>
              <a:gd name="T14" fmla="*/ 250 w 265"/>
              <a:gd name="T15" fmla="*/ 26 h 140"/>
              <a:gd name="T16" fmla="*/ 4 w 265"/>
              <a:gd name="T17" fmla="*/ 140 h 140"/>
              <a:gd name="T18" fmla="*/ 0 w 265"/>
              <a:gd name="T19" fmla="*/ 13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5" h="140">
                <a:moveTo>
                  <a:pt x="0" y="136"/>
                </a:moveTo>
                <a:cubicBezTo>
                  <a:pt x="0" y="135"/>
                  <a:pt x="0" y="135"/>
                  <a:pt x="0" y="134"/>
                </a:cubicBezTo>
                <a:cubicBezTo>
                  <a:pt x="1" y="133"/>
                  <a:pt x="2" y="132"/>
                  <a:pt x="4" y="132"/>
                </a:cubicBezTo>
                <a:cubicBezTo>
                  <a:pt x="97" y="132"/>
                  <a:pt x="184" y="92"/>
                  <a:pt x="244" y="21"/>
                </a:cubicBezTo>
                <a:cubicBezTo>
                  <a:pt x="233" y="13"/>
                  <a:pt x="233" y="13"/>
                  <a:pt x="233" y="13"/>
                </a:cubicBezTo>
                <a:cubicBezTo>
                  <a:pt x="265" y="0"/>
                  <a:pt x="265" y="0"/>
                  <a:pt x="265" y="0"/>
                </a:cubicBezTo>
                <a:cubicBezTo>
                  <a:pt x="261" y="34"/>
                  <a:pt x="261" y="34"/>
                  <a:pt x="261" y="34"/>
                </a:cubicBezTo>
                <a:cubicBezTo>
                  <a:pt x="250" y="26"/>
                  <a:pt x="250" y="26"/>
                  <a:pt x="250" y="26"/>
                </a:cubicBezTo>
                <a:cubicBezTo>
                  <a:pt x="189" y="99"/>
                  <a:pt x="100" y="140"/>
                  <a:pt x="4" y="140"/>
                </a:cubicBezTo>
                <a:cubicBezTo>
                  <a:pt x="1" y="140"/>
                  <a:pt x="0" y="138"/>
                  <a:pt x="0" y="13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0">
                <a:schemeClr val="tx2"/>
              </a:gs>
            </a:gsLst>
            <a:lin ang="189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Freeform 267"/>
          <p:cNvSpPr>
            <a:spLocks/>
          </p:cNvSpPr>
          <p:nvPr/>
        </p:nvSpPr>
        <p:spPr bwMode="auto">
          <a:xfrm>
            <a:off x="6953252" y="3470276"/>
            <a:ext cx="206375" cy="949325"/>
          </a:xfrm>
          <a:custGeom>
            <a:avLst/>
            <a:gdLst>
              <a:gd name="T0" fmla="*/ 2 w 65"/>
              <a:gd name="T1" fmla="*/ 298 h 299"/>
              <a:gd name="T2" fmla="*/ 1 w 65"/>
              <a:gd name="T3" fmla="*/ 297 h 299"/>
              <a:gd name="T4" fmla="*/ 1 w 65"/>
              <a:gd name="T5" fmla="*/ 292 h 299"/>
              <a:gd name="T6" fmla="*/ 25 w 65"/>
              <a:gd name="T7" fmla="*/ 29 h 299"/>
              <a:gd name="T8" fmla="*/ 12 w 65"/>
              <a:gd name="T9" fmla="*/ 34 h 299"/>
              <a:gd name="T10" fmla="*/ 17 w 65"/>
              <a:gd name="T11" fmla="*/ 0 h 299"/>
              <a:gd name="T12" fmla="*/ 44 w 65"/>
              <a:gd name="T13" fmla="*/ 21 h 299"/>
              <a:gd name="T14" fmla="*/ 32 w 65"/>
              <a:gd name="T15" fmla="*/ 26 h 299"/>
              <a:gd name="T16" fmla="*/ 7 w 65"/>
              <a:gd name="T17" fmla="*/ 296 h 299"/>
              <a:gd name="T18" fmla="*/ 2 w 65"/>
              <a:gd name="T19" fmla="*/ 29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299">
                <a:moveTo>
                  <a:pt x="2" y="298"/>
                </a:moveTo>
                <a:cubicBezTo>
                  <a:pt x="1" y="298"/>
                  <a:pt x="1" y="297"/>
                  <a:pt x="1" y="297"/>
                </a:cubicBezTo>
                <a:cubicBezTo>
                  <a:pt x="0" y="295"/>
                  <a:pt x="0" y="294"/>
                  <a:pt x="1" y="292"/>
                </a:cubicBezTo>
                <a:cubicBezTo>
                  <a:pt x="48" y="212"/>
                  <a:pt x="56" y="116"/>
                  <a:pt x="25" y="29"/>
                </a:cubicBezTo>
                <a:cubicBezTo>
                  <a:pt x="12" y="34"/>
                  <a:pt x="12" y="34"/>
                  <a:pt x="12" y="34"/>
                </a:cubicBezTo>
                <a:cubicBezTo>
                  <a:pt x="17" y="0"/>
                  <a:pt x="17" y="0"/>
                  <a:pt x="17" y="0"/>
                </a:cubicBezTo>
                <a:cubicBezTo>
                  <a:pt x="44" y="21"/>
                  <a:pt x="44" y="21"/>
                  <a:pt x="44" y="21"/>
                </a:cubicBezTo>
                <a:cubicBezTo>
                  <a:pt x="32" y="26"/>
                  <a:pt x="32" y="26"/>
                  <a:pt x="32" y="26"/>
                </a:cubicBezTo>
                <a:cubicBezTo>
                  <a:pt x="65" y="115"/>
                  <a:pt x="56" y="213"/>
                  <a:pt x="7" y="296"/>
                </a:cubicBezTo>
                <a:cubicBezTo>
                  <a:pt x="6" y="298"/>
                  <a:pt x="4" y="299"/>
                  <a:pt x="2" y="298"/>
                </a:cubicBezTo>
                <a:close/>
              </a:path>
            </a:pathLst>
          </a:custGeom>
          <a:gradFill>
            <a:gsLst>
              <a:gs pos="100000">
                <a:schemeClr val="bg2"/>
              </a:gs>
              <a:gs pos="0">
                <a:schemeClr val="tx2"/>
              </a:gs>
            </a:gsLst>
            <a:lin ang="162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 spc="-3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231905" y="3739927"/>
            <a:ext cx="1728192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b="1" spc="-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b="1" spc="-3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66F18B6D-DCC4-432C-9380-551D02E27C45}"/>
              </a:ext>
            </a:extLst>
          </p:cNvPr>
          <p:cNvCxnSpPr/>
          <p:nvPr/>
        </p:nvCxnSpPr>
        <p:spPr>
          <a:xfrm>
            <a:off x="239349" y="836712"/>
            <a:ext cx="115212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54">
            <a:extLst>
              <a:ext uri="{FF2B5EF4-FFF2-40B4-BE49-F238E27FC236}">
                <a16:creationId xmlns:a16="http://schemas.microsoft.com/office/drawing/2014/main" id="{04539B22-8878-4303-8B58-AED2A7C284DA}"/>
              </a:ext>
            </a:extLst>
          </p:cNvPr>
          <p:cNvSpPr>
            <a:spLocks/>
          </p:cNvSpPr>
          <p:nvPr/>
        </p:nvSpPr>
        <p:spPr bwMode="auto">
          <a:xfrm>
            <a:off x="335628" y="298816"/>
            <a:ext cx="302633" cy="374315"/>
          </a:xfrm>
          <a:custGeom>
            <a:avLst/>
            <a:gdLst>
              <a:gd name="T0" fmla="*/ 0 w 1503"/>
              <a:gd name="T1" fmla="*/ 0 h 1859"/>
              <a:gd name="T2" fmla="*/ 0 w 1503"/>
              <a:gd name="T3" fmla="*/ 1859 h 1859"/>
              <a:gd name="T4" fmla="*/ 1503 w 1503"/>
              <a:gd name="T5" fmla="*/ 929 h 1859"/>
              <a:gd name="T6" fmla="*/ 0 w 1503"/>
              <a:gd name="T7" fmla="*/ 0 h 1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03" h="1859">
                <a:moveTo>
                  <a:pt x="0" y="0"/>
                </a:moveTo>
                <a:lnTo>
                  <a:pt x="0" y="1859"/>
                </a:lnTo>
                <a:lnTo>
                  <a:pt x="1503" y="92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56BDEC"/>
              </a:gs>
              <a:gs pos="100000">
                <a:srgbClr val="123C8E"/>
              </a:gs>
            </a:gsLst>
            <a:lin ang="10200000" scaled="0"/>
          </a:gradFill>
          <a:ln>
            <a:noFill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Freeform 56">
            <a:extLst>
              <a:ext uri="{FF2B5EF4-FFF2-40B4-BE49-F238E27FC236}">
                <a16:creationId xmlns:a16="http://schemas.microsoft.com/office/drawing/2014/main" id="{DBCC6452-8464-4FFF-8192-1775FD854319}"/>
              </a:ext>
            </a:extLst>
          </p:cNvPr>
          <p:cNvSpPr>
            <a:spLocks/>
          </p:cNvSpPr>
          <p:nvPr/>
        </p:nvSpPr>
        <p:spPr bwMode="auto">
          <a:xfrm>
            <a:off x="335361" y="464721"/>
            <a:ext cx="170546" cy="210816"/>
          </a:xfrm>
          <a:custGeom>
            <a:avLst/>
            <a:gdLst>
              <a:gd name="T0" fmla="*/ 0 w 847"/>
              <a:gd name="T1" fmla="*/ 0 h 1047"/>
              <a:gd name="T2" fmla="*/ 0 w 847"/>
              <a:gd name="T3" fmla="*/ 1047 h 1047"/>
              <a:gd name="T4" fmla="*/ 847 w 847"/>
              <a:gd name="T5" fmla="*/ 522 h 1047"/>
              <a:gd name="T6" fmla="*/ 0 w 847"/>
              <a:gd name="T7" fmla="*/ 0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7" h="1047">
                <a:moveTo>
                  <a:pt x="0" y="0"/>
                </a:moveTo>
                <a:lnTo>
                  <a:pt x="0" y="1047"/>
                </a:lnTo>
                <a:lnTo>
                  <a:pt x="847" y="52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56BDEC"/>
              </a:gs>
              <a:gs pos="100000">
                <a:srgbClr val="123C8E"/>
              </a:gs>
            </a:gsLst>
            <a:lin ang="0" scaled="0"/>
          </a:gradFill>
          <a:ln>
            <a:noFill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E131D0E4-4A9D-49F6-9072-58C0B5CCB66A}"/>
              </a:ext>
            </a:extLst>
          </p:cNvPr>
          <p:cNvSpPr txBox="1">
            <a:spLocks/>
          </p:cNvSpPr>
          <p:nvPr/>
        </p:nvSpPr>
        <p:spPr>
          <a:xfrm>
            <a:off x="815414" y="234192"/>
            <a:ext cx="2839925" cy="50596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在这里输入标题</a:t>
            </a:r>
            <a:endParaRPr lang="en-GB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867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>
            <a:extLst>
              <a:ext uri="{FF2B5EF4-FFF2-40B4-BE49-F238E27FC236}">
                <a16:creationId xmlns:a16="http://schemas.microsoft.com/office/drawing/2014/main" id="{E9F8D2E6-66ED-448A-8A80-9BC2942B55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9" name="组合 68">
            <a:extLst>
              <a:ext uri="{FF2B5EF4-FFF2-40B4-BE49-F238E27FC236}">
                <a16:creationId xmlns:a16="http://schemas.microsoft.com/office/drawing/2014/main" id="{4A0BC7F4-4793-4493-93EA-57633B0B3E9D}"/>
              </a:ext>
            </a:extLst>
          </p:cNvPr>
          <p:cNvGrpSpPr/>
          <p:nvPr/>
        </p:nvGrpSpPr>
        <p:grpSpPr>
          <a:xfrm>
            <a:off x="5432655" y="2773161"/>
            <a:ext cx="1326690" cy="4633450"/>
            <a:chOff x="5432655" y="1299961"/>
            <a:chExt cx="1326690" cy="4633450"/>
          </a:xfrm>
        </p:grpSpPr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id="{C1443643-A79F-4D25-B8A6-FB9F93943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655" y="1299961"/>
              <a:ext cx="1326690" cy="1533859"/>
            </a:xfrm>
            <a:custGeom>
              <a:avLst/>
              <a:gdLst>
                <a:gd name="T0" fmla="*/ 286 w 422"/>
                <a:gd name="T1" fmla="*/ 488 h 488"/>
                <a:gd name="T2" fmla="*/ 422 w 422"/>
                <a:gd name="T3" fmla="*/ 31 h 488"/>
                <a:gd name="T4" fmla="*/ 211 w 422"/>
                <a:gd name="T5" fmla="*/ 0 h 488"/>
                <a:gd name="T6" fmla="*/ 0 w 422"/>
                <a:gd name="T7" fmla="*/ 31 h 488"/>
                <a:gd name="T8" fmla="*/ 136 w 422"/>
                <a:gd name="T9" fmla="*/ 488 h 488"/>
                <a:gd name="T10" fmla="*/ 211 w 422"/>
                <a:gd name="T11" fmla="*/ 477 h 488"/>
                <a:gd name="T12" fmla="*/ 286 w 422"/>
                <a:gd name="T13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488"/>
                  </a:moveTo>
                  <a:cubicBezTo>
                    <a:pt x="422" y="31"/>
                    <a:pt x="422" y="31"/>
                    <a:pt x="422" y="31"/>
                  </a:cubicBezTo>
                  <a:cubicBezTo>
                    <a:pt x="355" y="11"/>
                    <a:pt x="284" y="0"/>
                    <a:pt x="211" y="0"/>
                  </a:cubicBezTo>
                  <a:cubicBezTo>
                    <a:pt x="138" y="0"/>
                    <a:pt x="67" y="11"/>
                    <a:pt x="0" y="31"/>
                  </a:cubicBezTo>
                  <a:cubicBezTo>
                    <a:pt x="136" y="488"/>
                    <a:pt x="136" y="488"/>
                    <a:pt x="136" y="488"/>
                  </a:cubicBezTo>
                  <a:cubicBezTo>
                    <a:pt x="160" y="481"/>
                    <a:pt x="185" y="477"/>
                    <a:pt x="211" y="477"/>
                  </a:cubicBezTo>
                  <a:cubicBezTo>
                    <a:pt x="237" y="477"/>
                    <a:pt x="262" y="481"/>
                    <a:pt x="286" y="4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A9995">
                    <a:alpha val="0"/>
                  </a:srgbClr>
                </a:gs>
                <a:gs pos="100000">
                  <a:srgbClr val="54D0CA"/>
                </a:gs>
              </a:gsLst>
              <a:lin ang="5400000" scaled="1"/>
              <a:tileRect/>
            </a:gradFill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1">
              <a:extLst>
                <a:ext uri="{FF2B5EF4-FFF2-40B4-BE49-F238E27FC236}">
                  <a16:creationId xmlns:a16="http://schemas.microsoft.com/office/drawing/2014/main" id="{4A971ED1-E1F6-4953-B174-A07E052F8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655" y="4399552"/>
              <a:ext cx="1326690" cy="1533859"/>
            </a:xfrm>
            <a:custGeom>
              <a:avLst/>
              <a:gdLst>
                <a:gd name="T0" fmla="*/ 286 w 422"/>
                <a:gd name="T1" fmla="*/ 0 h 488"/>
                <a:gd name="T2" fmla="*/ 422 w 422"/>
                <a:gd name="T3" fmla="*/ 457 h 488"/>
                <a:gd name="T4" fmla="*/ 211 w 422"/>
                <a:gd name="T5" fmla="*/ 488 h 488"/>
                <a:gd name="T6" fmla="*/ 0 w 422"/>
                <a:gd name="T7" fmla="*/ 457 h 488"/>
                <a:gd name="T8" fmla="*/ 136 w 422"/>
                <a:gd name="T9" fmla="*/ 0 h 488"/>
                <a:gd name="T10" fmla="*/ 211 w 422"/>
                <a:gd name="T11" fmla="*/ 11 h 488"/>
                <a:gd name="T12" fmla="*/ 286 w 422"/>
                <a:gd name="T13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0"/>
                  </a:moveTo>
                  <a:cubicBezTo>
                    <a:pt x="422" y="457"/>
                    <a:pt x="422" y="457"/>
                    <a:pt x="422" y="457"/>
                  </a:cubicBezTo>
                  <a:cubicBezTo>
                    <a:pt x="355" y="478"/>
                    <a:pt x="284" y="488"/>
                    <a:pt x="211" y="488"/>
                  </a:cubicBezTo>
                  <a:cubicBezTo>
                    <a:pt x="138" y="488"/>
                    <a:pt x="67" y="478"/>
                    <a:pt x="0" y="45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60" y="7"/>
                    <a:pt x="185" y="11"/>
                    <a:pt x="211" y="11"/>
                  </a:cubicBezTo>
                  <a:cubicBezTo>
                    <a:pt x="237" y="11"/>
                    <a:pt x="262" y="7"/>
                    <a:pt x="286" y="0"/>
                  </a:cubicBezTo>
                  <a:close/>
                </a:path>
              </a:pathLst>
            </a:custGeom>
            <a:noFill/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83E5DF41-2FC4-4B1A-A56E-F347E61E0804}"/>
              </a:ext>
            </a:extLst>
          </p:cNvPr>
          <p:cNvGrpSpPr/>
          <p:nvPr/>
        </p:nvGrpSpPr>
        <p:grpSpPr>
          <a:xfrm rot="19561713">
            <a:off x="5432655" y="2773161"/>
            <a:ext cx="1326690" cy="4633450"/>
            <a:chOff x="5436625" y="2733907"/>
            <a:chExt cx="1326690" cy="4633450"/>
          </a:xfrm>
          <a:solidFill>
            <a:srgbClr val="29FFFF"/>
          </a:solidFill>
        </p:grpSpPr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6ECA202C-3216-4EC7-A323-04C7FA632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6625" y="2733907"/>
              <a:ext cx="1326690" cy="1533859"/>
            </a:xfrm>
            <a:custGeom>
              <a:avLst/>
              <a:gdLst>
                <a:gd name="T0" fmla="*/ 286 w 422"/>
                <a:gd name="T1" fmla="*/ 488 h 488"/>
                <a:gd name="T2" fmla="*/ 422 w 422"/>
                <a:gd name="T3" fmla="*/ 31 h 488"/>
                <a:gd name="T4" fmla="*/ 211 w 422"/>
                <a:gd name="T5" fmla="*/ 0 h 488"/>
                <a:gd name="T6" fmla="*/ 0 w 422"/>
                <a:gd name="T7" fmla="*/ 31 h 488"/>
                <a:gd name="T8" fmla="*/ 136 w 422"/>
                <a:gd name="T9" fmla="*/ 488 h 488"/>
                <a:gd name="T10" fmla="*/ 211 w 422"/>
                <a:gd name="T11" fmla="*/ 477 h 488"/>
                <a:gd name="T12" fmla="*/ 286 w 422"/>
                <a:gd name="T13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488"/>
                  </a:moveTo>
                  <a:cubicBezTo>
                    <a:pt x="422" y="31"/>
                    <a:pt x="422" y="31"/>
                    <a:pt x="422" y="31"/>
                  </a:cubicBezTo>
                  <a:cubicBezTo>
                    <a:pt x="355" y="11"/>
                    <a:pt x="284" y="0"/>
                    <a:pt x="211" y="0"/>
                  </a:cubicBezTo>
                  <a:cubicBezTo>
                    <a:pt x="138" y="0"/>
                    <a:pt x="67" y="11"/>
                    <a:pt x="0" y="31"/>
                  </a:cubicBezTo>
                  <a:cubicBezTo>
                    <a:pt x="136" y="488"/>
                    <a:pt x="136" y="488"/>
                    <a:pt x="136" y="488"/>
                  </a:cubicBezTo>
                  <a:cubicBezTo>
                    <a:pt x="160" y="481"/>
                    <a:pt x="185" y="477"/>
                    <a:pt x="211" y="477"/>
                  </a:cubicBezTo>
                  <a:cubicBezTo>
                    <a:pt x="237" y="477"/>
                    <a:pt x="262" y="481"/>
                    <a:pt x="286" y="4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A9995">
                    <a:alpha val="0"/>
                  </a:srgbClr>
                </a:gs>
                <a:gs pos="100000">
                  <a:srgbClr val="54D0CA"/>
                </a:gs>
              </a:gsLst>
              <a:lin ang="5400000" scaled="1"/>
              <a:tileRect/>
            </a:gradFill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C92A08B9-7E68-4A5E-8A3A-651B0FEDD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6625" y="5833498"/>
              <a:ext cx="1326690" cy="1533859"/>
            </a:xfrm>
            <a:custGeom>
              <a:avLst/>
              <a:gdLst>
                <a:gd name="T0" fmla="*/ 286 w 422"/>
                <a:gd name="T1" fmla="*/ 0 h 488"/>
                <a:gd name="T2" fmla="*/ 422 w 422"/>
                <a:gd name="T3" fmla="*/ 457 h 488"/>
                <a:gd name="T4" fmla="*/ 211 w 422"/>
                <a:gd name="T5" fmla="*/ 488 h 488"/>
                <a:gd name="T6" fmla="*/ 0 w 422"/>
                <a:gd name="T7" fmla="*/ 457 h 488"/>
                <a:gd name="T8" fmla="*/ 136 w 422"/>
                <a:gd name="T9" fmla="*/ 0 h 488"/>
                <a:gd name="T10" fmla="*/ 211 w 422"/>
                <a:gd name="T11" fmla="*/ 11 h 488"/>
                <a:gd name="T12" fmla="*/ 286 w 422"/>
                <a:gd name="T13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0"/>
                  </a:moveTo>
                  <a:cubicBezTo>
                    <a:pt x="422" y="457"/>
                    <a:pt x="422" y="457"/>
                    <a:pt x="422" y="457"/>
                  </a:cubicBezTo>
                  <a:cubicBezTo>
                    <a:pt x="355" y="478"/>
                    <a:pt x="284" y="488"/>
                    <a:pt x="211" y="488"/>
                  </a:cubicBezTo>
                  <a:cubicBezTo>
                    <a:pt x="138" y="488"/>
                    <a:pt x="67" y="478"/>
                    <a:pt x="0" y="45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60" y="7"/>
                    <a:pt x="185" y="11"/>
                    <a:pt x="211" y="11"/>
                  </a:cubicBezTo>
                  <a:cubicBezTo>
                    <a:pt x="237" y="11"/>
                    <a:pt x="262" y="7"/>
                    <a:pt x="286" y="0"/>
                  </a:cubicBezTo>
                  <a:close/>
                </a:path>
              </a:pathLst>
            </a:custGeom>
            <a:noFill/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id="{4650FA55-6C99-4CB1-A364-17D95A415EF2}"/>
              </a:ext>
            </a:extLst>
          </p:cNvPr>
          <p:cNvGrpSpPr/>
          <p:nvPr/>
        </p:nvGrpSpPr>
        <p:grpSpPr>
          <a:xfrm rot="17516888">
            <a:off x="5432655" y="2773161"/>
            <a:ext cx="1326690" cy="4633450"/>
            <a:chOff x="5436625" y="2733907"/>
            <a:chExt cx="1326690" cy="4633450"/>
          </a:xfrm>
          <a:solidFill>
            <a:srgbClr val="29FFFF"/>
          </a:solidFill>
        </p:grpSpPr>
        <p:sp>
          <p:nvSpPr>
            <p:cNvPr id="76" name="Freeform 6">
              <a:extLst>
                <a:ext uri="{FF2B5EF4-FFF2-40B4-BE49-F238E27FC236}">
                  <a16:creationId xmlns:a16="http://schemas.microsoft.com/office/drawing/2014/main" id="{C2686F53-577C-40AD-AF41-DD462A7D1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6625" y="2733907"/>
              <a:ext cx="1326690" cy="1533859"/>
            </a:xfrm>
            <a:custGeom>
              <a:avLst/>
              <a:gdLst>
                <a:gd name="T0" fmla="*/ 286 w 422"/>
                <a:gd name="T1" fmla="*/ 488 h 488"/>
                <a:gd name="T2" fmla="*/ 422 w 422"/>
                <a:gd name="T3" fmla="*/ 31 h 488"/>
                <a:gd name="T4" fmla="*/ 211 w 422"/>
                <a:gd name="T5" fmla="*/ 0 h 488"/>
                <a:gd name="T6" fmla="*/ 0 w 422"/>
                <a:gd name="T7" fmla="*/ 31 h 488"/>
                <a:gd name="T8" fmla="*/ 136 w 422"/>
                <a:gd name="T9" fmla="*/ 488 h 488"/>
                <a:gd name="T10" fmla="*/ 211 w 422"/>
                <a:gd name="T11" fmla="*/ 477 h 488"/>
                <a:gd name="T12" fmla="*/ 286 w 422"/>
                <a:gd name="T13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488"/>
                  </a:moveTo>
                  <a:cubicBezTo>
                    <a:pt x="422" y="31"/>
                    <a:pt x="422" y="31"/>
                    <a:pt x="422" y="31"/>
                  </a:cubicBezTo>
                  <a:cubicBezTo>
                    <a:pt x="355" y="11"/>
                    <a:pt x="284" y="0"/>
                    <a:pt x="211" y="0"/>
                  </a:cubicBezTo>
                  <a:cubicBezTo>
                    <a:pt x="138" y="0"/>
                    <a:pt x="67" y="11"/>
                    <a:pt x="0" y="31"/>
                  </a:cubicBezTo>
                  <a:cubicBezTo>
                    <a:pt x="136" y="488"/>
                    <a:pt x="136" y="488"/>
                    <a:pt x="136" y="488"/>
                  </a:cubicBezTo>
                  <a:cubicBezTo>
                    <a:pt x="160" y="481"/>
                    <a:pt x="185" y="477"/>
                    <a:pt x="211" y="477"/>
                  </a:cubicBezTo>
                  <a:cubicBezTo>
                    <a:pt x="237" y="477"/>
                    <a:pt x="262" y="481"/>
                    <a:pt x="286" y="4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A9995">
                    <a:alpha val="0"/>
                  </a:srgbClr>
                </a:gs>
                <a:gs pos="100000">
                  <a:srgbClr val="54D0CA"/>
                </a:gs>
              </a:gsLst>
              <a:lin ang="5400000" scaled="1"/>
              <a:tileRect/>
            </a:gradFill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F097A89A-A44C-4B94-AEE8-89F7B03CF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6625" y="5833498"/>
              <a:ext cx="1326690" cy="1533859"/>
            </a:xfrm>
            <a:custGeom>
              <a:avLst/>
              <a:gdLst>
                <a:gd name="T0" fmla="*/ 286 w 422"/>
                <a:gd name="T1" fmla="*/ 0 h 488"/>
                <a:gd name="T2" fmla="*/ 422 w 422"/>
                <a:gd name="T3" fmla="*/ 457 h 488"/>
                <a:gd name="T4" fmla="*/ 211 w 422"/>
                <a:gd name="T5" fmla="*/ 488 h 488"/>
                <a:gd name="T6" fmla="*/ 0 w 422"/>
                <a:gd name="T7" fmla="*/ 457 h 488"/>
                <a:gd name="T8" fmla="*/ 136 w 422"/>
                <a:gd name="T9" fmla="*/ 0 h 488"/>
                <a:gd name="T10" fmla="*/ 211 w 422"/>
                <a:gd name="T11" fmla="*/ 11 h 488"/>
                <a:gd name="T12" fmla="*/ 286 w 422"/>
                <a:gd name="T13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0"/>
                  </a:moveTo>
                  <a:cubicBezTo>
                    <a:pt x="422" y="457"/>
                    <a:pt x="422" y="457"/>
                    <a:pt x="422" y="457"/>
                  </a:cubicBezTo>
                  <a:cubicBezTo>
                    <a:pt x="355" y="478"/>
                    <a:pt x="284" y="488"/>
                    <a:pt x="211" y="488"/>
                  </a:cubicBezTo>
                  <a:cubicBezTo>
                    <a:pt x="138" y="488"/>
                    <a:pt x="67" y="478"/>
                    <a:pt x="0" y="45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60" y="7"/>
                    <a:pt x="185" y="11"/>
                    <a:pt x="211" y="11"/>
                  </a:cubicBezTo>
                  <a:cubicBezTo>
                    <a:pt x="237" y="11"/>
                    <a:pt x="262" y="7"/>
                    <a:pt x="286" y="0"/>
                  </a:cubicBezTo>
                  <a:close/>
                </a:path>
              </a:pathLst>
            </a:custGeom>
            <a:noFill/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EEEA8068-9F65-4FBD-82CE-17D57729F845}"/>
              </a:ext>
            </a:extLst>
          </p:cNvPr>
          <p:cNvGrpSpPr/>
          <p:nvPr/>
        </p:nvGrpSpPr>
        <p:grpSpPr>
          <a:xfrm rot="4091255">
            <a:off x="5432655" y="2773160"/>
            <a:ext cx="1326690" cy="4633450"/>
            <a:chOff x="5436625" y="2733907"/>
            <a:chExt cx="1326690" cy="4633450"/>
          </a:xfrm>
          <a:solidFill>
            <a:srgbClr val="29FFFF"/>
          </a:solidFill>
        </p:grpSpPr>
        <p:sp>
          <p:nvSpPr>
            <p:cNvPr id="79" name="Freeform 6">
              <a:extLst>
                <a:ext uri="{FF2B5EF4-FFF2-40B4-BE49-F238E27FC236}">
                  <a16:creationId xmlns:a16="http://schemas.microsoft.com/office/drawing/2014/main" id="{62777CD1-F684-4C41-93B3-73F8F5BA6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6625" y="2733907"/>
              <a:ext cx="1326690" cy="1533859"/>
            </a:xfrm>
            <a:custGeom>
              <a:avLst/>
              <a:gdLst>
                <a:gd name="T0" fmla="*/ 286 w 422"/>
                <a:gd name="T1" fmla="*/ 488 h 488"/>
                <a:gd name="T2" fmla="*/ 422 w 422"/>
                <a:gd name="T3" fmla="*/ 31 h 488"/>
                <a:gd name="T4" fmla="*/ 211 w 422"/>
                <a:gd name="T5" fmla="*/ 0 h 488"/>
                <a:gd name="T6" fmla="*/ 0 w 422"/>
                <a:gd name="T7" fmla="*/ 31 h 488"/>
                <a:gd name="T8" fmla="*/ 136 w 422"/>
                <a:gd name="T9" fmla="*/ 488 h 488"/>
                <a:gd name="T10" fmla="*/ 211 w 422"/>
                <a:gd name="T11" fmla="*/ 477 h 488"/>
                <a:gd name="T12" fmla="*/ 286 w 422"/>
                <a:gd name="T13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488"/>
                  </a:moveTo>
                  <a:cubicBezTo>
                    <a:pt x="422" y="31"/>
                    <a:pt x="422" y="31"/>
                    <a:pt x="422" y="31"/>
                  </a:cubicBezTo>
                  <a:cubicBezTo>
                    <a:pt x="355" y="11"/>
                    <a:pt x="284" y="0"/>
                    <a:pt x="211" y="0"/>
                  </a:cubicBezTo>
                  <a:cubicBezTo>
                    <a:pt x="138" y="0"/>
                    <a:pt x="67" y="11"/>
                    <a:pt x="0" y="31"/>
                  </a:cubicBezTo>
                  <a:cubicBezTo>
                    <a:pt x="136" y="488"/>
                    <a:pt x="136" y="488"/>
                    <a:pt x="136" y="488"/>
                  </a:cubicBezTo>
                  <a:cubicBezTo>
                    <a:pt x="160" y="481"/>
                    <a:pt x="185" y="477"/>
                    <a:pt x="211" y="477"/>
                  </a:cubicBezTo>
                  <a:cubicBezTo>
                    <a:pt x="237" y="477"/>
                    <a:pt x="262" y="481"/>
                    <a:pt x="286" y="4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A9995">
                    <a:alpha val="0"/>
                  </a:srgbClr>
                </a:gs>
                <a:gs pos="100000">
                  <a:srgbClr val="54D0CA"/>
                </a:gs>
              </a:gsLst>
              <a:lin ang="5400000" scaled="1"/>
              <a:tileRect/>
            </a:gradFill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B8D023A9-2787-4AF1-8646-ECA12829A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6625" y="5833498"/>
              <a:ext cx="1326690" cy="1533859"/>
            </a:xfrm>
            <a:custGeom>
              <a:avLst/>
              <a:gdLst>
                <a:gd name="T0" fmla="*/ 286 w 422"/>
                <a:gd name="T1" fmla="*/ 0 h 488"/>
                <a:gd name="T2" fmla="*/ 422 w 422"/>
                <a:gd name="T3" fmla="*/ 457 h 488"/>
                <a:gd name="T4" fmla="*/ 211 w 422"/>
                <a:gd name="T5" fmla="*/ 488 h 488"/>
                <a:gd name="T6" fmla="*/ 0 w 422"/>
                <a:gd name="T7" fmla="*/ 457 h 488"/>
                <a:gd name="T8" fmla="*/ 136 w 422"/>
                <a:gd name="T9" fmla="*/ 0 h 488"/>
                <a:gd name="T10" fmla="*/ 211 w 422"/>
                <a:gd name="T11" fmla="*/ 11 h 488"/>
                <a:gd name="T12" fmla="*/ 286 w 422"/>
                <a:gd name="T13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0"/>
                  </a:moveTo>
                  <a:cubicBezTo>
                    <a:pt x="422" y="457"/>
                    <a:pt x="422" y="457"/>
                    <a:pt x="422" y="457"/>
                  </a:cubicBezTo>
                  <a:cubicBezTo>
                    <a:pt x="355" y="478"/>
                    <a:pt x="284" y="488"/>
                    <a:pt x="211" y="488"/>
                  </a:cubicBezTo>
                  <a:cubicBezTo>
                    <a:pt x="138" y="488"/>
                    <a:pt x="67" y="478"/>
                    <a:pt x="0" y="45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60" y="7"/>
                    <a:pt x="185" y="11"/>
                    <a:pt x="211" y="11"/>
                  </a:cubicBezTo>
                  <a:cubicBezTo>
                    <a:pt x="237" y="11"/>
                    <a:pt x="262" y="7"/>
                    <a:pt x="286" y="0"/>
                  </a:cubicBezTo>
                  <a:close/>
                </a:path>
              </a:pathLst>
            </a:custGeom>
            <a:noFill/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EC954A9C-4F00-4BD8-8ECC-EA7BBFE57BF6}"/>
              </a:ext>
            </a:extLst>
          </p:cNvPr>
          <p:cNvGrpSpPr/>
          <p:nvPr/>
        </p:nvGrpSpPr>
        <p:grpSpPr>
          <a:xfrm rot="2046430">
            <a:off x="5432655" y="2773160"/>
            <a:ext cx="1326690" cy="4633450"/>
            <a:chOff x="5436625" y="2733907"/>
            <a:chExt cx="1326690" cy="4633450"/>
          </a:xfrm>
          <a:solidFill>
            <a:srgbClr val="29FFFF"/>
          </a:solidFill>
        </p:grpSpPr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59698514-30F9-4C12-9186-D1FC5B97F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6625" y="2733907"/>
              <a:ext cx="1326690" cy="1533859"/>
            </a:xfrm>
            <a:custGeom>
              <a:avLst/>
              <a:gdLst>
                <a:gd name="T0" fmla="*/ 286 w 422"/>
                <a:gd name="T1" fmla="*/ 488 h 488"/>
                <a:gd name="T2" fmla="*/ 422 w 422"/>
                <a:gd name="T3" fmla="*/ 31 h 488"/>
                <a:gd name="T4" fmla="*/ 211 w 422"/>
                <a:gd name="T5" fmla="*/ 0 h 488"/>
                <a:gd name="T6" fmla="*/ 0 w 422"/>
                <a:gd name="T7" fmla="*/ 31 h 488"/>
                <a:gd name="T8" fmla="*/ 136 w 422"/>
                <a:gd name="T9" fmla="*/ 488 h 488"/>
                <a:gd name="T10" fmla="*/ 211 w 422"/>
                <a:gd name="T11" fmla="*/ 477 h 488"/>
                <a:gd name="T12" fmla="*/ 286 w 422"/>
                <a:gd name="T13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488"/>
                  </a:moveTo>
                  <a:cubicBezTo>
                    <a:pt x="422" y="31"/>
                    <a:pt x="422" y="31"/>
                    <a:pt x="422" y="31"/>
                  </a:cubicBezTo>
                  <a:cubicBezTo>
                    <a:pt x="355" y="11"/>
                    <a:pt x="284" y="0"/>
                    <a:pt x="211" y="0"/>
                  </a:cubicBezTo>
                  <a:cubicBezTo>
                    <a:pt x="138" y="0"/>
                    <a:pt x="67" y="11"/>
                    <a:pt x="0" y="31"/>
                  </a:cubicBezTo>
                  <a:cubicBezTo>
                    <a:pt x="136" y="488"/>
                    <a:pt x="136" y="488"/>
                    <a:pt x="136" y="488"/>
                  </a:cubicBezTo>
                  <a:cubicBezTo>
                    <a:pt x="160" y="481"/>
                    <a:pt x="185" y="477"/>
                    <a:pt x="211" y="477"/>
                  </a:cubicBezTo>
                  <a:cubicBezTo>
                    <a:pt x="237" y="477"/>
                    <a:pt x="262" y="481"/>
                    <a:pt x="286" y="48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A9995">
                    <a:alpha val="0"/>
                  </a:srgbClr>
                </a:gs>
                <a:gs pos="100000">
                  <a:srgbClr val="54D0CA"/>
                </a:gs>
              </a:gsLst>
              <a:lin ang="5400000" scaled="1"/>
              <a:tileRect/>
            </a:gradFill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11">
              <a:extLst>
                <a:ext uri="{FF2B5EF4-FFF2-40B4-BE49-F238E27FC236}">
                  <a16:creationId xmlns:a16="http://schemas.microsoft.com/office/drawing/2014/main" id="{FACE73EB-68DD-44E3-AED9-CCFCDBFC0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6625" y="5833498"/>
              <a:ext cx="1326690" cy="1533859"/>
            </a:xfrm>
            <a:custGeom>
              <a:avLst/>
              <a:gdLst>
                <a:gd name="T0" fmla="*/ 286 w 422"/>
                <a:gd name="T1" fmla="*/ 0 h 488"/>
                <a:gd name="T2" fmla="*/ 422 w 422"/>
                <a:gd name="T3" fmla="*/ 457 h 488"/>
                <a:gd name="T4" fmla="*/ 211 w 422"/>
                <a:gd name="T5" fmla="*/ 488 h 488"/>
                <a:gd name="T6" fmla="*/ 0 w 422"/>
                <a:gd name="T7" fmla="*/ 457 h 488"/>
                <a:gd name="T8" fmla="*/ 136 w 422"/>
                <a:gd name="T9" fmla="*/ 0 h 488"/>
                <a:gd name="T10" fmla="*/ 211 w 422"/>
                <a:gd name="T11" fmla="*/ 11 h 488"/>
                <a:gd name="T12" fmla="*/ 286 w 422"/>
                <a:gd name="T13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488">
                  <a:moveTo>
                    <a:pt x="286" y="0"/>
                  </a:moveTo>
                  <a:cubicBezTo>
                    <a:pt x="422" y="457"/>
                    <a:pt x="422" y="457"/>
                    <a:pt x="422" y="457"/>
                  </a:cubicBezTo>
                  <a:cubicBezTo>
                    <a:pt x="355" y="478"/>
                    <a:pt x="284" y="488"/>
                    <a:pt x="211" y="488"/>
                  </a:cubicBezTo>
                  <a:cubicBezTo>
                    <a:pt x="138" y="488"/>
                    <a:pt x="67" y="478"/>
                    <a:pt x="0" y="45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60" y="7"/>
                    <a:pt x="185" y="11"/>
                    <a:pt x="211" y="11"/>
                  </a:cubicBezTo>
                  <a:cubicBezTo>
                    <a:pt x="237" y="11"/>
                    <a:pt x="262" y="7"/>
                    <a:pt x="286" y="0"/>
                  </a:cubicBezTo>
                  <a:close/>
                </a:path>
              </a:pathLst>
            </a:custGeom>
            <a:noFill/>
            <a:ln w="19050" cap="flat">
              <a:noFill/>
              <a:miter lim="800000"/>
            </a:ln>
            <a:effectLst/>
            <a:scene3d>
              <a:camera prst="orthographicFront"/>
              <a:lightRig rig="chilly" dir="t">
                <a:rot lat="0" lon="0" rev="0"/>
              </a:lightRig>
            </a:scene3d>
            <a:sp3d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Oval 5">
            <a:extLst>
              <a:ext uri="{FF2B5EF4-FFF2-40B4-BE49-F238E27FC236}">
                <a16:creationId xmlns:a16="http://schemas.microsoft.com/office/drawing/2014/main" id="{F8B0395B-49BC-4E2E-8723-8EE862947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6067" y="4399954"/>
            <a:ext cx="1379866" cy="1379866"/>
          </a:xfrm>
          <a:prstGeom prst="ellipse">
            <a:avLst/>
          </a:prstGeom>
          <a:noFill/>
          <a:ln w="25400">
            <a:gradFill>
              <a:gsLst>
                <a:gs pos="0">
                  <a:srgbClr val="54D0CA"/>
                </a:gs>
                <a:gs pos="100000">
                  <a:srgbClr val="2A9995"/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Freeform 5">
            <a:extLst>
              <a:ext uri="{FF2B5EF4-FFF2-40B4-BE49-F238E27FC236}">
                <a16:creationId xmlns:a16="http://schemas.microsoft.com/office/drawing/2014/main" id="{D70B11DC-41B3-4A71-A05E-3AF33E00D2C1}"/>
              </a:ext>
            </a:extLst>
          </p:cNvPr>
          <p:cNvSpPr>
            <a:spLocks noEditPoints="1"/>
          </p:cNvSpPr>
          <p:nvPr/>
        </p:nvSpPr>
        <p:spPr bwMode="auto">
          <a:xfrm>
            <a:off x="7520829" y="4284801"/>
            <a:ext cx="297130" cy="364496"/>
          </a:xfrm>
          <a:custGeom>
            <a:avLst/>
            <a:gdLst>
              <a:gd name="T0" fmla="*/ 28 w 104"/>
              <a:gd name="T1" fmla="*/ 96 h 128"/>
              <a:gd name="T2" fmla="*/ 28 w 104"/>
              <a:gd name="T3" fmla="*/ 104 h 128"/>
              <a:gd name="T4" fmla="*/ 80 w 104"/>
              <a:gd name="T5" fmla="*/ 100 h 128"/>
              <a:gd name="T6" fmla="*/ 76 w 104"/>
              <a:gd name="T7" fmla="*/ 56 h 128"/>
              <a:gd name="T8" fmla="*/ 24 w 104"/>
              <a:gd name="T9" fmla="*/ 60 h 128"/>
              <a:gd name="T10" fmla="*/ 76 w 104"/>
              <a:gd name="T11" fmla="*/ 64 h 128"/>
              <a:gd name="T12" fmla="*/ 76 w 104"/>
              <a:gd name="T13" fmla="*/ 56 h 128"/>
              <a:gd name="T14" fmla="*/ 84 w 104"/>
              <a:gd name="T15" fmla="*/ 20 h 128"/>
              <a:gd name="T16" fmla="*/ 72 w 104"/>
              <a:gd name="T17" fmla="*/ 12 h 128"/>
              <a:gd name="T18" fmla="*/ 64 w 104"/>
              <a:gd name="T19" fmla="*/ 0 h 128"/>
              <a:gd name="T20" fmla="*/ 32 w 104"/>
              <a:gd name="T21" fmla="*/ 8 h 128"/>
              <a:gd name="T22" fmla="*/ 28 w 104"/>
              <a:gd name="T23" fmla="*/ 12 h 128"/>
              <a:gd name="T24" fmla="*/ 12 w 104"/>
              <a:gd name="T25" fmla="*/ 20 h 128"/>
              <a:gd name="T26" fmla="*/ 0 w 104"/>
              <a:gd name="T27" fmla="*/ 116 h 128"/>
              <a:gd name="T28" fmla="*/ 92 w 104"/>
              <a:gd name="T29" fmla="*/ 128 h 128"/>
              <a:gd name="T30" fmla="*/ 104 w 104"/>
              <a:gd name="T31" fmla="*/ 32 h 128"/>
              <a:gd name="T32" fmla="*/ 34 w 104"/>
              <a:gd name="T33" fmla="*/ 20 h 128"/>
              <a:gd name="T34" fmla="*/ 40 w 104"/>
              <a:gd name="T35" fmla="*/ 16 h 128"/>
              <a:gd name="T36" fmla="*/ 56 w 104"/>
              <a:gd name="T37" fmla="*/ 8 h 128"/>
              <a:gd name="T38" fmla="*/ 64 w 104"/>
              <a:gd name="T39" fmla="*/ 20 h 128"/>
              <a:gd name="T40" fmla="*/ 76 w 104"/>
              <a:gd name="T41" fmla="*/ 26 h 128"/>
              <a:gd name="T42" fmla="*/ 34 w 104"/>
              <a:gd name="T43" fmla="*/ 32 h 128"/>
              <a:gd name="T44" fmla="*/ 34 w 104"/>
              <a:gd name="T45" fmla="*/ 20 h 128"/>
              <a:gd name="T46" fmla="*/ 88 w 104"/>
              <a:gd name="T47" fmla="*/ 120 h 128"/>
              <a:gd name="T48" fmla="*/ 8 w 104"/>
              <a:gd name="T49" fmla="*/ 112 h 128"/>
              <a:gd name="T50" fmla="*/ 16 w 104"/>
              <a:gd name="T51" fmla="*/ 28 h 128"/>
              <a:gd name="T52" fmla="*/ 20 w 104"/>
              <a:gd name="T53" fmla="*/ 32 h 128"/>
              <a:gd name="T54" fmla="*/ 76 w 104"/>
              <a:gd name="T55" fmla="*/ 40 h 128"/>
              <a:gd name="T56" fmla="*/ 84 w 104"/>
              <a:gd name="T57" fmla="*/ 28 h 128"/>
              <a:gd name="T58" fmla="*/ 96 w 104"/>
              <a:gd name="T59" fmla="*/ 36 h 128"/>
              <a:gd name="T60" fmla="*/ 76 w 104"/>
              <a:gd name="T61" fmla="*/ 76 h 128"/>
              <a:gd name="T62" fmla="*/ 24 w 104"/>
              <a:gd name="T63" fmla="*/ 80 h 128"/>
              <a:gd name="T64" fmla="*/ 76 w 104"/>
              <a:gd name="T65" fmla="*/ 84 h 128"/>
              <a:gd name="T66" fmla="*/ 76 w 104"/>
              <a:gd name="T67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2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0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5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3" y="20"/>
                  <a:pt x="76" y="23"/>
                  <a:pt x="76" y="26"/>
                </a:cubicBezTo>
                <a:cubicBezTo>
                  <a:pt x="76" y="29"/>
                  <a:pt x="73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29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6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2" y="28"/>
                  <a:pt x="96" y="32"/>
                  <a:pt x="96" y="36"/>
                </a:cubicBezTo>
                <a:lnTo>
                  <a:pt x="96" y="112"/>
                </a:ln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2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2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Freeform 6">
            <a:extLst>
              <a:ext uri="{FF2B5EF4-FFF2-40B4-BE49-F238E27FC236}">
                <a16:creationId xmlns:a16="http://schemas.microsoft.com/office/drawing/2014/main" id="{254B0A0E-41BF-41AE-A897-61558382DBC9}"/>
              </a:ext>
            </a:extLst>
          </p:cNvPr>
          <p:cNvSpPr>
            <a:spLocks noEditPoints="1"/>
          </p:cNvSpPr>
          <p:nvPr/>
        </p:nvSpPr>
        <p:spPr bwMode="auto">
          <a:xfrm>
            <a:off x="6835406" y="3555715"/>
            <a:ext cx="365698" cy="363292"/>
          </a:xfrm>
          <a:custGeom>
            <a:avLst/>
            <a:gdLst>
              <a:gd name="T0" fmla="*/ 83 w 128"/>
              <a:gd name="T1" fmla="*/ 45 h 128"/>
              <a:gd name="T2" fmla="*/ 77 w 128"/>
              <a:gd name="T3" fmla="*/ 45 h 128"/>
              <a:gd name="T4" fmla="*/ 64 w 128"/>
              <a:gd name="T5" fmla="*/ 59 h 128"/>
              <a:gd name="T6" fmla="*/ 51 w 128"/>
              <a:gd name="T7" fmla="*/ 45 h 128"/>
              <a:gd name="T8" fmla="*/ 45 w 128"/>
              <a:gd name="T9" fmla="*/ 45 h 128"/>
              <a:gd name="T10" fmla="*/ 45 w 128"/>
              <a:gd name="T11" fmla="*/ 51 h 128"/>
              <a:gd name="T12" fmla="*/ 59 w 128"/>
              <a:gd name="T13" fmla="*/ 64 h 128"/>
              <a:gd name="T14" fmla="*/ 45 w 128"/>
              <a:gd name="T15" fmla="*/ 77 h 128"/>
              <a:gd name="T16" fmla="*/ 45 w 128"/>
              <a:gd name="T17" fmla="*/ 83 h 128"/>
              <a:gd name="T18" fmla="*/ 51 w 128"/>
              <a:gd name="T19" fmla="*/ 83 h 128"/>
              <a:gd name="T20" fmla="*/ 64 w 128"/>
              <a:gd name="T21" fmla="*/ 69 h 128"/>
              <a:gd name="T22" fmla="*/ 77 w 128"/>
              <a:gd name="T23" fmla="*/ 83 h 128"/>
              <a:gd name="T24" fmla="*/ 83 w 128"/>
              <a:gd name="T25" fmla="*/ 83 h 128"/>
              <a:gd name="T26" fmla="*/ 83 w 128"/>
              <a:gd name="T27" fmla="*/ 77 h 128"/>
              <a:gd name="T28" fmla="*/ 69 w 128"/>
              <a:gd name="T29" fmla="*/ 64 h 128"/>
              <a:gd name="T30" fmla="*/ 83 w 128"/>
              <a:gd name="T31" fmla="*/ 51 h 128"/>
              <a:gd name="T32" fmla="*/ 83 w 128"/>
              <a:gd name="T33" fmla="*/ 45 h 128"/>
              <a:gd name="T34" fmla="*/ 64 w 128"/>
              <a:gd name="T35" fmla="*/ 0 h 128"/>
              <a:gd name="T36" fmla="*/ 0 w 128"/>
              <a:gd name="T37" fmla="*/ 64 h 128"/>
              <a:gd name="T38" fmla="*/ 64 w 128"/>
              <a:gd name="T39" fmla="*/ 128 h 128"/>
              <a:gd name="T40" fmla="*/ 128 w 128"/>
              <a:gd name="T41" fmla="*/ 64 h 128"/>
              <a:gd name="T42" fmla="*/ 64 w 128"/>
              <a:gd name="T43" fmla="*/ 0 h 128"/>
              <a:gd name="T44" fmla="*/ 64 w 128"/>
              <a:gd name="T45" fmla="*/ 120 h 128"/>
              <a:gd name="T46" fmla="*/ 8 w 128"/>
              <a:gd name="T47" fmla="*/ 64 h 128"/>
              <a:gd name="T48" fmla="*/ 64 w 128"/>
              <a:gd name="T49" fmla="*/ 8 h 128"/>
              <a:gd name="T50" fmla="*/ 120 w 128"/>
              <a:gd name="T51" fmla="*/ 64 h 128"/>
              <a:gd name="T52" fmla="*/ 64 w 128"/>
              <a:gd name="T53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83" y="45"/>
                </a:moveTo>
                <a:cubicBezTo>
                  <a:pt x="81" y="44"/>
                  <a:pt x="79" y="44"/>
                  <a:pt x="77" y="45"/>
                </a:cubicBezTo>
                <a:cubicBezTo>
                  <a:pt x="64" y="59"/>
                  <a:pt x="64" y="59"/>
                  <a:pt x="64" y="59"/>
                </a:cubicBezTo>
                <a:cubicBezTo>
                  <a:pt x="51" y="45"/>
                  <a:pt x="51" y="45"/>
                  <a:pt x="51" y="45"/>
                </a:cubicBezTo>
                <a:cubicBezTo>
                  <a:pt x="49" y="44"/>
                  <a:pt x="47" y="44"/>
                  <a:pt x="45" y="45"/>
                </a:cubicBezTo>
                <a:cubicBezTo>
                  <a:pt x="44" y="47"/>
                  <a:pt x="44" y="49"/>
                  <a:pt x="45" y="51"/>
                </a:cubicBezTo>
                <a:cubicBezTo>
                  <a:pt x="59" y="64"/>
                  <a:pt x="59" y="64"/>
                  <a:pt x="59" y="64"/>
                </a:cubicBezTo>
                <a:cubicBezTo>
                  <a:pt x="45" y="77"/>
                  <a:pt x="45" y="77"/>
                  <a:pt x="45" y="77"/>
                </a:cubicBezTo>
                <a:cubicBezTo>
                  <a:pt x="44" y="79"/>
                  <a:pt x="44" y="81"/>
                  <a:pt x="45" y="83"/>
                </a:cubicBezTo>
                <a:cubicBezTo>
                  <a:pt x="47" y="84"/>
                  <a:pt x="49" y="84"/>
                  <a:pt x="51" y="83"/>
                </a:cubicBezTo>
                <a:cubicBezTo>
                  <a:pt x="64" y="69"/>
                  <a:pt x="64" y="69"/>
                  <a:pt x="64" y="69"/>
                </a:cubicBezTo>
                <a:cubicBezTo>
                  <a:pt x="77" y="83"/>
                  <a:pt x="77" y="83"/>
                  <a:pt x="77" y="83"/>
                </a:cubicBezTo>
                <a:cubicBezTo>
                  <a:pt x="79" y="84"/>
                  <a:pt x="81" y="84"/>
                  <a:pt x="83" y="83"/>
                </a:cubicBezTo>
                <a:cubicBezTo>
                  <a:pt x="84" y="81"/>
                  <a:pt x="84" y="79"/>
                  <a:pt x="83" y="77"/>
                </a:cubicBezTo>
                <a:cubicBezTo>
                  <a:pt x="69" y="64"/>
                  <a:pt x="69" y="64"/>
                  <a:pt x="69" y="64"/>
                </a:cubicBezTo>
                <a:cubicBezTo>
                  <a:pt x="83" y="51"/>
                  <a:pt x="83" y="51"/>
                  <a:pt x="83" y="51"/>
                </a:cubicBezTo>
                <a:cubicBezTo>
                  <a:pt x="84" y="49"/>
                  <a:pt x="84" y="47"/>
                  <a:pt x="83" y="45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Freeform 7">
            <a:extLst>
              <a:ext uri="{FF2B5EF4-FFF2-40B4-BE49-F238E27FC236}">
                <a16:creationId xmlns:a16="http://schemas.microsoft.com/office/drawing/2014/main" id="{91D39415-E273-4341-93CD-E331A3AC952E}"/>
              </a:ext>
            </a:extLst>
          </p:cNvPr>
          <p:cNvSpPr>
            <a:spLocks noEditPoints="1"/>
          </p:cNvSpPr>
          <p:nvPr/>
        </p:nvSpPr>
        <p:spPr bwMode="auto">
          <a:xfrm>
            <a:off x="5913151" y="3339075"/>
            <a:ext cx="365698" cy="364496"/>
          </a:xfrm>
          <a:custGeom>
            <a:avLst/>
            <a:gdLst>
              <a:gd name="T0" fmla="*/ 20 w 128"/>
              <a:gd name="T1" fmla="*/ 24 h 128"/>
              <a:gd name="T2" fmla="*/ 108 w 128"/>
              <a:gd name="T3" fmla="*/ 24 h 128"/>
              <a:gd name="T4" fmla="*/ 112 w 128"/>
              <a:gd name="T5" fmla="*/ 20 h 128"/>
              <a:gd name="T6" fmla="*/ 108 w 128"/>
              <a:gd name="T7" fmla="*/ 16 h 128"/>
              <a:gd name="T8" fmla="*/ 20 w 128"/>
              <a:gd name="T9" fmla="*/ 16 h 128"/>
              <a:gd name="T10" fmla="*/ 16 w 128"/>
              <a:gd name="T11" fmla="*/ 20 h 128"/>
              <a:gd name="T12" fmla="*/ 20 w 128"/>
              <a:gd name="T13" fmla="*/ 24 h 128"/>
              <a:gd name="T14" fmla="*/ 116 w 128"/>
              <a:gd name="T15" fmla="*/ 32 h 128"/>
              <a:gd name="T16" fmla="*/ 12 w 128"/>
              <a:gd name="T17" fmla="*/ 32 h 128"/>
              <a:gd name="T18" fmla="*/ 0 w 128"/>
              <a:gd name="T19" fmla="*/ 44 h 128"/>
              <a:gd name="T20" fmla="*/ 0 w 128"/>
              <a:gd name="T21" fmla="*/ 116 h 128"/>
              <a:gd name="T22" fmla="*/ 12 w 128"/>
              <a:gd name="T23" fmla="*/ 128 h 128"/>
              <a:gd name="T24" fmla="*/ 116 w 128"/>
              <a:gd name="T25" fmla="*/ 128 h 128"/>
              <a:gd name="T26" fmla="*/ 128 w 128"/>
              <a:gd name="T27" fmla="*/ 116 h 128"/>
              <a:gd name="T28" fmla="*/ 128 w 128"/>
              <a:gd name="T29" fmla="*/ 44 h 128"/>
              <a:gd name="T30" fmla="*/ 116 w 128"/>
              <a:gd name="T31" fmla="*/ 32 h 128"/>
              <a:gd name="T32" fmla="*/ 120 w 128"/>
              <a:gd name="T33" fmla="*/ 112 h 128"/>
              <a:gd name="T34" fmla="*/ 112 w 128"/>
              <a:gd name="T35" fmla="*/ 120 h 128"/>
              <a:gd name="T36" fmla="*/ 16 w 128"/>
              <a:gd name="T37" fmla="*/ 120 h 128"/>
              <a:gd name="T38" fmla="*/ 8 w 128"/>
              <a:gd name="T39" fmla="*/ 112 h 128"/>
              <a:gd name="T40" fmla="*/ 8 w 128"/>
              <a:gd name="T41" fmla="*/ 48 h 128"/>
              <a:gd name="T42" fmla="*/ 16 w 128"/>
              <a:gd name="T43" fmla="*/ 40 h 128"/>
              <a:gd name="T44" fmla="*/ 112 w 128"/>
              <a:gd name="T45" fmla="*/ 40 h 128"/>
              <a:gd name="T46" fmla="*/ 120 w 128"/>
              <a:gd name="T47" fmla="*/ 48 h 128"/>
              <a:gd name="T48" fmla="*/ 120 w 128"/>
              <a:gd name="T49" fmla="*/ 112 h 128"/>
              <a:gd name="T50" fmla="*/ 32 w 128"/>
              <a:gd name="T51" fmla="*/ 8 h 128"/>
              <a:gd name="T52" fmla="*/ 96 w 128"/>
              <a:gd name="T53" fmla="*/ 8 h 128"/>
              <a:gd name="T54" fmla="*/ 100 w 128"/>
              <a:gd name="T55" fmla="*/ 4 h 128"/>
              <a:gd name="T56" fmla="*/ 96 w 128"/>
              <a:gd name="T57" fmla="*/ 0 h 128"/>
              <a:gd name="T58" fmla="*/ 32 w 128"/>
              <a:gd name="T59" fmla="*/ 0 h 128"/>
              <a:gd name="T60" fmla="*/ 28 w 128"/>
              <a:gd name="T61" fmla="*/ 4 h 128"/>
              <a:gd name="T62" fmla="*/ 32 w 128"/>
              <a:gd name="T63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20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cubicBezTo>
                  <a:pt x="112" y="18"/>
                  <a:pt x="110" y="16"/>
                  <a:pt x="108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lose/>
                <a:moveTo>
                  <a:pt x="116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7"/>
                  <a:pt x="123" y="32"/>
                  <a:pt x="116" y="32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4"/>
                  <a:pt x="120" y="48"/>
                </a:cubicBezTo>
                <a:lnTo>
                  <a:pt x="120" y="1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6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0" y="0"/>
                  <a:pt x="28" y="2"/>
                  <a:pt x="28" y="4"/>
                </a:cubicBezTo>
                <a:cubicBezTo>
                  <a:pt x="28" y="6"/>
                  <a:pt x="30" y="8"/>
                  <a:pt x="32" y="8"/>
                </a:cubicBez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Freeform 8">
            <a:extLst>
              <a:ext uri="{FF2B5EF4-FFF2-40B4-BE49-F238E27FC236}">
                <a16:creationId xmlns:a16="http://schemas.microsoft.com/office/drawing/2014/main" id="{3768EF70-3DBE-433D-B6B0-6A8743448AC6}"/>
              </a:ext>
            </a:extLst>
          </p:cNvPr>
          <p:cNvSpPr>
            <a:spLocks noEditPoints="1"/>
          </p:cNvSpPr>
          <p:nvPr/>
        </p:nvSpPr>
        <p:spPr bwMode="auto">
          <a:xfrm>
            <a:off x="5009824" y="3555113"/>
            <a:ext cx="365698" cy="364496"/>
          </a:xfrm>
          <a:custGeom>
            <a:avLst/>
            <a:gdLst>
              <a:gd name="T0" fmla="*/ 20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20 w 128"/>
              <a:gd name="T11" fmla="*/ 128 h 128"/>
              <a:gd name="T12" fmla="*/ 32 w 128"/>
              <a:gd name="T13" fmla="*/ 116 h 128"/>
              <a:gd name="T14" fmla="*/ 32 w 128"/>
              <a:gd name="T15" fmla="*/ 12 h 128"/>
              <a:gd name="T16" fmla="*/ 20 w 128"/>
              <a:gd name="T17" fmla="*/ 0 h 128"/>
              <a:gd name="T18" fmla="*/ 24 w 128"/>
              <a:gd name="T19" fmla="*/ 112 h 128"/>
              <a:gd name="T20" fmla="*/ 16 w 128"/>
              <a:gd name="T21" fmla="*/ 120 h 128"/>
              <a:gd name="T22" fmla="*/ 8 w 128"/>
              <a:gd name="T23" fmla="*/ 112 h 128"/>
              <a:gd name="T24" fmla="*/ 8 w 128"/>
              <a:gd name="T25" fmla="*/ 16 h 128"/>
              <a:gd name="T26" fmla="*/ 16 w 128"/>
              <a:gd name="T27" fmla="*/ 8 h 128"/>
              <a:gd name="T28" fmla="*/ 24 w 128"/>
              <a:gd name="T29" fmla="*/ 16 h 128"/>
              <a:gd name="T30" fmla="*/ 24 w 128"/>
              <a:gd name="T31" fmla="*/ 112 h 128"/>
              <a:gd name="T32" fmla="*/ 68 w 128"/>
              <a:gd name="T33" fmla="*/ 48 h 128"/>
              <a:gd name="T34" fmla="*/ 60 w 128"/>
              <a:gd name="T35" fmla="*/ 48 h 128"/>
              <a:gd name="T36" fmla="*/ 48 w 128"/>
              <a:gd name="T37" fmla="*/ 60 h 128"/>
              <a:gd name="T38" fmla="*/ 48 w 128"/>
              <a:gd name="T39" fmla="*/ 116 h 128"/>
              <a:gd name="T40" fmla="*/ 60 w 128"/>
              <a:gd name="T41" fmla="*/ 128 h 128"/>
              <a:gd name="T42" fmla="*/ 68 w 128"/>
              <a:gd name="T43" fmla="*/ 128 h 128"/>
              <a:gd name="T44" fmla="*/ 80 w 128"/>
              <a:gd name="T45" fmla="*/ 116 h 128"/>
              <a:gd name="T46" fmla="*/ 80 w 128"/>
              <a:gd name="T47" fmla="*/ 60 h 128"/>
              <a:gd name="T48" fmla="*/ 68 w 128"/>
              <a:gd name="T49" fmla="*/ 48 h 128"/>
              <a:gd name="T50" fmla="*/ 72 w 128"/>
              <a:gd name="T51" fmla="*/ 112 h 128"/>
              <a:gd name="T52" fmla="*/ 64 w 128"/>
              <a:gd name="T53" fmla="*/ 120 h 128"/>
              <a:gd name="T54" fmla="*/ 56 w 128"/>
              <a:gd name="T55" fmla="*/ 112 h 128"/>
              <a:gd name="T56" fmla="*/ 56 w 128"/>
              <a:gd name="T57" fmla="*/ 64 h 128"/>
              <a:gd name="T58" fmla="*/ 64 w 128"/>
              <a:gd name="T59" fmla="*/ 56 h 128"/>
              <a:gd name="T60" fmla="*/ 72 w 128"/>
              <a:gd name="T61" fmla="*/ 64 h 128"/>
              <a:gd name="T62" fmla="*/ 72 w 128"/>
              <a:gd name="T63" fmla="*/ 112 h 128"/>
              <a:gd name="T64" fmla="*/ 116 w 128"/>
              <a:gd name="T65" fmla="*/ 24 h 128"/>
              <a:gd name="T66" fmla="*/ 108 w 128"/>
              <a:gd name="T67" fmla="*/ 24 h 128"/>
              <a:gd name="T68" fmla="*/ 96 w 128"/>
              <a:gd name="T69" fmla="*/ 36 h 128"/>
              <a:gd name="T70" fmla="*/ 96 w 128"/>
              <a:gd name="T71" fmla="*/ 116 h 128"/>
              <a:gd name="T72" fmla="*/ 108 w 128"/>
              <a:gd name="T73" fmla="*/ 128 h 128"/>
              <a:gd name="T74" fmla="*/ 116 w 128"/>
              <a:gd name="T75" fmla="*/ 128 h 128"/>
              <a:gd name="T76" fmla="*/ 128 w 128"/>
              <a:gd name="T77" fmla="*/ 116 h 128"/>
              <a:gd name="T78" fmla="*/ 128 w 128"/>
              <a:gd name="T79" fmla="*/ 36 h 128"/>
              <a:gd name="T80" fmla="*/ 116 w 128"/>
              <a:gd name="T81" fmla="*/ 24 h 128"/>
              <a:gd name="T82" fmla="*/ 120 w 128"/>
              <a:gd name="T83" fmla="*/ 112 h 128"/>
              <a:gd name="T84" fmla="*/ 112 w 128"/>
              <a:gd name="T85" fmla="*/ 120 h 128"/>
              <a:gd name="T86" fmla="*/ 104 w 128"/>
              <a:gd name="T87" fmla="*/ 112 h 128"/>
              <a:gd name="T88" fmla="*/ 104 w 128"/>
              <a:gd name="T89" fmla="*/ 40 h 128"/>
              <a:gd name="T90" fmla="*/ 112 w 128"/>
              <a:gd name="T91" fmla="*/ 32 h 128"/>
              <a:gd name="T92" fmla="*/ 120 w 128"/>
              <a:gd name="T93" fmla="*/ 40 h 128"/>
              <a:gd name="T94" fmla="*/ 120 w 128"/>
              <a:gd name="T95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2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lose/>
                <a:moveTo>
                  <a:pt x="24" y="112"/>
                </a:moveTo>
                <a:cubicBezTo>
                  <a:pt x="24" y="116"/>
                  <a:pt x="20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0" y="8"/>
                  <a:pt x="24" y="12"/>
                  <a:pt x="24" y="16"/>
                </a:cubicBezTo>
                <a:lnTo>
                  <a:pt x="24" y="112"/>
                </a:lnTo>
                <a:close/>
                <a:moveTo>
                  <a:pt x="6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53" y="48"/>
                  <a:pt x="48" y="53"/>
                  <a:pt x="48" y="60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23"/>
                  <a:pt x="53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0" y="123"/>
                  <a:pt x="80" y="116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3"/>
                  <a:pt x="75" y="48"/>
                  <a:pt x="68" y="48"/>
                </a:cubicBezTo>
                <a:close/>
                <a:moveTo>
                  <a:pt x="72" y="112"/>
                </a:moveTo>
                <a:cubicBezTo>
                  <a:pt x="72" y="116"/>
                  <a:pt x="68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60" y="56"/>
                  <a:pt x="64" y="56"/>
                </a:cubicBezTo>
                <a:cubicBezTo>
                  <a:pt x="68" y="56"/>
                  <a:pt x="72" y="60"/>
                  <a:pt x="72" y="64"/>
                </a:cubicBezTo>
                <a:lnTo>
                  <a:pt x="72" y="112"/>
                </a:lnTo>
                <a:close/>
                <a:moveTo>
                  <a:pt x="116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01" y="24"/>
                  <a:pt x="96" y="29"/>
                  <a:pt x="96" y="36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101" y="128"/>
                  <a:pt x="10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36"/>
                  <a:pt x="128" y="36"/>
                  <a:pt x="128" y="36"/>
                </a:cubicBezTo>
                <a:cubicBezTo>
                  <a:pt x="128" y="29"/>
                  <a:pt x="123" y="24"/>
                  <a:pt x="116" y="24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08" y="120"/>
                  <a:pt x="104" y="116"/>
                  <a:pt x="104" y="112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36"/>
                  <a:pt x="108" y="32"/>
                  <a:pt x="112" y="32"/>
                </a:cubicBezTo>
                <a:cubicBezTo>
                  <a:pt x="116" y="32"/>
                  <a:pt x="120" y="36"/>
                  <a:pt x="120" y="40"/>
                </a:cubicBezTo>
                <a:lnTo>
                  <a:pt x="120" y="112"/>
                </a:ln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Freeform 9">
            <a:extLst>
              <a:ext uri="{FF2B5EF4-FFF2-40B4-BE49-F238E27FC236}">
                <a16:creationId xmlns:a16="http://schemas.microsoft.com/office/drawing/2014/main" id="{F5D50985-A2BF-4EE4-B4CE-663B90417132}"/>
              </a:ext>
            </a:extLst>
          </p:cNvPr>
          <p:cNvSpPr>
            <a:spLocks noEditPoints="1"/>
          </p:cNvSpPr>
          <p:nvPr/>
        </p:nvSpPr>
        <p:spPr bwMode="auto">
          <a:xfrm>
            <a:off x="4342904" y="4284801"/>
            <a:ext cx="365698" cy="364496"/>
          </a:xfrm>
          <a:custGeom>
            <a:avLst/>
            <a:gdLst>
              <a:gd name="T0" fmla="*/ 36 w 128"/>
              <a:gd name="T1" fmla="*/ 44 h 128"/>
              <a:gd name="T2" fmla="*/ 92 w 128"/>
              <a:gd name="T3" fmla="*/ 44 h 128"/>
              <a:gd name="T4" fmla="*/ 96 w 128"/>
              <a:gd name="T5" fmla="*/ 40 h 128"/>
              <a:gd name="T6" fmla="*/ 92 w 128"/>
              <a:gd name="T7" fmla="*/ 36 h 128"/>
              <a:gd name="T8" fmla="*/ 36 w 128"/>
              <a:gd name="T9" fmla="*/ 36 h 128"/>
              <a:gd name="T10" fmla="*/ 32 w 128"/>
              <a:gd name="T11" fmla="*/ 40 h 128"/>
              <a:gd name="T12" fmla="*/ 36 w 128"/>
              <a:gd name="T13" fmla="*/ 44 h 128"/>
              <a:gd name="T14" fmla="*/ 100 w 128"/>
              <a:gd name="T15" fmla="*/ 56 h 128"/>
              <a:gd name="T16" fmla="*/ 96 w 128"/>
              <a:gd name="T17" fmla="*/ 52 h 128"/>
              <a:gd name="T18" fmla="*/ 32 w 128"/>
              <a:gd name="T19" fmla="*/ 52 h 128"/>
              <a:gd name="T20" fmla="*/ 28 w 128"/>
              <a:gd name="T21" fmla="*/ 56 h 128"/>
              <a:gd name="T22" fmla="*/ 32 w 128"/>
              <a:gd name="T23" fmla="*/ 60 h 128"/>
              <a:gd name="T24" fmla="*/ 96 w 128"/>
              <a:gd name="T25" fmla="*/ 60 h 128"/>
              <a:gd name="T26" fmla="*/ 100 w 128"/>
              <a:gd name="T27" fmla="*/ 56 h 128"/>
              <a:gd name="T28" fmla="*/ 108 w 128"/>
              <a:gd name="T29" fmla="*/ 8 h 128"/>
              <a:gd name="T30" fmla="*/ 100 w 128"/>
              <a:gd name="T31" fmla="*/ 0 h 128"/>
              <a:gd name="T32" fmla="*/ 24 w 128"/>
              <a:gd name="T33" fmla="*/ 0 h 128"/>
              <a:gd name="T34" fmla="*/ 16 w 128"/>
              <a:gd name="T35" fmla="*/ 8 h 128"/>
              <a:gd name="T36" fmla="*/ 0 w 128"/>
              <a:gd name="T37" fmla="*/ 76 h 128"/>
              <a:gd name="T38" fmla="*/ 0 w 128"/>
              <a:gd name="T39" fmla="*/ 116 h 128"/>
              <a:gd name="T40" fmla="*/ 12 w 128"/>
              <a:gd name="T41" fmla="*/ 128 h 128"/>
              <a:gd name="T42" fmla="*/ 116 w 128"/>
              <a:gd name="T43" fmla="*/ 128 h 128"/>
              <a:gd name="T44" fmla="*/ 128 w 128"/>
              <a:gd name="T45" fmla="*/ 116 h 128"/>
              <a:gd name="T46" fmla="*/ 128 w 128"/>
              <a:gd name="T47" fmla="*/ 76 h 128"/>
              <a:gd name="T48" fmla="*/ 108 w 128"/>
              <a:gd name="T49" fmla="*/ 8 h 128"/>
              <a:gd name="T50" fmla="*/ 24 w 128"/>
              <a:gd name="T51" fmla="*/ 12 h 128"/>
              <a:gd name="T52" fmla="*/ 28 w 128"/>
              <a:gd name="T53" fmla="*/ 8 h 128"/>
              <a:gd name="T54" fmla="*/ 96 w 128"/>
              <a:gd name="T55" fmla="*/ 8 h 128"/>
              <a:gd name="T56" fmla="*/ 100 w 128"/>
              <a:gd name="T57" fmla="*/ 12 h 128"/>
              <a:gd name="T58" fmla="*/ 119 w 128"/>
              <a:gd name="T59" fmla="*/ 72 h 128"/>
              <a:gd name="T60" fmla="*/ 92 w 128"/>
              <a:gd name="T61" fmla="*/ 72 h 128"/>
              <a:gd name="T62" fmla="*/ 88 w 128"/>
              <a:gd name="T63" fmla="*/ 72 h 128"/>
              <a:gd name="T64" fmla="*/ 84 w 128"/>
              <a:gd name="T65" fmla="*/ 76 h 128"/>
              <a:gd name="T66" fmla="*/ 84 w 128"/>
              <a:gd name="T67" fmla="*/ 88 h 128"/>
              <a:gd name="T68" fmla="*/ 80 w 128"/>
              <a:gd name="T69" fmla="*/ 92 h 128"/>
              <a:gd name="T70" fmla="*/ 48 w 128"/>
              <a:gd name="T71" fmla="*/ 92 h 128"/>
              <a:gd name="T72" fmla="*/ 44 w 128"/>
              <a:gd name="T73" fmla="*/ 88 h 128"/>
              <a:gd name="T74" fmla="*/ 44 w 128"/>
              <a:gd name="T75" fmla="*/ 76 h 128"/>
              <a:gd name="T76" fmla="*/ 40 w 128"/>
              <a:gd name="T77" fmla="*/ 72 h 128"/>
              <a:gd name="T78" fmla="*/ 36 w 128"/>
              <a:gd name="T79" fmla="*/ 72 h 128"/>
              <a:gd name="T80" fmla="*/ 9 w 128"/>
              <a:gd name="T81" fmla="*/ 72 h 128"/>
              <a:gd name="T82" fmla="*/ 24 w 128"/>
              <a:gd name="T83" fmla="*/ 12 h 128"/>
              <a:gd name="T84" fmla="*/ 120 w 128"/>
              <a:gd name="T85" fmla="*/ 112 h 128"/>
              <a:gd name="T86" fmla="*/ 112 w 128"/>
              <a:gd name="T87" fmla="*/ 120 h 128"/>
              <a:gd name="T88" fmla="*/ 16 w 128"/>
              <a:gd name="T89" fmla="*/ 120 h 128"/>
              <a:gd name="T90" fmla="*/ 8 w 128"/>
              <a:gd name="T91" fmla="*/ 112 h 128"/>
              <a:gd name="T92" fmla="*/ 8 w 128"/>
              <a:gd name="T93" fmla="*/ 80 h 128"/>
              <a:gd name="T94" fmla="*/ 36 w 128"/>
              <a:gd name="T95" fmla="*/ 80 h 128"/>
              <a:gd name="T96" fmla="*/ 36 w 128"/>
              <a:gd name="T97" fmla="*/ 92 h 128"/>
              <a:gd name="T98" fmla="*/ 44 w 128"/>
              <a:gd name="T99" fmla="*/ 100 h 128"/>
              <a:gd name="T100" fmla="*/ 84 w 128"/>
              <a:gd name="T101" fmla="*/ 100 h 128"/>
              <a:gd name="T102" fmla="*/ 92 w 128"/>
              <a:gd name="T103" fmla="*/ 92 h 128"/>
              <a:gd name="T104" fmla="*/ 92 w 128"/>
              <a:gd name="T105" fmla="*/ 80 h 128"/>
              <a:gd name="T106" fmla="*/ 120 w 128"/>
              <a:gd name="T107" fmla="*/ 80 h 128"/>
              <a:gd name="T108" fmla="*/ 120 w 128"/>
              <a:gd name="T109" fmla="*/ 112 h 128"/>
              <a:gd name="T110" fmla="*/ 40 w 128"/>
              <a:gd name="T111" fmla="*/ 28 h 128"/>
              <a:gd name="T112" fmla="*/ 88 w 128"/>
              <a:gd name="T113" fmla="*/ 28 h 128"/>
              <a:gd name="T114" fmla="*/ 92 w 128"/>
              <a:gd name="T115" fmla="*/ 24 h 128"/>
              <a:gd name="T116" fmla="*/ 88 w 128"/>
              <a:gd name="T117" fmla="*/ 20 h 128"/>
              <a:gd name="T118" fmla="*/ 40 w 128"/>
              <a:gd name="T119" fmla="*/ 20 h 128"/>
              <a:gd name="T120" fmla="*/ 36 w 128"/>
              <a:gd name="T121" fmla="*/ 24 h 128"/>
              <a:gd name="T122" fmla="*/ 40 w 128"/>
              <a:gd name="T123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8" h="128">
                <a:moveTo>
                  <a:pt x="36" y="44"/>
                </a:moveTo>
                <a:cubicBezTo>
                  <a:pt x="92" y="44"/>
                  <a:pt x="92" y="44"/>
                  <a:pt x="92" y="44"/>
                </a:cubicBezTo>
                <a:cubicBezTo>
                  <a:pt x="94" y="44"/>
                  <a:pt x="96" y="42"/>
                  <a:pt x="96" y="40"/>
                </a:cubicBezTo>
                <a:cubicBezTo>
                  <a:pt x="96" y="38"/>
                  <a:pt x="94" y="36"/>
                  <a:pt x="92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6"/>
                  <a:pt x="32" y="38"/>
                  <a:pt x="32" y="40"/>
                </a:cubicBezTo>
                <a:cubicBezTo>
                  <a:pt x="32" y="42"/>
                  <a:pt x="34" y="44"/>
                  <a:pt x="36" y="44"/>
                </a:cubicBezTo>
                <a:close/>
                <a:moveTo>
                  <a:pt x="100" y="56"/>
                </a:moveTo>
                <a:cubicBezTo>
                  <a:pt x="100" y="54"/>
                  <a:pt x="98" y="52"/>
                  <a:pt x="96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0" y="52"/>
                  <a:pt x="28" y="54"/>
                  <a:pt x="28" y="56"/>
                </a:cubicBezTo>
                <a:cubicBezTo>
                  <a:pt x="28" y="58"/>
                  <a:pt x="30" y="60"/>
                  <a:pt x="32" y="60"/>
                </a:cubicBezTo>
                <a:cubicBezTo>
                  <a:pt x="96" y="60"/>
                  <a:pt x="96" y="60"/>
                  <a:pt x="96" y="60"/>
                </a:cubicBezTo>
                <a:cubicBezTo>
                  <a:pt x="98" y="60"/>
                  <a:pt x="100" y="58"/>
                  <a:pt x="100" y="56"/>
                </a:cubicBezTo>
                <a:close/>
                <a:moveTo>
                  <a:pt x="108" y="8"/>
                </a:moveTo>
                <a:cubicBezTo>
                  <a:pt x="107" y="5"/>
                  <a:pt x="104" y="0"/>
                  <a:pt x="10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5"/>
                  <a:pt x="16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76"/>
                  <a:pt x="128" y="76"/>
                  <a:pt x="128" y="76"/>
                </a:cubicBezTo>
                <a:lnTo>
                  <a:pt x="108" y="8"/>
                </a:lnTo>
                <a:close/>
                <a:moveTo>
                  <a:pt x="24" y="12"/>
                </a:moveTo>
                <a:cubicBezTo>
                  <a:pt x="24" y="10"/>
                  <a:pt x="26" y="8"/>
                  <a:pt x="28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10"/>
                  <a:pt x="100" y="1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4" y="72"/>
                  <a:pt x="84" y="76"/>
                  <a:pt x="84" y="76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90"/>
                  <a:pt x="82" y="92"/>
                  <a:pt x="8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46" y="92"/>
                  <a:pt x="44" y="90"/>
                  <a:pt x="44" y="88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6"/>
                  <a:pt x="44" y="72"/>
                  <a:pt x="40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9" y="72"/>
                  <a:pt x="9" y="72"/>
                  <a:pt x="9" y="72"/>
                </a:cubicBezTo>
                <a:lnTo>
                  <a:pt x="24" y="12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80"/>
                  <a:pt x="8" y="80"/>
                  <a:pt x="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40" y="100"/>
                  <a:pt x="44" y="100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8" y="100"/>
                  <a:pt x="92" y="96"/>
                  <a:pt x="92" y="92"/>
                </a:cubicBezTo>
                <a:cubicBezTo>
                  <a:pt x="92" y="80"/>
                  <a:pt x="92" y="80"/>
                  <a:pt x="92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112"/>
                </a:lnTo>
                <a:close/>
                <a:moveTo>
                  <a:pt x="40" y="28"/>
                </a:moveTo>
                <a:cubicBezTo>
                  <a:pt x="88" y="28"/>
                  <a:pt x="88" y="28"/>
                  <a:pt x="88" y="28"/>
                </a:cubicBezTo>
                <a:cubicBezTo>
                  <a:pt x="90" y="28"/>
                  <a:pt x="92" y="26"/>
                  <a:pt x="92" y="24"/>
                </a:cubicBezTo>
                <a:cubicBezTo>
                  <a:pt x="92" y="22"/>
                  <a:pt x="90" y="20"/>
                  <a:pt x="88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38" y="20"/>
                  <a:pt x="36" y="22"/>
                  <a:pt x="36" y="24"/>
                </a:cubicBezTo>
                <a:cubicBezTo>
                  <a:pt x="36" y="26"/>
                  <a:pt x="38" y="28"/>
                  <a:pt x="40" y="28"/>
                </a:cubicBez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E7C03DA4-3311-4624-AA82-F181EE080C59}"/>
              </a:ext>
            </a:extLst>
          </p:cNvPr>
          <p:cNvSpPr txBox="1"/>
          <p:nvPr/>
        </p:nvSpPr>
        <p:spPr>
          <a:xfrm>
            <a:off x="2011760" y="40123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93EB8040-B388-4B5B-BE3F-BB269FFB91BC}"/>
              </a:ext>
            </a:extLst>
          </p:cNvPr>
          <p:cNvSpPr txBox="1"/>
          <p:nvPr/>
        </p:nvSpPr>
        <p:spPr>
          <a:xfrm>
            <a:off x="3006304" y="257464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4D11DF3C-2A8C-4296-ABF4-838D7FBAF3BC}"/>
              </a:ext>
            </a:extLst>
          </p:cNvPr>
          <p:cNvSpPr txBox="1"/>
          <p:nvPr/>
        </p:nvSpPr>
        <p:spPr>
          <a:xfrm>
            <a:off x="5542001" y="200448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FAA420F7-0CBD-44B5-9E3F-D183CFBAEEC9}"/>
              </a:ext>
            </a:extLst>
          </p:cNvPr>
          <p:cNvSpPr txBox="1"/>
          <p:nvPr/>
        </p:nvSpPr>
        <p:spPr>
          <a:xfrm>
            <a:off x="7669394" y="257464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86F18ED7-9C89-4421-9442-7DE6CD58B202}"/>
              </a:ext>
            </a:extLst>
          </p:cNvPr>
          <p:cNvSpPr txBox="1"/>
          <p:nvPr/>
        </p:nvSpPr>
        <p:spPr>
          <a:xfrm>
            <a:off x="8705814" y="40123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id="{D306A0BE-E02D-4931-94FB-834B1C717E0E}"/>
              </a:ext>
            </a:extLst>
          </p:cNvPr>
          <p:cNvSpPr/>
          <p:nvPr/>
        </p:nvSpPr>
        <p:spPr>
          <a:xfrm>
            <a:off x="5542002" y="487308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6A256B93-6A2E-41BF-AD00-6BB03CE7CB70}"/>
              </a:ext>
            </a:extLst>
          </p:cNvPr>
          <p:cNvGrpSpPr/>
          <p:nvPr/>
        </p:nvGrpSpPr>
        <p:grpSpPr>
          <a:xfrm>
            <a:off x="447675" y="367239"/>
            <a:ext cx="513548" cy="575736"/>
            <a:chOff x="447675" y="367239"/>
            <a:chExt cx="513548" cy="575736"/>
          </a:xfrm>
        </p:grpSpPr>
        <p:sp>
          <p:nvSpPr>
            <p:cNvPr id="97" name="等腰三角形 96">
              <a:extLst>
                <a:ext uri="{FF2B5EF4-FFF2-40B4-BE49-F238E27FC236}">
                  <a16:creationId xmlns:a16="http://schemas.microsoft.com/office/drawing/2014/main" id="{DB0DE158-A133-42FC-A5AB-36BBE6C4EF0A}"/>
                </a:ext>
              </a:extLst>
            </p:cNvPr>
            <p:cNvSpPr/>
            <p:nvPr/>
          </p:nvSpPr>
          <p:spPr>
            <a:xfrm rot="5400000">
              <a:off x="414282" y="400632"/>
              <a:ext cx="484204" cy="417418"/>
            </a:xfrm>
            <a:prstGeom prst="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等腰三角形 97">
              <a:extLst>
                <a:ext uri="{FF2B5EF4-FFF2-40B4-BE49-F238E27FC236}">
                  <a16:creationId xmlns:a16="http://schemas.microsoft.com/office/drawing/2014/main" id="{6CE2236B-2F60-4501-B7DC-71F90379C45F}"/>
                </a:ext>
              </a:extLst>
            </p:cNvPr>
            <p:cNvSpPr/>
            <p:nvPr/>
          </p:nvSpPr>
          <p:spPr>
            <a:xfrm rot="5400000">
              <a:off x="581357" y="563109"/>
              <a:ext cx="408004" cy="351728"/>
            </a:xfrm>
            <a:prstGeom prst="triangle">
              <a:avLst/>
            </a:prstGeom>
            <a:solidFill>
              <a:srgbClr val="2A999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9" name="矩形 98">
            <a:extLst>
              <a:ext uri="{FF2B5EF4-FFF2-40B4-BE49-F238E27FC236}">
                <a16:creationId xmlns:a16="http://schemas.microsoft.com/office/drawing/2014/main" id="{1C2E194C-F88A-4987-B3AE-9D37341D91DD}"/>
              </a:ext>
            </a:extLst>
          </p:cNvPr>
          <p:cNvSpPr/>
          <p:nvPr/>
        </p:nvSpPr>
        <p:spPr>
          <a:xfrm>
            <a:off x="1017388" y="409286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70000"/>
                      </a:schemeClr>
                    </a:gs>
                  </a:gsLst>
                  <a:lin ang="27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在这里输入标题</a:t>
            </a:r>
            <a:endParaRPr lang="zh-CN" altLang="en-US" sz="16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70000"/>
                    </a:schemeClr>
                  </a:gs>
                </a:gsLst>
                <a:lin ang="27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iSḻïḍê">
            <a:extLst>
              <a:ext uri="{FF2B5EF4-FFF2-40B4-BE49-F238E27FC236}">
                <a16:creationId xmlns:a16="http://schemas.microsoft.com/office/drawing/2014/main" id="{DFFEA240-156B-4178-9256-1BCA17D3F578}"/>
              </a:ext>
            </a:extLst>
          </p:cNvPr>
          <p:cNvSpPr/>
          <p:nvPr/>
        </p:nvSpPr>
        <p:spPr bwMode="auto">
          <a:xfrm>
            <a:off x="2007507" y="4400716"/>
            <a:ext cx="2039966" cy="41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iSḻïḍê">
            <a:extLst>
              <a:ext uri="{FF2B5EF4-FFF2-40B4-BE49-F238E27FC236}">
                <a16:creationId xmlns:a16="http://schemas.microsoft.com/office/drawing/2014/main" id="{6714DAA9-4588-47C9-8C53-E5299BA8AC89}"/>
              </a:ext>
            </a:extLst>
          </p:cNvPr>
          <p:cNvSpPr/>
          <p:nvPr/>
        </p:nvSpPr>
        <p:spPr bwMode="auto">
          <a:xfrm>
            <a:off x="3025025" y="2930481"/>
            <a:ext cx="2039966" cy="41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iSḻïḍê">
            <a:extLst>
              <a:ext uri="{FF2B5EF4-FFF2-40B4-BE49-F238E27FC236}">
                <a16:creationId xmlns:a16="http://schemas.microsoft.com/office/drawing/2014/main" id="{D4605A83-CB94-4CA3-BBE2-F656F8EEEDBD}"/>
              </a:ext>
            </a:extLst>
          </p:cNvPr>
          <p:cNvSpPr/>
          <p:nvPr/>
        </p:nvSpPr>
        <p:spPr bwMode="auto">
          <a:xfrm>
            <a:off x="5542001" y="2316430"/>
            <a:ext cx="2039966" cy="41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iSḻïḍê">
            <a:extLst>
              <a:ext uri="{FF2B5EF4-FFF2-40B4-BE49-F238E27FC236}">
                <a16:creationId xmlns:a16="http://schemas.microsoft.com/office/drawing/2014/main" id="{2398E338-CDC7-4CEC-9477-F59B90D5E42F}"/>
              </a:ext>
            </a:extLst>
          </p:cNvPr>
          <p:cNvSpPr/>
          <p:nvPr/>
        </p:nvSpPr>
        <p:spPr bwMode="auto">
          <a:xfrm>
            <a:off x="7669394" y="2928483"/>
            <a:ext cx="2039966" cy="41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iSḻïḍê">
            <a:extLst>
              <a:ext uri="{FF2B5EF4-FFF2-40B4-BE49-F238E27FC236}">
                <a16:creationId xmlns:a16="http://schemas.microsoft.com/office/drawing/2014/main" id="{787F4B1C-92F9-46CF-B4AD-C53A5E88292C}"/>
              </a:ext>
            </a:extLst>
          </p:cNvPr>
          <p:cNvSpPr/>
          <p:nvPr/>
        </p:nvSpPr>
        <p:spPr bwMode="auto">
          <a:xfrm>
            <a:off x="8700450" y="4402701"/>
            <a:ext cx="2039966" cy="41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630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/>
      <p:bldP spid="92" grpId="0"/>
      <p:bldP spid="93" grpId="0"/>
      <p:bldP spid="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dministrator\Desktop\QQ截图20160513140343.png">
            <a:extLst>
              <a:ext uri="{FF2B5EF4-FFF2-40B4-BE49-F238E27FC236}">
                <a16:creationId xmlns:a16="http://schemas.microsoft.com/office/drawing/2014/main" id="{C43BA0D4-0337-4B67-942B-5E7902B67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0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ís1ïďé">
            <a:extLst>
              <a:ext uri="{FF2B5EF4-FFF2-40B4-BE49-F238E27FC236}">
                <a16:creationId xmlns:a16="http://schemas.microsoft.com/office/drawing/2014/main" id="{CB0F570E-9084-4877-BF29-6C40B1FFEE7D}"/>
              </a:ext>
            </a:extLst>
          </p:cNvPr>
          <p:cNvSpPr/>
          <p:nvPr/>
        </p:nvSpPr>
        <p:spPr bwMode="auto">
          <a:xfrm>
            <a:off x="5367787" y="4373916"/>
            <a:ext cx="5346994" cy="595554"/>
          </a:xfrm>
          <a:prstGeom prst="rect">
            <a:avLst/>
          </a:prstGeom>
          <a:solidFill>
            <a:srgbClr val="E7E7E7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133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在这里输入标题</a:t>
            </a:r>
          </a:p>
        </p:txBody>
      </p:sp>
      <p:sp>
        <p:nvSpPr>
          <p:cNvPr id="11" name="iS1iḑè">
            <a:extLst>
              <a:ext uri="{FF2B5EF4-FFF2-40B4-BE49-F238E27FC236}">
                <a16:creationId xmlns:a16="http://schemas.microsoft.com/office/drawing/2014/main" id="{CD7E4E32-A35D-4AAF-BFE0-B9BAE84F38C1}"/>
              </a:ext>
            </a:extLst>
          </p:cNvPr>
          <p:cNvSpPr/>
          <p:nvPr/>
        </p:nvSpPr>
        <p:spPr bwMode="auto">
          <a:xfrm>
            <a:off x="5367787" y="3553025"/>
            <a:ext cx="5346994" cy="595554"/>
          </a:xfrm>
          <a:prstGeom prst="rect">
            <a:avLst/>
          </a:prstGeom>
          <a:solidFill>
            <a:srgbClr val="E7E7E7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133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在这里输入标题</a:t>
            </a:r>
          </a:p>
        </p:txBody>
      </p:sp>
      <p:sp>
        <p:nvSpPr>
          <p:cNvPr id="9" name="íşḷïḓè">
            <a:extLst>
              <a:ext uri="{FF2B5EF4-FFF2-40B4-BE49-F238E27FC236}">
                <a16:creationId xmlns:a16="http://schemas.microsoft.com/office/drawing/2014/main" id="{BDF7288A-2673-4047-AE9F-0F2D4CC3CEE7}"/>
              </a:ext>
            </a:extLst>
          </p:cNvPr>
          <p:cNvSpPr/>
          <p:nvPr/>
        </p:nvSpPr>
        <p:spPr bwMode="auto">
          <a:xfrm>
            <a:off x="5367787" y="2732134"/>
            <a:ext cx="5346994" cy="595554"/>
          </a:xfrm>
          <a:prstGeom prst="rect">
            <a:avLst/>
          </a:prstGeom>
          <a:solidFill>
            <a:srgbClr val="E7E7E7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133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在这里输入标题</a:t>
            </a:r>
          </a:p>
        </p:txBody>
      </p:sp>
      <p:sp>
        <p:nvSpPr>
          <p:cNvPr id="7" name="îşlïḓe">
            <a:extLst>
              <a:ext uri="{FF2B5EF4-FFF2-40B4-BE49-F238E27FC236}">
                <a16:creationId xmlns:a16="http://schemas.microsoft.com/office/drawing/2014/main" id="{5346C74A-80E6-48DF-BCCC-204DAD6CD2E2}"/>
              </a:ext>
            </a:extLst>
          </p:cNvPr>
          <p:cNvSpPr/>
          <p:nvPr/>
        </p:nvSpPr>
        <p:spPr bwMode="auto">
          <a:xfrm>
            <a:off x="5367787" y="1911243"/>
            <a:ext cx="5346994" cy="595554"/>
          </a:xfrm>
          <a:prstGeom prst="rect">
            <a:avLst/>
          </a:prstGeom>
          <a:solidFill>
            <a:srgbClr val="E7E7E7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133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在这里输入标题</a:t>
            </a:r>
          </a:p>
        </p:txBody>
      </p:sp>
      <p:sp>
        <p:nvSpPr>
          <p:cNvPr id="6" name="íş1îḑè">
            <a:extLst>
              <a:ext uri="{FF2B5EF4-FFF2-40B4-BE49-F238E27FC236}">
                <a16:creationId xmlns:a16="http://schemas.microsoft.com/office/drawing/2014/main" id="{34073C1D-5C0D-44C8-9446-3459EC4A8302}"/>
              </a:ext>
            </a:extLst>
          </p:cNvPr>
          <p:cNvSpPr/>
          <p:nvPr/>
        </p:nvSpPr>
        <p:spPr bwMode="auto">
          <a:xfrm>
            <a:off x="4810125" y="1911243"/>
            <a:ext cx="828092" cy="595554"/>
          </a:xfrm>
          <a:prstGeom prst="rect">
            <a:avLst/>
          </a:prstGeom>
          <a:solidFill>
            <a:srgbClr val="2376B7"/>
          </a:solidFill>
          <a:ln w="12700" cap="flat" cmpd="sng" algn="ctr">
            <a:solidFill>
              <a:schemeClr val="accent1">
                <a:lumMod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solidFill>
                  <a:srgbClr val="FFFFFF">
                    <a:lumMod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8" name="išḻíďè">
            <a:extLst>
              <a:ext uri="{FF2B5EF4-FFF2-40B4-BE49-F238E27FC236}">
                <a16:creationId xmlns:a16="http://schemas.microsoft.com/office/drawing/2014/main" id="{F530C9D0-26B9-4D98-BA22-4D7F876A7EA0}"/>
              </a:ext>
            </a:extLst>
          </p:cNvPr>
          <p:cNvSpPr/>
          <p:nvPr/>
        </p:nvSpPr>
        <p:spPr bwMode="auto">
          <a:xfrm>
            <a:off x="4810125" y="2732134"/>
            <a:ext cx="828092" cy="595554"/>
          </a:xfrm>
          <a:prstGeom prst="rect">
            <a:avLst/>
          </a:prstGeom>
          <a:solidFill>
            <a:srgbClr val="2376B7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solidFill>
                  <a:srgbClr val="FFFFFF">
                    <a:lumMod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10" name="ï$1ïḋê">
            <a:extLst>
              <a:ext uri="{FF2B5EF4-FFF2-40B4-BE49-F238E27FC236}">
                <a16:creationId xmlns:a16="http://schemas.microsoft.com/office/drawing/2014/main" id="{3034E914-23DE-4AEC-BDEA-B2267A628AB9}"/>
              </a:ext>
            </a:extLst>
          </p:cNvPr>
          <p:cNvSpPr/>
          <p:nvPr/>
        </p:nvSpPr>
        <p:spPr bwMode="auto">
          <a:xfrm>
            <a:off x="4810125" y="3553025"/>
            <a:ext cx="828092" cy="595554"/>
          </a:xfrm>
          <a:prstGeom prst="rect">
            <a:avLst/>
          </a:prstGeom>
          <a:solidFill>
            <a:srgbClr val="2376B7"/>
          </a:solidFill>
          <a:ln w="12700" cap="flat" cmpd="sng" algn="ctr">
            <a:solidFill>
              <a:schemeClr val="accent3">
                <a:lumMod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solidFill>
                  <a:srgbClr val="FFFFFF">
                    <a:lumMod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2" name="îsḷîḓé">
            <a:extLst>
              <a:ext uri="{FF2B5EF4-FFF2-40B4-BE49-F238E27FC236}">
                <a16:creationId xmlns:a16="http://schemas.microsoft.com/office/drawing/2014/main" id="{74016073-E304-4E15-A124-BDFBCDEC7EC9}"/>
              </a:ext>
            </a:extLst>
          </p:cNvPr>
          <p:cNvSpPr/>
          <p:nvPr/>
        </p:nvSpPr>
        <p:spPr bwMode="auto">
          <a:xfrm>
            <a:off x="4810125" y="4373916"/>
            <a:ext cx="828092" cy="595554"/>
          </a:xfrm>
          <a:prstGeom prst="rect">
            <a:avLst/>
          </a:prstGeom>
          <a:solidFill>
            <a:srgbClr val="2376B7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solidFill>
                  <a:srgbClr val="FFFFFF">
                    <a:lumMod val="10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937FC55-DDF9-4B49-BBE8-797A80D8A897}"/>
              </a:ext>
            </a:extLst>
          </p:cNvPr>
          <p:cNvCxnSpPr/>
          <p:nvPr/>
        </p:nvCxnSpPr>
        <p:spPr>
          <a:xfrm>
            <a:off x="686294" y="3327167"/>
            <a:ext cx="2972663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îŝliḑé">
            <a:extLst>
              <a:ext uri="{FF2B5EF4-FFF2-40B4-BE49-F238E27FC236}">
                <a16:creationId xmlns:a16="http://schemas.microsoft.com/office/drawing/2014/main" id="{BE011881-D85B-46AA-9DA4-04DD25976AC7}"/>
              </a:ext>
            </a:extLst>
          </p:cNvPr>
          <p:cNvSpPr txBox="1"/>
          <p:nvPr/>
        </p:nvSpPr>
        <p:spPr>
          <a:xfrm>
            <a:off x="1477219" y="2321464"/>
            <a:ext cx="2181738" cy="1005703"/>
          </a:xfrm>
          <a:prstGeom prst="rect">
            <a:avLst/>
          </a:prstGeom>
        </p:spPr>
        <p:txBody>
          <a:bodyPr wrap="none" anchor="b">
            <a:normAutofit/>
          </a:bodyPr>
          <a:lstStyle/>
          <a:p>
            <a:pPr algn="r"/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îŝliḑé">
            <a:extLst>
              <a:ext uri="{FF2B5EF4-FFF2-40B4-BE49-F238E27FC236}">
                <a16:creationId xmlns:a16="http://schemas.microsoft.com/office/drawing/2014/main" id="{BE011881-D85B-46AA-9DA4-04DD25976AC7}"/>
              </a:ext>
            </a:extLst>
          </p:cNvPr>
          <p:cNvSpPr txBox="1"/>
          <p:nvPr/>
        </p:nvSpPr>
        <p:spPr>
          <a:xfrm>
            <a:off x="1517083" y="1911243"/>
            <a:ext cx="2181738" cy="1005703"/>
          </a:xfrm>
          <a:prstGeom prst="rect">
            <a:avLst/>
          </a:prstGeom>
        </p:spPr>
        <p:txBody>
          <a:bodyPr wrap="none" anchor="b">
            <a:normAutofit/>
          </a:bodyPr>
          <a:lstStyle/>
          <a:p>
            <a:r>
              <a:rPr lang="zh-CN" altLang="en-US" sz="4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3672717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Rounded Rectangle 221"/>
          <p:cNvSpPr/>
          <p:nvPr/>
        </p:nvSpPr>
        <p:spPr>
          <a:xfrm>
            <a:off x="915709" y="3499997"/>
            <a:ext cx="1238529" cy="303368"/>
          </a:xfrm>
          <a:prstGeom prst="roundRect">
            <a:avLst>
              <a:gd name="adj" fmla="val 5678"/>
            </a:avLst>
          </a:prstGeom>
          <a:solidFill>
            <a:schemeClr val="accent3"/>
          </a:solidFill>
          <a:ln>
            <a:noFill/>
          </a:ln>
          <a:effectLst>
            <a:outerShdw blurRad="25400" dist="12700" dir="27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3" name="Subtitle 2"/>
          <p:cNvSpPr txBox="1">
            <a:spLocks/>
          </p:cNvSpPr>
          <p:nvPr/>
        </p:nvSpPr>
        <p:spPr>
          <a:xfrm>
            <a:off x="785176" y="3788027"/>
            <a:ext cx="2023112" cy="955438"/>
          </a:xfrm>
          <a:prstGeom prst="rect">
            <a:avLst/>
          </a:prstGeom>
        </p:spPr>
        <p:txBody>
          <a:bodyPr vert="horz" lIns="121872" tIns="60935" rIns="121872" bIns="60935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" name="Rounded Rectangle 224"/>
          <p:cNvSpPr/>
          <p:nvPr/>
        </p:nvSpPr>
        <p:spPr>
          <a:xfrm>
            <a:off x="4521339" y="4761690"/>
            <a:ext cx="1319779" cy="303368"/>
          </a:xfrm>
          <a:prstGeom prst="roundRect">
            <a:avLst>
              <a:gd name="adj" fmla="val 4108"/>
            </a:avLst>
          </a:prstGeom>
          <a:solidFill>
            <a:schemeClr val="accent4"/>
          </a:solidFill>
          <a:ln>
            <a:noFill/>
          </a:ln>
          <a:effectLst>
            <a:outerShdw blurRad="25400" dist="12700" dir="27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6" name="Subtitle 2"/>
          <p:cNvSpPr txBox="1">
            <a:spLocks/>
          </p:cNvSpPr>
          <p:nvPr/>
        </p:nvSpPr>
        <p:spPr>
          <a:xfrm>
            <a:off x="4393445" y="5045713"/>
            <a:ext cx="2111075" cy="751838"/>
          </a:xfrm>
          <a:prstGeom prst="rect">
            <a:avLst/>
          </a:prstGeom>
        </p:spPr>
        <p:txBody>
          <a:bodyPr vert="horz" lIns="121872" tIns="60935" rIns="121872" bIns="60935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" name="Rounded Rectangle 226"/>
          <p:cNvSpPr/>
          <p:nvPr/>
        </p:nvSpPr>
        <p:spPr>
          <a:xfrm>
            <a:off x="9527813" y="4418385"/>
            <a:ext cx="1280681" cy="303368"/>
          </a:xfrm>
          <a:prstGeom prst="roundRect">
            <a:avLst>
              <a:gd name="adj" fmla="val 4108"/>
            </a:avLst>
          </a:prstGeom>
          <a:solidFill>
            <a:schemeClr val="accent6"/>
          </a:solidFill>
          <a:ln>
            <a:noFill/>
          </a:ln>
          <a:effectLst>
            <a:outerShdw blurRad="25400" dist="12700" dir="27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8" name="Subtitle 2"/>
          <p:cNvSpPr txBox="1">
            <a:spLocks/>
          </p:cNvSpPr>
          <p:nvPr/>
        </p:nvSpPr>
        <p:spPr>
          <a:xfrm>
            <a:off x="9406427" y="4738212"/>
            <a:ext cx="2050561" cy="955438"/>
          </a:xfrm>
          <a:prstGeom prst="rect">
            <a:avLst/>
          </a:prstGeom>
        </p:spPr>
        <p:txBody>
          <a:bodyPr vert="horz" lIns="121872" tIns="60935" rIns="121872" bIns="60935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" name="Rounded Rectangle 229"/>
          <p:cNvSpPr/>
          <p:nvPr/>
        </p:nvSpPr>
        <p:spPr>
          <a:xfrm>
            <a:off x="9526951" y="2767516"/>
            <a:ext cx="1194488" cy="303368"/>
          </a:xfrm>
          <a:prstGeom prst="roundRect">
            <a:avLst>
              <a:gd name="adj" fmla="val 4108"/>
            </a:avLst>
          </a:prstGeom>
          <a:solidFill>
            <a:schemeClr val="accent1"/>
          </a:solidFill>
          <a:ln>
            <a:noFill/>
          </a:ln>
          <a:effectLst>
            <a:outerShdw blurRad="25400" dist="12700" dir="27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1" name="Subtitle 2"/>
          <p:cNvSpPr txBox="1">
            <a:spLocks/>
          </p:cNvSpPr>
          <p:nvPr/>
        </p:nvSpPr>
        <p:spPr>
          <a:xfrm>
            <a:off x="9410888" y="3064536"/>
            <a:ext cx="2046100" cy="955438"/>
          </a:xfrm>
          <a:prstGeom prst="rect">
            <a:avLst/>
          </a:prstGeom>
        </p:spPr>
        <p:txBody>
          <a:bodyPr vert="horz" lIns="121872" tIns="60935" rIns="121872" bIns="60935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3" name="Rounded Rectangle 232"/>
          <p:cNvSpPr/>
          <p:nvPr/>
        </p:nvSpPr>
        <p:spPr>
          <a:xfrm>
            <a:off x="6788352" y="4755044"/>
            <a:ext cx="1250262" cy="303368"/>
          </a:xfrm>
          <a:prstGeom prst="roundRect">
            <a:avLst>
              <a:gd name="adj" fmla="val 5155"/>
            </a:avLst>
          </a:prstGeom>
          <a:solidFill>
            <a:schemeClr val="accent5"/>
          </a:solidFill>
          <a:ln>
            <a:noFill/>
          </a:ln>
          <a:effectLst>
            <a:outerShdw blurRad="25400" dist="12700" dir="27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4" name="Subtitle 2"/>
          <p:cNvSpPr txBox="1">
            <a:spLocks/>
          </p:cNvSpPr>
          <p:nvPr/>
        </p:nvSpPr>
        <p:spPr>
          <a:xfrm>
            <a:off x="6662226" y="5045711"/>
            <a:ext cx="2209122" cy="955438"/>
          </a:xfrm>
          <a:prstGeom prst="rect">
            <a:avLst/>
          </a:prstGeom>
        </p:spPr>
        <p:txBody>
          <a:bodyPr vert="horz" lIns="121872" tIns="60935" rIns="121872" bIns="60935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2" name="Group 261"/>
          <p:cNvGrpSpPr/>
          <p:nvPr/>
        </p:nvGrpSpPr>
        <p:grpSpPr>
          <a:xfrm>
            <a:off x="2393085" y="1849270"/>
            <a:ext cx="6836491" cy="3041284"/>
            <a:chOff x="4782995" y="3698539"/>
            <a:chExt cx="13672981" cy="6082568"/>
          </a:xfrm>
          <a:solidFill>
            <a:schemeClr val="bg1">
              <a:lumMod val="50000"/>
            </a:schemeClr>
          </a:solidFill>
        </p:grpSpPr>
        <p:grpSp>
          <p:nvGrpSpPr>
            <p:cNvPr id="3" name="Group 2"/>
            <p:cNvGrpSpPr/>
            <p:nvPr/>
          </p:nvGrpSpPr>
          <p:grpSpPr>
            <a:xfrm>
              <a:off x="4782995" y="3698539"/>
              <a:ext cx="13672981" cy="6082568"/>
              <a:chOff x="354013" y="731838"/>
              <a:chExt cx="7053262" cy="3136900"/>
            </a:xfrm>
            <a:grpFill/>
          </p:grpSpPr>
          <p:sp>
            <p:nvSpPr>
              <p:cNvPr id="4" name="Freeform 1"/>
              <p:cNvSpPr>
                <a:spLocks noChangeArrowheads="1"/>
              </p:cNvSpPr>
              <p:nvPr/>
            </p:nvSpPr>
            <p:spPr bwMode="auto">
              <a:xfrm>
                <a:off x="4070350" y="3074988"/>
                <a:ext cx="157163" cy="190500"/>
              </a:xfrm>
              <a:custGeom>
                <a:avLst/>
                <a:gdLst>
                  <a:gd name="T0" fmla="*/ 31 w 435"/>
                  <a:gd name="T1" fmla="*/ 464 h 528"/>
                  <a:gd name="T2" fmla="*/ 31 w 435"/>
                  <a:gd name="T3" fmla="*/ 464 h 528"/>
                  <a:gd name="T4" fmla="*/ 31 w 435"/>
                  <a:gd name="T5" fmla="*/ 496 h 528"/>
                  <a:gd name="T6" fmla="*/ 31 w 435"/>
                  <a:gd name="T7" fmla="*/ 496 h 528"/>
                  <a:gd name="T8" fmla="*/ 31 w 435"/>
                  <a:gd name="T9" fmla="*/ 496 h 528"/>
                  <a:gd name="T10" fmla="*/ 31 w 435"/>
                  <a:gd name="T11" fmla="*/ 527 h 528"/>
                  <a:gd name="T12" fmla="*/ 62 w 435"/>
                  <a:gd name="T13" fmla="*/ 527 h 528"/>
                  <a:gd name="T14" fmla="*/ 62 w 435"/>
                  <a:gd name="T15" fmla="*/ 496 h 528"/>
                  <a:gd name="T16" fmla="*/ 93 w 435"/>
                  <a:gd name="T17" fmla="*/ 496 h 528"/>
                  <a:gd name="T18" fmla="*/ 124 w 435"/>
                  <a:gd name="T19" fmla="*/ 496 h 528"/>
                  <a:gd name="T20" fmla="*/ 155 w 435"/>
                  <a:gd name="T21" fmla="*/ 434 h 528"/>
                  <a:gd name="T22" fmla="*/ 155 w 435"/>
                  <a:gd name="T23" fmla="*/ 434 h 528"/>
                  <a:gd name="T24" fmla="*/ 186 w 435"/>
                  <a:gd name="T25" fmla="*/ 434 h 528"/>
                  <a:gd name="T26" fmla="*/ 216 w 435"/>
                  <a:gd name="T27" fmla="*/ 434 h 528"/>
                  <a:gd name="T28" fmla="*/ 216 w 435"/>
                  <a:gd name="T29" fmla="*/ 464 h 528"/>
                  <a:gd name="T30" fmla="*/ 279 w 435"/>
                  <a:gd name="T31" fmla="*/ 434 h 528"/>
                  <a:gd name="T32" fmla="*/ 279 w 435"/>
                  <a:gd name="T33" fmla="*/ 434 h 528"/>
                  <a:gd name="T34" fmla="*/ 279 w 435"/>
                  <a:gd name="T35" fmla="*/ 434 h 528"/>
                  <a:gd name="T36" fmla="*/ 279 w 435"/>
                  <a:gd name="T37" fmla="*/ 403 h 528"/>
                  <a:gd name="T38" fmla="*/ 341 w 435"/>
                  <a:gd name="T39" fmla="*/ 372 h 528"/>
                  <a:gd name="T40" fmla="*/ 341 w 435"/>
                  <a:gd name="T41" fmla="*/ 372 h 528"/>
                  <a:gd name="T42" fmla="*/ 341 w 435"/>
                  <a:gd name="T43" fmla="*/ 372 h 528"/>
                  <a:gd name="T44" fmla="*/ 341 w 435"/>
                  <a:gd name="T45" fmla="*/ 310 h 528"/>
                  <a:gd name="T46" fmla="*/ 372 w 435"/>
                  <a:gd name="T47" fmla="*/ 310 h 528"/>
                  <a:gd name="T48" fmla="*/ 403 w 435"/>
                  <a:gd name="T49" fmla="*/ 279 h 528"/>
                  <a:gd name="T50" fmla="*/ 403 w 435"/>
                  <a:gd name="T51" fmla="*/ 279 h 528"/>
                  <a:gd name="T52" fmla="*/ 403 w 435"/>
                  <a:gd name="T53" fmla="*/ 279 h 528"/>
                  <a:gd name="T54" fmla="*/ 434 w 435"/>
                  <a:gd name="T55" fmla="*/ 248 h 528"/>
                  <a:gd name="T56" fmla="*/ 434 w 435"/>
                  <a:gd name="T57" fmla="*/ 248 h 528"/>
                  <a:gd name="T58" fmla="*/ 434 w 435"/>
                  <a:gd name="T59" fmla="*/ 248 h 528"/>
                  <a:gd name="T60" fmla="*/ 403 w 435"/>
                  <a:gd name="T61" fmla="*/ 216 h 528"/>
                  <a:gd name="T62" fmla="*/ 372 w 435"/>
                  <a:gd name="T63" fmla="*/ 155 h 528"/>
                  <a:gd name="T64" fmla="*/ 341 w 435"/>
                  <a:gd name="T65" fmla="*/ 155 h 528"/>
                  <a:gd name="T66" fmla="*/ 341 w 435"/>
                  <a:gd name="T67" fmla="*/ 124 h 528"/>
                  <a:gd name="T68" fmla="*/ 310 w 435"/>
                  <a:gd name="T69" fmla="*/ 92 h 528"/>
                  <a:gd name="T70" fmla="*/ 279 w 435"/>
                  <a:gd name="T71" fmla="*/ 62 h 528"/>
                  <a:gd name="T72" fmla="*/ 279 w 435"/>
                  <a:gd name="T73" fmla="*/ 31 h 528"/>
                  <a:gd name="T74" fmla="*/ 279 w 435"/>
                  <a:gd name="T75" fmla="*/ 31 h 528"/>
                  <a:gd name="T76" fmla="*/ 279 w 435"/>
                  <a:gd name="T77" fmla="*/ 31 h 528"/>
                  <a:gd name="T78" fmla="*/ 248 w 435"/>
                  <a:gd name="T79" fmla="*/ 0 h 528"/>
                  <a:gd name="T80" fmla="*/ 248 w 435"/>
                  <a:gd name="T81" fmla="*/ 0 h 528"/>
                  <a:gd name="T82" fmla="*/ 216 w 435"/>
                  <a:gd name="T83" fmla="*/ 0 h 528"/>
                  <a:gd name="T84" fmla="*/ 186 w 435"/>
                  <a:gd name="T85" fmla="*/ 31 h 528"/>
                  <a:gd name="T86" fmla="*/ 186 w 435"/>
                  <a:gd name="T87" fmla="*/ 31 h 528"/>
                  <a:gd name="T88" fmla="*/ 186 w 435"/>
                  <a:gd name="T89" fmla="*/ 31 h 528"/>
                  <a:gd name="T90" fmla="*/ 155 w 435"/>
                  <a:gd name="T91" fmla="*/ 31 h 528"/>
                  <a:gd name="T92" fmla="*/ 155 w 435"/>
                  <a:gd name="T93" fmla="*/ 0 h 528"/>
                  <a:gd name="T94" fmla="*/ 155 w 435"/>
                  <a:gd name="T95" fmla="*/ 0 h 528"/>
                  <a:gd name="T96" fmla="*/ 155 w 435"/>
                  <a:gd name="T97" fmla="*/ 0 h 528"/>
                  <a:gd name="T98" fmla="*/ 93 w 435"/>
                  <a:gd name="T99" fmla="*/ 31 h 528"/>
                  <a:gd name="T100" fmla="*/ 62 w 435"/>
                  <a:gd name="T101" fmla="*/ 31 h 528"/>
                  <a:gd name="T102" fmla="*/ 62 w 435"/>
                  <a:gd name="T103" fmla="*/ 248 h 528"/>
                  <a:gd name="T104" fmla="*/ 0 w 435"/>
                  <a:gd name="T105" fmla="*/ 248 h 528"/>
                  <a:gd name="T106" fmla="*/ 0 w 435"/>
                  <a:gd name="T107" fmla="*/ 403 h 528"/>
                  <a:gd name="T108" fmla="*/ 0 w 435"/>
                  <a:gd name="T109" fmla="*/ 403 h 528"/>
                  <a:gd name="T110" fmla="*/ 0 w 435"/>
                  <a:gd name="T111" fmla="*/ 403 h 528"/>
                  <a:gd name="T112" fmla="*/ 31 w 435"/>
                  <a:gd name="T113" fmla="*/ 464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35" h="528">
                    <a:moveTo>
                      <a:pt x="31" y="464"/>
                    </a:moveTo>
                    <a:lnTo>
                      <a:pt x="31" y="464"/>
                    </a:lnTo>
                    <a:cubicBezTo>
                      <a:pt x="31" y="464"/>
                      <a:pt x="31" y="464"/>
                      <a:pt x="31" y="496"/>
                    </a:cubicBezTo>
                    <a:lnTo>
                      <a:pt x="31" y="496"/>
                    </a:lnTo>
                    <a:lnTo>
                      <a:pt x="31" y="496"/>
                    </a:lnTo>
                    <a:cubicBezTo>
                      <a:pt x="31" y="496"/>
                      <a:pt x="31" y="496"/>
                      <a:pt x="31" y="527"/>
                    </a:cubicBezTo>
                    <a:cubicBezTo>
                      <a:pt x="62" y="527"/>
                      <a:pt x="62" y="527"/>
                      <a:pt x="62" y="527"/>
                    </a:cubicBezTo>
                    <a:lnTo>
                      <a:pt x="62" y="496"/>
                    </a:lnTo>
                    <a:cubicBezTo>
                      <a:pt x="93" y="496"/>
                      <a:pt x="93" y="496"/>
                      <a:pt x="93" y="496"/>
                    </a:cubicBezTo>
                    <a:cubicBezTo>
                      <a:pt x="93" y="496"/>
                      <a:pt x="93" y="496"/>
                      <a:pt x="124" y="496"/>
                    </a:cubicBezTo>
                    <a:cubicBezTo>
                      <a:pt x="124" y="434"/>
                      <a:pt x="124" y="434"/>
                      <a:pt x="155" y="434"/>
                    </a:cubicBezTo>
                    <a:lnTo>
                      <a:pt x="155" y="434"/>
                    </a:lnTo>
                    <a:lnTo>
                      <a:pt x="186" y="434"/>
                    </a:lnTo>
                    <a:cubicBezTo>
                      <a:pt x="186" y="434"/>
                      <a:pt x="186" y="434"/>
                      <a:pt x="216" y="434"/>
                    </a:cubicBezTo>
                    <a:cubicBezTo>
                      <a:pt x="216" y="464"/>
                      <a:pt x="216" y="464"/>
                      <a:pt x="216" y="464"/>
                    </a:cubicBezTo>
                    <a:cubicBezTo>
                      <a:pt x="216" y="464"/>
                      <a:pt x="248" y="434"/>
                      <a:pt x="279" y="434"/>
                    </a:cubicBezTo>
                    <a:lnTo>
                      <a:pt x="279" y="434"/>
                    </a:lnTo>
                    <a:lnTo>
                      <a:pt x="279" y="434"/>
                    </a:lnTo>
                    <a:cubicBezTo>
                      <a:pt x="279" y="403"/>
                      <a:pt x="279" y="403"/>
                      <a:pt x="279" y="403"/>
                    </a:cubicBezTo>
                    <a:cubicBezTo>
                      <a:pt x="310" y="372"/>
                      <a:pt x="310" y="372"/>
                      <a:pt x="341" y="372"/>
                    </a:cubicBezTo>
                    <a:lnTo>
                      <a:pt x="341" y="372"/>
                    </a:lnTo>
                    <a:lnTo>
                      <a:pt x="341" y="372"/>
                    </a:lnTo>
                    <a:cubicBezTo>
                      <a:pt x="341" y="340"/>
                      <a:pt x="341" y="340"/>
                      <a:pt x="341" y="310"/>
                    </a:cubicBezTo>
                    <a:cubicBezTo>
                      <a:pt x="372" y="310"/>
                      <a:pt x="372" y="310"/>
                      <a:pt x="372" y="310"/>
                    </a:cubicBezTo>
                    <a:cubicBezTo>
                      <a:pt x="372" y="310"/>
                      <a:pt x="372" y="310"/>
                      <a:pt x="403" y="279"/>
                    </a:cubicBezTo>
                    <a:lnTo>
                      <a:pt x="403" y="279"/>
                    </a:lnTo>
                    <a:lnTo>
                      <a:pt x="403" y="279"/>
                    </a:lnTo>
                    <a:cubicBezTo>
                      <a:pt x="403" y="248"/>
                      <a:pt x="434" y="248"/>
                      <a:pt x="434" y="248"/>
                    </a:cubicBezTo>
                    <a:lnTo>
                      <a:pt x="434" y="248"/>
                    </a:lnTo>
                    <a:lnTo>
                      <a:pt x="434" y="248"/>
                    </a:lnTo>
                    <a:cubicBezTo>
                      <a:pt x="434" y="248"/>
                      <a:pt x="403" y="248"/>
                      <a:pt x="403" y="216"/>
                    </a:cubicBezTo>
                    <a:cubicBezTo>
                      <a:pt x="372" y="186"/>
                      <a:pt x="372" y="186"/>
                      <a:pt x="372" y="155"/>
                    </a:cubicBezTo>
                    <a:cubicBezTo>
                      <a:pt x="372" y="155"/>
                      <a:pt x="372" y="155"/>
                      <a:pt x="341" y="155"/>
                    </a:cubicBezTo>
                    <a:cubicBezTo>
                      <a:pt x="341" y="124"/>
                      <a:pt x="341" y="124"/>
                      <a:pt x="341" y="124"/>
                    </a:cubicBezTo>
                    <a:cubicBezTo>
                      <a:pt x="341" y="124"/>
                      <a:pt x="310" y="124"/>
                      <a:pt x="310" y="92"/>
                    </a:cubicBezTo>
                    <a:cubicBezTo>
                      <a:pt x="279" y="92"/>
                      <a:pt x="279" y="62"/>
                      <a:pt x="279" y="62"/>
                    </a:cubicBezTo>
                    <a:lnTo>
                      <a:pt x="279" y="31"/>
                    </a:lnTo>
                    <a:lnTo>
                      <a:pt x="279" y="31"/>
                    </a:lnTo>
                    <a:lnTo>
                      <a:pt x="279" y="31"/>
                    </a:lnTo>
                    <a:cubicBezTo>
                      <a:pt x="248" y="31"/>
                      <a:pt x="248" y="0"/>
                      <a:pt x="248" y="0"/>
                    </a:cubicBezTo>
                    <a:lnTo>
                      <a:pt x="248" y="0"/>
                    </a:lnTo>
                    <a:lnTo>
                      <a:pt x="216" y="0"/>
                    </a:lnTo>
                    <a:lnTo>
                      <a:pt x="186" y="31"/>
                    </a:lnTo>
                    <a:lnTo>
                      <a:pt x="186" y="31"/>
                    </a:lnTo>
                    <a:lnTo>
                      <a:pt x="186" y="31"/>
                    </a:lnTo>
                    <a:cubicBezTo>
                      <a:pt x="155" y="31"/>
                      <a:pt x="155" y="31"/>
                      <a:pt x="155" y="31"/>
                    </a:cubicBez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cubicBezTo>
                      <a:pt x="124" y="0"/>
                      <a:pt x="124" y="0"/>
                      <a:pt x="93" y="31"/>
                    </a:cubicBezTo>
                    <a:lnTo>
                      <a:pt x="62" y="31"/>
                    </a:lnTo>
                    <a:cubicBezTo>
                      <a:pt x="62" y="248"/>
                      <a:pt x="62" y="248"/>
                      <a:pt x="62" y="24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403"/>
                      <a:pt x="0" y="403"/>
                      <a:pt x="0" y="403"/>
                    </a:cubicBezTo>
                    <a:lnTo>
                      <a:pt x="0" y="403"/>
                    </a:lnTo>
                    <a:lnTo>
                      <a:pt x="0" y="403"/>
                    </a:lnTo>
                    <a:cubicBezTo>
                      <a:pt x="31" y="434"/>
                      <a:pt x="31" y="434"/>
                      <a:pt x="31" y="4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Freeform 2"/>
              <p:cNvSpPr>
                <a:spLocks noChangeArrowheads="1"/>
              </p:cNvSpPr>
              <p:nvPr/>
            </p:nvSpPr>
            <p:spPr bwMode="auto">
              <a:xfrm>
                <a:off x="3902075" y="2740025"/>
                <a:ext cx="1588" cy="11113"/>
              </a:xfrm>
              <a:custGeom>
                <a:avLst/>
                <a:gdLst>
                  <a:gd name="T0" fmla="*/ 0 w 1"/>
                  <a:gd name="T1" fmla="*/ 31 h 32"/>
                  <a:gd name="T2" fmla="*/ 0 w 1"/>
                  <a:gd name="T3" fmla="*/ 31 h 32"/>
                  <a:gd name="T4" fmla="*/ 0 w 1"/>
                  <a:gd name="T5" fmla="*/ 31 h 32"/>
                  <a:gd name="T6" fmla="*/ 0 w 1"/>
                  <a:gd name="T7" fmla="*/ 0 h 32"/>
                  <a:gd name="T8" fmla="*/ 0 w 1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2">
                    <a:moveTo>
                      <a:pt x="0" y="31"/>
                    </a:move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0"/>
                      <a:pt x="0" y="0"/>
                      <a:pt x="0" y="0"/>
                    </a:cubicBezTo>
                    <a:cubicBezTo>
                      <a:pt x="0" y="31"/>
                      <a:pt x="0" y="31"/>
                      <a:pt x="0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Freeform 3"/>
              <p:cNvSpPr>
                <a:spLocks noChangeArrowheads="1"/>
              </p:cNvSpPr>
              <p:nvPr/>
            </p:nvSpPr>
            <p:spPr bwMode="auto">
              <a:xfrm>
                <a:off x="3902075" y="2571750"/>
                <a:ext cx="123825" cy="179388"/>
              </a:xfrm>
              <a:custGeom>
                <a:avLst/>
                <a:gdLst>
                  <a:gd name="T0" fmla="*/ 62 w 342"/>
                  <a:gd name="T1" fmla="*/ 496 h 497"/>
                  <a:gd name="T2" fmla="*/ 93 w 342"/>
                  <a:gd name="T3" fmla="*/ 465 h 497"/>
                  <a:gd name="T4" fmla="*/ 124 w 342"/>
                  <a:gd name="T5" fmla="*/ 465 h 497"/>
                  <a:gd name="T6" fmla="*/ 124 w 342"/>
                  <a:gd name="T7" fmla="*/ 465 h 497"/>
                  <a:gd name="T8" fmla="*/ 124 w 342"/>
                  <a:gd name="T9" fmla="*/ 465 h 497"/>
                  <a:gd name="T10" fmla="*/ 186 w 342"/>
                  <a:gd name="T11" fmla="*/ 465 h 497"/>
                  <a:gd name="T12" fmla="*/ 217 w 342"/>
                  <a:gd name="T13" fmla="*/ 434 h 497"/>
                  <a:gd name="T14" fmla="*/ 217 w 342"/>
                  <a:gd name="T15" fmla="*/ 372 h 497"/>
                  <a:gd name="T16" fmla="*/ 217 w 342"/>
                  <a:gd name="T17" fmla="*/ 310 h 497"/>
                  <a:gd name="T18" fmla="*/ 248 w 342"/>
                  <a:gd name="T19" fmla="*/ 310 h 497"/>
                  <a:gd name="T20" fmla="*/ 248 w 342"/>
                  <a:gd name="T21" fmla="*/ 279 h 497"/>
                  <a:gd name="T22" fmla="*/ 279 w 342"/>
                  <a:gd name="T23" fmla="*/ 248 h 497"/>
                  <a:gd name="T24" fmla="*/ 279 w 342"/>
                  <a:gd name="T25" fmla="*/ 248 h 497"/>
                  <a:gd name="T26" fmla="*/ 310 w 342"/>
                  <a:gd name="T27" fmla="*/ 155 h 497"/>
                  <a:gd name="T28" fmla="*/ 341 w 342"/>
                  <a:gd name="T29" fmla="*/ 31 h 497"/>
                  <a:gd name="T30" fmla="*/ 310 w 342"/>
                  <a:gd name="T31" fmla="*/ 0 h 497"/>
                  <a:gd name="T32" fmla="*/ 279 w 342"/>
                  <a:gd name="T33" fmla="*/ 0 h 497"/>
                  <a:gd name="T34" fmla="*/ 248 w 342"/>
                  <a:gd name="T35" fmla="*/ 93 h 497"/>
                  <a:gd name="T36" fmla="*/ 248 w 342"/>
                  <a:gd name="T37" fmla="*/ 124 h 497"/>
                  <a:gd name="T38" fmla="*/ 186 w 342"/>
                  <a:gd name="T39" fmla="*/ 186 h 497"/>
                  <a:gd name="T40" fmla="*/ 186 w 342"/>
                  <a:gd name="T41" fmla="*/ 124 h 497"/>
                  <a:gd name="T42" fmla="*/ 155 w 342"/>
                  <a:gd name="T43" fmla="*/ 124 h 497"/>
                  <a:gd name="T44" fmla="*/ 155 w 342"/>
                  <a:gd name="T45" fmla="*/ 186 h 497"/>
                  <a:gd name="T46" fmla="*/ 155 w 342"/>
                  <a:gd name="T47" fmla="*/ 186 h 497"/>
                  <a:gd name="T48" fmla="*/ 155 w 342"/>
                  <a:gd name="T49" fmla="*/ 248 h 497"/>
                  <a:gd name="T50" fmla="*/ 155 w 342"/>
                  <a:gd name="T51" fmla="*/ 310 h 497"/>
                  <a:gd name="T52" fmla="*/ 124 w 342"/>
                  <a:gd name="T53" fmla="*/ 403 h 497"/>
                  <a:gd name="T54" fmla="*/ 124 w 342"/>
                  <a:gd name="T55" fmla="*/ 403 h 497"/>
                  <a:gd name="T56" fmla="*/ 93 w 342"/>
                  <a:gd name="T57" fmla="*/ 403 h 497"/>
                  <a:gd name="T58" fmla="*/ 62 w 342"/>
                  <a:gd name="T59" fmla="*/ 403 h 497"/>
                  <a:gd name="T60" fmla="*/ 62 w 342"/>
                  <a:gd name="T61" fmla="*/ 403 h 497"/>
                  <a:gd name="T62" fmla="*/ 31 w 342"/>
                  <a:gd name="T63" fmla="*/ 403 h 497"/>
                  <a:gd name="T64" fmla="*/ 31 w 342"/>
                  <a:gd name="T65" fmla="*/ 434 h 497"/>
                  <a:gd name="T66" fmla="*/ 62 w 342"/>
                  <a:gd name="T67" fmla="*/ 465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2" h="497">
                    <a:moveTo>
                      <a:pt x="62" y="496"/>
                    </a:moveTo>
                    <a:lnTo>
                      <a:pt x="62" y="496"/>
                    </a:lnTo>
                    <a:cubicBezTo>
                      <a:pt x="62" y="465"/>
                      <a:pt x="62" y="465"/>
                      <a:pt x="62" y="465"/>
                    </a:cubicBezTo>
                    <a:cubicBezTo>
                      <a:pt x="93" y="465"/>
                      <a:pt x="93" y="465"/>
                      <a:pt x="93" y="465"/>
                    </a:cubicBezTo>
                    <a:lnTo>
                      <a:pt x="93" y="465"/>
                    </a:lnTo>
                    <a:lnTo>
                      <a:pt x="124" y="465"/>
                    </a:lnTo>
                    <a:lnTo>
                      <a:pt x="124" y="465"/>
                    </a:lnTo>
                    <a:lnTo>
                      <a:pt x="124" y="465"/>
                    </a:lnTo>
                    <a:lnTo>
                      <a:pt x="124" y="465"/>
                    </a:lnTo>
                    <a:lnTo>
                      <a:pt x="124" y="465"/>
                    </a:lnTo>
                    <a:cubicBezTo>
                      <a:pt x="155" y="465"/>
                      <a:pt x="155" y="465"/>
                      <a:pt x="155" y="465"/>
                    </a:cubicBezTo>
                    <a:lnTo>
                      <a:pt x="186" y="465"/>
                    </a:lnTo>
                    <a:lnTo>
                      <a:pt x="186" y="434"/>
                    </a:lnTo>
                    <a:lnTo>
                      <a:pt x="217" y="434"/>
                    </a:lnTo>
                    <a:lnTo>
                      <a:pt x="217" y="403"/>
                    </a:lnTo>
                    <a:lnTo>
                      <a:pt x="217" y="372"/>
                    </a:lnTo>
                    <a:lnTo>
                      <a:pt x="217" y="372"/>
                    </a:lnTo>
                    <a:cubicBezTo>
                      <a:pt x="217" y="341"/>
                      <a:pt x="217" y="341"/>
                      <a:pt x="217" y="310"/>
                    </a:cubicBezTo>
                    <a:cubicBezTo>
                      <a:pt x="248" y="310"/>
                      <a:pt x="248" y="310"/>
                      <a:pt x="248" y="310"/>
                    </a:cubicBezTo>
                    <a:lnTo>
                      <a:pt x="248" y="310"/>
                    </a:lnTo>
                    <a:cubicBezTo>
                      <a:pt x="248" y="310"/>
                      <a:pt x="248" y="310"/>
                      <a:pt x="248" y="279"/>
                    </a:cubicBezTo>
                    <a:lnTo>
                      <a:pt x="248" y="279"/>
                    </a:lnTo>
                    <a:cubicBezTo>
                      <a:pt x="248" y="279"/>
                      <a:pt x="248" y="248"/>
                      <a:pt x="279" y="248"/>
                    </a:cubicBezTo>
                    <a:lnTo>
                      <a:pt x="279" y="248"/>
                    </a:lnTo>
                    <a:lnTo>
                      <a:pt x="279" y="248"/>
                    </a:lnTo>
                    <a:lnTo>
                      <a:pt x="279" y="248"/>
                    </a:lnTo>
                    <a:lnTo>
                      <a:pt x="279" y="217"/>
                    </a:lnTo>
                    <a:cubicBezTo>
                      <a:pt x="310" y="186"/>
                      <a:pt x="310" y="155"/>
                      <a:pt x="310" y="155"/>
                    </a:cubicBezTo>
                    <a:cubicBezTo>
                      <a:pt x="310" y="93"/>
                      <a:pt x="310" y="62"/>
                      <a:pt x="341" y="31"/>
                    </a:cubicBezTo>
                    <a:lnTo>
                      <a:pt x="341" y="31"/>
                    </a:lnTo>
                    <a:cubicBezTo>
                      <a:pt x="341" y="31"/>
                      <a:pt x="341" y="0"/>
                      <a:pt x="310" y="0"/>
                    </a:cubicBezTo>
                    <a:lnTo>
                      <a:pt x="310" y="0"/>
                    </a:lnTo>
                    <a:lnTo>
                      <a:pt x="279" y="0"/>
                    </a:lnTo>
                    <a:lnTo>
                      <a:pt x="279" y="0"/>
                    </a:lnTo>
                    <a:cubicBezTo>
                      <a:pt x="248" y="62"/>
                      <a:pt x="248" y="62"/>
                      <a:pt x="248" y="62"/>
                    </a:cubicBezTo>
                    <a:cubicBezTo>
                      <a:pt x="248" y="93"/>
                      <a:pt x="248" y="93"/>
                      <a:pt x="248" y="93"/>
                    </a:cubicBezTo>
                    <a:lnTo>
                      <a:pt x="248" y="93"/>
                    </a:lnTo>
                    <a:cubicBezTo>
                      <a:pt x="248" y="124"/>
                      <a:pt x="248" y="124"/>
                      <a:pt x="248" y="124"/>
                    </a:cubicBezTo>
                    <a:cubicBezTo>
                      <a:pt x="217" y="124"/>
                      <a:pt x="217" y="124"/>
                      <a:pt x="217" y="124"/>
                    </a:cubicBezTo>
                    <a:cubicBezTo>
                      <a:pt x="186" y="186"/>
                      <a:pt x="186" y="186"/>
                      <a:pt x="186" y="186"/>
                    </a:cubicBezTo>
                    <a:cubicBezTo>
                      <a:pt x="217" y="124"/>
                      <a:pt x="217" y="124"/>
                      <a:pt x="217" y="124"/>
                    </a:cubicBezTo>
                    <a:cubicBezTo>
                      <a:pt x="186" y="124"/>
                      <a:pt x="186" y="124"/>
                      <a:pt x="186" y="124"/>
                    </a:cubicBezTo>
                    <a:lnTo>
                      <a:pt x="155" y="124"/>
                    </a:ln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155" y="155"/>
                      <a:pt x="155" y="155"/>
                      <a:pt x="155" y="186"/>
                    </a:cubicBezTo>
                    <a:lnTo>
                      <a:pt x="155" y="186"/>
                    </a:lnTo>
                    <a:lnTo>
                      <a:pt x="155" y="186"/>
                    </a:lnTo>
                    <a:cubicBezTo>
                      <a:pt x="155" y="186"/>
                      <a:pt x="155" y="217"/>
                      <a:pt x="124" y="217"/>
                    </a:cubicBezTo>
                    <a:cubicBezTo>
                      <a:pt x="155" y="217"/>
                      <a:pt x="155" y="248"/>
                      <a:pt x="155" y="248"/>
                    </a:cubicBezTo>
                    <a:cubicBezTo>
                      <a:pt x="155" y="248"/>
                      <a:pt x="155" y="248"/>
                      <a:pt x="155" y="279"/>
                    </a:cubicBezTo>
                    <a:lnTo>
                      <a:pt x="155" y="310"/>
                    </a:lnTo>
                    <a:lnTo>
                      <a:pt x="155" y="341"/>
                    </a:lnTo>
                    <a:cubicBezTo>
                      <a:pt x="155" y="372"/>
                      <a:pt x="124" y="372"/>
                      <a:pt x="124" y="403"/>
                    </a:cubicBezTo>
                    <a:lnTo>
                      <a:pt x="124" y="403"/>
                    </a:lnTo>
                    <a:lnTo>
                      <a:pt x="124" y="403"/>
                    </a:lnTo>
                    <a:cubicBezTo>
                      <a:pt x="93" y="403"/>
                      <a:pt x="93" y="403"/>
                      <a:pt x="93" y="403"/>
                    </a:cubicBezTo>
                    <a:lnTo>
                      <a:pt x="93" y="403"/>
                    </a:lnTo>
                    <a:cubicBezTo>
                      <a:pt x="62" y="403"/>
                      <a:pt x="62" y="403"/>
                      <a:pt x="62" y="403"/>
                    </a:cubicBezTo>
                    <a:lnTo>
                      <a:pt x="62" y="403"/>
                    </a:lnTo>
                    <a:lnTo>
                      <a:pt x="62" y="403"/>
                    </a:lnTo>
                    <a:lnTo>
                      <a:pt x="62" y="403"/>
                    </a:lnTo>
                    <a:lnTo>
                      <a:pt x="62" y="403"/>
                    </a:lnTo>
                    <a:lnTo>
                      <a:pt x="31" y="403"/>
                    </a:lnTo>
                    <a:cubicBezTo>
                      <a:pt x="0" y="403"/>
                      <a:pt x="0" y="403"/>
                      <a:pt x="0" y="403"/>
                    </a:cubicBezTo>
                    <a:cubicBezTo>
                      <a:pt x="31" y="434"/>
                      <a:pt x="31" y="434"/>
                      <a:pt x="31" y="434"/>
                    </a:cubicBezTo>
                    <a:cubicBezTo>
                      <a:pt x="31" y="496"/>
                      <a:pt x="31" y="496"/>
                      <a:pt x="31" y="496"/>
                    </a:cubicBezTo>
                    <a:cubicBezTo>
                      <a:pt x="62" y="465"/>
                      <a:pt x="62" y="465"/>
                      <a:pt x="62" y="465"/>
                    </a:cubicBezTo>
                    <a:lnTo>
                      <a:pt x="62" y="49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Freeform 4"/>
              <p:cNvSpPr>
                <a:spLocks noChangeArrowheads="1"/>
              </p:cNvSpPr>
              <p:nvPr/>
            </p:nvSpPr>
            <p:spPr bwMode="auto">
              <a:xfrm>
                <a:off x="3870325" y="2616200"/>
                <a:ext cx="11113" cy="1588"/>
              </a:xfrm>
              <a:custGeom>
                <a:avLst/>
                <a:gdLst>
                  <a:gd name="T0" fmla="*/ 32 w 33"/>
                  <a:gd name="T1" fmla="*/ 0 h 1"/>
                  <a:gd name="T2" fmla="*/ 32 w 33"/>
                  <a:gd name="T3" fmla="*/ 0 h 1"/>
                  <a:gd name="T4" fmla="*/ 0 w 33"/>
                  <a:gd name="T5" fmla="*/ 0 h 1"/>
                  <a:gd name="T6" fmla="*/ 0 w 33"/>
                  <a:gd name="T7" fmla="*/ 0 h 1"/>
                  <a:gd name="T8" fmla="*/ 32 w 3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">
                    <a:moveTo>
                      <a:pt x="32" y="0"/>
                    </a:moveTo>
                    <a:lnTo>
                      <a:pt x="32" y="0"/>
                    </a:ln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Freeform 5"/>
              <p:cNvSpPr>
                <a:spLocks noChangeArrowheads="1"/>
              </p:cNvSpPr>
              <p:nvPr/>
            </p:nvSpPr>
            <p:spPr bwMode="auto">
              <a:xfrm>
                <a:off x="3679825" y="2114550"/>
                <a:ext cx="290513" cy="246063"/>
              </a:xfrm>
              <a:custGeom>
                <a:avLst/>
                <a:gdLst>
                  <a:gd name="T0" fmla="*/ 341 w 806"/>
                  <a:gd name="T1" fmla="*/ 588 h 683"/>
                  <a:gd name="T2" fmla="*/ 341 w 806"/>
                  <a:gd name="T3" fmla="*/ 619 h 683"/>
                  <a:gd name="T4" fmla="*/ 403 w 806"/>
                  <a:gd name="T5" fmla="*/ 619 h 683"/>
                  <a:gd name="T6" fmla="*/ 403 w 806"/>
                  <a:gd name="T7" fmla="*/ 619 h 683"/>
                  <a:gd name="T8" fmla="*/ 435 w 806"/>
                  <a:gd name="T9" fmla="*/ 619 h 683"/>
                  <a:gd name="T10" fmla="*/ 465 w 806"/>
                  <a:gd name="T11" fmla="*/ 650 h 683"/>
                  <a:gd name="T12" fmla="*/ 496 w 806"/>
                  <a:gd name="T13" fmla="*/ 619 h 683"/>
                  <a:gd name="T14" fmla="*/ 527 w 806"/>
                  <a:gd name="T15" fmla="*/ 588 h 683"/>
                  <a:gd name="T16" fmla="*/ 619 w 806"/>
                  <a:gd name="T17" fmla="*/ 619 h 683"/>
                  <a:gd name="T18" fmla="*/ 619 w 806"/>
                  <a:gd name="T19" fmla="*/ 619 h 683"/>
                  <a:gd name="T20" fmla="*/ 650 w 806"/>
                  <a:gd name="T21" fmla="*/ 588 h 683"/>
                  <a:gd name="T22" fmla="*/ 681 w 806"/>
                  <a:gd name="T23" fmla="*/ 588 h 683"/>
                  <a:gd name="T24" fmla="*/ 681 w 806"/>
                  <a:gd name="T25" fmla="*/ 558 h 683"/>
                  <a:gd name="T26" fmla="*/ 681 w 806"/>
                  <a:gd name="T27" fmla="*/ 526 h 683"/>
                  <a:gd name="T28" fmla="*/ 743 w 806"/>
                  <a:gd name="T29" fmla="*/ 465 h 683"/>
                  <a:gd name="T30" fmla="*/ 774 w 806"/>
                  <a:gd name="T31" fmla="*/ 403 h 683"/>
                  <a:gd name="T32" fmla="*/ 805 w 806"/>
                  <a:gd name="T33" fmla="*/ 372 h 683"/>
                  <a:gd name="T34" fmla="*/ 805 w 806"/>
                  <a:gd name="T35" fmla="*/ 187 h 683"/>
                  <a:gd name="T36" fmla="*/ 774 w 806"/>
                  <a:gd name="T37" fmla="*/ 155 h 683"/>
                  <a:gd name="T38" fmla="*/ 774 w 806"/>
                  <a:gd name="T39" fmla="*/ 93 h 683"/>
                  <a:gd name="T40" fmla="*/ 774 w 806"/>
                  <a:gd name="T41" fmla="*/ 93 h 683"/>
                  <a:gd name="T42" fmla="*/ 743 w 806"/>
                  <a:gd name="T43" fmla="*/ 63 h 683"/>
                  <a:gd name="T44" fmla="*/ 743 w 806"/>
                  <a:gd name="T45" fmla="*/ 63 h 683"/>
                  <a:gd name="T46" fmla="*/ 681 w 806"/>
                  <a:gd name="T47" fmla="*/ 31 h 683"/>
                  <a:gd name="T48" fmla="*/ 619 w 806"/>
                  <a:gd name="T49" fmla="*/ 0 h 683"/>
                  <a:gd name="T50" fmla="*/ 559 w 806"/>
                  <a:gd name="T51" fmla="*/ 63 h 683"/>
                  <a:gd name="T52" fmla="*/ 341 w 806"/>
                  <a:gd name="T53" fmla="*/ 217 h 683"/>
                  <a:gd name="T54" fmla="*/ 279 w 806"/>
                  <a:gd name="T55" fmla="*/ 279 h 683"/>
                  <a:gd name="T56" fmla="*/ 217 w 806"/>
                  <a:gd name="T57" fmla="*/ 372 h 683"/>
                  <a:gd name="T58" fmla="*/ 217 w 806"/>
                  <a:gd name="T59" fmla="*/ 403 h 683"/>
                  <a:gd name="T60" fmla="*/ 187 w 806"/>
                  <a:gd name="T61" fmla="*/ 496 h 683"/>
                  <a:gd name="T62" fmla="*/ 124 w 806"/>
                  <a:gd name="T63" fmla="*/ 526 h 683"/>
                  <a:gd name="T64" fmla="*/ 63 w 806"/>
                  <a:gd name="T65" fmla="*/ 526 h 683"/>
                  <a:gd name="T66" fmla="*/ 31 w 806"/>
                  <a:gd name="T67" fmla="*/ 526 h 683"/>
                  <a:gd name="T68" fmla="*/ 0 w 806"/>
                  <a:gd name="T69" fmla="*/ 558 h 683"/>
                  <a:gd name="T70" fmla="*/ 0 w 806"/>
                  <a:gd name="T71" fmla="*/ 558 h 683"/>
                  <a:gd name="T72" fmla="*/ 0 w 806"/>
                  <a:gd name="T73" fmla="*/ 588 h 683"/>
                  <a:gd name="T74" fmla="*/ 31 w 806"/>
                  <a:gd name="T75" fmla="*/ 619 h 683"/>
                  <a:gd name="T76" fmla="*/ 31 w 806"/>
                  <a:gd name="T77" fmla="*/ 650 h 683"/>
                  <a:gd name="T78" fmla="*/ 31 w 806"/>
                  <a:gd name="T79" fmla="*/ 650 h 683"/>
                  <a:gd name="T80" fmla="*/ 63 w 806"/>
                  <a:gd name="T81" fmla="*/ 650 h 683"/>
                  <a:gd name="T82" fmla="*/ 93 w 806"/>
                  <a:gd name="T83" fmla="*/ 650 h 683"/>
                  <a:gd name="T84" fmla="*/ 93 w 806"/>
                  <a:gd name="T85" fmla="*/ 682 h 683"/>
                  <a:gd name="T86" fmla="*/ 124 w 806"/>
                  <a:gd name="T87" fmla="*/ 650 h 683"/>
                  <a:gd name="T88" fmla="*/ 155 w 806"/>
                  <a:gd name="T89" fmla="*/ 650 h 683"/>
                  <a:gd name="T90" fmla="*/ 155 w 806"/>
                  <a:gd name="T91" fmla="*/ 650 h 683"/>
                  <a:gd name="T92" fmla="*/ 187 w 806"/>
                  <a:gd name="T93" fmla="*/ 588 h 683"/>
                  <a:gd name="T94" fmla="*/ 248 w 806"/>
                  <a:gd name="T95" fmla="*/ 588 h 683"/>
                  <a:gd name="T96" fmla="*/ 279 w 806"/>
                  <a:gd name="T97" fmla="*/ 588 h 683"/>
                  <a:gd name="T98" fmla="*/ 279 w 806"/>
                  <a:gd name="T99" fmla="*/ 588 h 683"/>
                  <a:gd name="T100" fmla="*/ 311 w 806"/>
                  <a:gd name="T101" fmla="*/ 588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06" h="683">
                    <a:moveTo>
                      <a:pt x="341" y="588"/>
                    </a:moveTo>
                    <a:lnTo>
                      <a:pt x="341" y="588"/>
                    </a:lnTo>
                    <a:lnTo>
                      <a:pt x="341" y="619"/>
                    </a:lnTo>
                    <a:lnTo>
                      <a:pt x="341" y="619"/>
                    </a:lnTo>
                    <a:lnTo>
                      <a:pt x="341" y="619"/>
                    </a:lnTo>
                    <a:cubicBezTo>
                      <a:pt x="372" y="619"/>
                      <a:pt x="372" y="619"/>
                      <a:pt x="403" y="619"/>
                    </a:cubicBezTo>
                    <a:lnTo>
                      <a:pt x="403" y="619"/>
                    </a:lnTo>
                    <a:lnTo>
                      <a:pt x="403" y="619"/>
                    </a:lnTo>
                    <a:cubicBezTo>
                      <a:pt x="403" y="619"/>
                      <a:pt x="403" y="619"/>
                      <a:pt x="435" y="619"/>
                    </a:cubicBezTo>
                    <a:lnTo>
                      <a:pt x="435" y="619"/>
                    </a:lnTo>
                    <a:cubicBezTo>
                      <a:pt x="435" y="650"/>
                      <a:pt x="465" y="650"/>
                      <a:pt x="465" y="650"/>
                    </a:cubicBezTo>
                    <a:lnTo>
                      <a:pt x="465" y="650"/>
                    </a:lnTo>
                    <a:cubicBezTo>
                      <a:pt x="465" y="650"/>
                      <a:pt x="496" y="650"/>
                      <a:pt x="496" y="619"/>
                    </a:cubicBezTo>
                    <a:lnTo>
                      <a:pt x="496" y="619"/>
                    </a:lnTo>
                    <a:cubicBezTo>
                      <a:pt x="496" y="619"/>
                      <a:pt x="496" y="619"/>
                      <a:pt x="527" y="619"/>
                    </a:cubicBezTo>
                    <a:cubicBezTo>
                      <a:pt x="527" y="619"/>
                      <a:pt x="527" y="619"/>
                      <a:pt x="527" y="588"/>
                    </a:cubicBezTo>
                    <a:cubicBezTo>
                      <a:pt x="559" y="588"/>
                      <a:pt x="558" y="588"/>
                      <a:pt x="588" y="588"/>
                    </a:cubicBezTo>
                    <a:lnTo>
                      <a:pt x="619" y="619"/>
                    </a:lnTo>
                    <a:lnTo>
                      <a:pt x="619" y="619"/>
                    </a:lnTo>
                    <a:lnTo>
                      <a:pt x="619" y="619"/>
                    </a:lnTo>
                    <a:lnTo>
                      <a:pt x="619" y="619"/>
                    </a:lnTo>
                    <a:cubicBezTo>
                      <a:pt x="619" y="619"/>
                      <a:pt x="650" y="619"/>
                      <a:pt x="650" y="588"/>
                    </a:cubicBezTo>
                    <a:lnTo>
                      <a:pt x="681" y="588"/>
                    </a:lnTo>
                    <a:lnTo>
                      <a:pt x="681" y="588"/>
                    </a:lnTo>
                    <a:lnTo>
                      <a:pt x="681" y="558"/>
                    </a:lnTo>
                    <a:lnTo>
                      <a:pt x="681" y="558"/>
                    </a:lnTo>
                    <a:cubicBezTo>
                      <a:pt x="681" y="496"/>
                      <a:pt x="681" y="496"/>
                      <a:pt x="681" y="496"/>
                    </a:cubicBezTo>
                    <a:cubicBezTo>
                      <a:pt x="681" y="526"/>
                      <a:pt x="681" y="526"/>
                      <a:pt x="681" y="526"/>
                    </a:cubicBezTo>
                    <a:cubicBezTo>
                      <a:pt x="681" y="496"/>
                      <a:pt x="712" y="465"/>
                      <a:pt x="743" y="465"/>
                    </a:cubicBezTo>
                    <a:lnTo>
                      <a:pt x="743" y="465"/>
                    </a:lnTo>
                    <a:cubicBezTo>
                      <a:pt x="743" y="435"/>
                      <a:pt x="774" y="435"/>
                      <a:pt x="774" y="435"/>
                    </a:cubicBezTo>
                    <a:lnTo>
                      <a:pt x="774" y="403"/>
                    </a:lnTo>
                    <a:lnTo>
                      <a:pt x="774" y="403"/>
                    </a:lnTo>
                    <a:cubicBezTo>
                      <a:pt x="774" y="403"/>
                      <a:pt x="805" y="403"/>
                      <a:pt x="805" y="372"/>
                    </a:cubicBezTo>
                    <a:cubicBezTo>
                      <a:pt x="805" y="341"/>
                      <a:pt x="805" y="311"/>
                      <a:pt x="805" y="248"/>
                    </a:cubicBezTo>
                    <a:cubicBezTo>
                      <a:pt x="805" y="217"/>
                      <a:pt x="805" y="217"/>
                      <a:pt x="805" y="187"/>
                    </a:cubicBezTo>
                    <a:lnTo>
                      <a:pt x="774" y="155"/>
                    </a:lnTo>
                    <a:lnTo>
                      <a:pt x="774" y="155"/>
                    </a:lnTo>
                    <a:cubicBezTo>
                      <a:pt x="774" y="124"/>
                      <a:pt x="774" y="124"/>
                      <a:pt x="774" y="93"/>
                    </a:cubicBezTo>
                    <a:lnTo>
                      <a:pt x="774" y="93"/>
                    </a:lnTo>
                    <a:lnTo>
                      <a:pt x="774" y="93"/>
                    </a:lnTo>
                    <a:lnTo>
                      <a:pt x="774" y="93"/>
                    </a:lnTo>
                    <a:cubicBezTo>
                      <a:pt x="774" y="93"/>
                      <a:pt x="774" y="93"/>
                      <a:pt x="774" y="63"/>
                    </a:cubicBezTo>
                    <a:cubicBezTo>
                      <a:pt x="743" y="63"/>
                      <a:pt x="743" y="63"/>
                      <a:pt x="743" y="63"/>
                    </a:cubicBezTo>
                    <a:lnTo>
                      <a:pt x="743" y="63"/>
                    </a:lnTo>
                    <a:lnTo>
                      <a:pt x="743" y="63"/>
                    </a:lnTo>
                    <a:cubicBezTo>
                      <a:pt x="712" y="63"/>
                      <a:pt x="712" y="63"/>
                      <a:pt x="712" y="63"/>
                    </a:cubicBezTo>
                    <a:lnTo>
                      <a:pt x="681" y="31"/>
                    </a:lnTo>
                    <a:cubicBezTo>
                      <a:pt x="681" y="31"/>
                      <a:pt x="650" y="31"/>
                      <a:pt x="650" y="0"/>
                    </a:cubicBezTo>
                    <a:lnTo>
                      <a:pt x="619" y="0"/>
                    </a:lnTo>
                    <a:cubicBezTo>
                      <a:pt x="559" y="63"/>
                      <a:pt x="559" y="63"/>
                      <a:pt x="559" y="63"/>
                    </a:cubicBezTo>
                    <a:lnTo>
                      <a:pt x="559" y="63"/>
                    </a:lnTo>
                    <a:cubicBezTo>
                      <a:pt x="527" y="63"/>
                      <a:pt x="403" y="155"/>
                      <a:pt x="403" y="155"/>
                    </a:cubicBezTo>
                    <a:cubicBezTo>
                      <a:pt x="372" y="187"/>
                      <a:pt x="372" y="187"/>
                      <a:pt x="341" y="217"/>
                    </a:cubicBezTo>
                    <a:lnTo>
                      <a:pt x="341" y="217"/>
                    </a:lnTo>
                    <a:cubicBezTo>
                      <a:pt x="311" y="248"/>
                      <a:pt x="279" y="279"/>
                      <a:pt x="279" y="279"/>
                    </a:cubicBezTo>
                    <a:cubicBezTo>
                      <a:pt x="248" y="279"/>
                      <a:pt x="217" y="279"/>
                      <a:pt x="217" y="279"/>
                    </a:cubicBezTo>
                    <a:cubicBezTo>
                      <a:pt x="217" y="311"/>
                      <a:pt x="217" y="341"/>
                      <a:pt x="217" y="372"/>
                    </a:cubicBezTo>
                    <a:lnTo>
                      <a:pt x="217" y="403"/>
                    </a:lnTo>
                    <a:lnTo>
                      <a:pt x="217" y="403"/>
                    </a:lnTo>
                    <a:cubicBezTo>
                      <a:pt x="187" y="465"/>
                      <a:pt x="187" y="496"/>
                      <a:pt x="187" y="496"/>
                    </a:cubicBezTo>
                    <a:lnTo>
                      <a:pt x="187" y="496"/>
                    </a:lnTo>
                    <a:cubicBezTo>
                      <a:pt x="155" y="526"/>
                      <a:pt x="155" y="526"/>
                      <a:pt x="124" y="526"/>
                    </a:cubicBezTo>
                    <a:lnTo>
                      <a:pt x="124" y="526"/>
                    </a:lnTo>
                    <a:cubicBezTo>
                      <a:pt x="124" y="526"/>
                      <a:pt x="124" y="526"/>
                      <a:pt x="93" y="526"/>
                    </a:cubicBezTo>
                    <a:cubicBezTo>
                      <a:pt x="93" y="526"/>
                      <a:pt x="93" y="526"/>
                      <a:pt x="63" y="526"/>
                    </a:cubicBezTo>
                    <a:lnTo>
                      <a:pt x="63" y="526"/>
                    </a:lnTo>
                    <a:lnTo>
                      <a:pt x="31" y="526"/>
                    </a:lnTo>
                    <a:cubicBezTo>
                      <a:pt x="31" y="526"/>
                      <a:pt x="31" y="526"/>
                      <a:pt x="31" y="558"/>
                    </a:cubicBezTo>
                    <a:cubicBezTo>
                      <a:pt x="31" y="558"/>
                      <a:pt x="31" y="558"/>
                      <a:pt x="0" y="558"/>
                    </a:cubicBezTo>
                    <a:lnTo>
                      <a:pt x="0" y="558"/>
                    </a:lnTo>
                    <a:lnTo>
                      <a:pt x="0" y="558"/>
                    </a:lnTo>
                    <a:lnTo>
                      <a:pt x="0" y="588"/>
                    </a:lnTo>
                    <a:lnTo>
                      <a:pt x="0" y="588"/>
                    </a:lnTo>
                    <a:lnTo>
                      <a:pt x="31" y="588"/>
                    </a:lnTo>
                    <a:lnTo>
                      <a:pt x="31" y="619"/>
                    </a:lnTo>
                    <a:lnTo>
                      <a:pt x="31" y="619"/>
                    </a:lnTo>
                    <a:cubicBezTo>
                      <a:pt x="31" y="619"/>
                      <a:pt x="31" y="619"/>
                      <a:pt x="31" y="650"/>
                    </a:cubicBezTo>
                    <a:lnTo>
                      <a:pt x="31" y="650"/>
                    </a:lnTo>
                    <a:lnTo>
                      <a:pt x="31" y="650"/>
                    </a:lnTo>
                    <a:lnTo>
                      <a:pt x="31" y="650"/>
                    </a:lnTo>
                    <a:cubicBezTo>
                      <a:pt x="63" y="650"/>
                      <a:pt x="63" y="650"/>
                      <a:pt x="63" y="650"/>
                    </a:cubicBezTo>
                    <a:lnTo>
                      <a:pt x="63" y="650"/>
                    </a:lnTo>
                    <a:cubicBezTo>
                      <a:pt x="93" y="650"/>
                      <a:pt x="93" y="650"/>
                      <a:pt x="93" y="650"/>
                    </a:cubicBezTo>
                    <a:cubicBezTo>
                      <a:pt x="93" y="650"/>
                      <a:pt x="93" y="650"/>
                      <a:pt x="93" y="682"/>
                    </a:cubicBezTo>
                    <a:lnTo>
                      <a:pt x="93" y="682"/>
                    </a:lnTo>
                    <a:lnTo>
                      <a:pt x="124" y="650"/>
                    </a:lnTo>
                    <a:lnTo>
                      <a:pt x="124" y="650"/>
                    </a:lnTo>
                    <a:lnTo>
                      <a:pt x="124" y="682"/>
                    </a:lnTo>
                    <a:cubicBezTo>
                      <a:pt x="155" y="650"/>
                      <a:pt x="155" y="650"/>
                      <a:pt x="155" y="650"/>
                    </a:cubicBezTo>
                    <a:lnTo>
                      <a:pt x="155" y="650"/>
                    </a:lnTo>
                    <a:lnTo>
                      <a:pt x="155" y="650"/>
                    </a:lnTo>
                    <a:cubicBezTo>
                      <a:pt x="155" y="619"/>
                      <a:pt x="187" y="588"/>
                      <a:pt x="187" y="588"/>
                    </a:cubicBezTo>
                    <a:lnTo>
                      <a:pt x="187" y="588"/>
                    </a:lnTo>
                    <a:cubicBezTo>
                      <a:pt x="217" y="588"/>
                      <a:pt x="217" y="588"/>
                      <a:pt x="248" y="588"/>
                    </a:cubicBezTo>
                    <a:lnTo>
                      <a:pt x="248" y="588"/>
                    </a:lnTo>
                    <a:cubicBezTo>
                      <a:pt x="248" y="588"/>
                      <a:pt x="248" y="588"/>
                      <a:pt x="279" y="588"/>
                    </a:cubicBezTo>
                    <a:lnTo>
                      <a:pt x="279" y="588"/>
                    </a:lnTo>
                    <a:lnTo>
                      <a:pt x="279" y="588"/>
                    </a:lnTo>
                    <a:lnTo>
                      <a:pt x="279" y="588"/>
                    </a:lnTo>
                    <a:lnTo>
                      <a:pt x="279" y="588"/>
                    </a:lnTo>
                    <a:cubicBezTo>
                      <a:pt x="311" y="588"/>
                      <a:pt x="311" y="588"/>
                      <a:pt x="311" y="588"/>
                    </a:cubicBezTo>
                    <a:cubicBezTo>
                      <a:pt x="311" y="588"/>
                      <a:pt x="311" y="588"/>
                      <a:pt x="341" y="58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Freeform 6"/>
              <p:cNvSpPr>
                <a:spLocks noChangeArrowheads="1"/>
              </p:cNvSpPr>
              <p:nvPr/>
            </p:nvSpPr>
            <p:spPr bwMode="auto">
              <a:xfrm>
                <a:off x="3333750" y="2036763"/>
                <a:ext cx="212725" cy="257175"/>
              </a:xfrm>
              <a:custGeom>
                <a:avLst/>
                <a:gdLst>
                  <a:gd name="T0" fmla="*/ 32 w 590"/>
                  <a:gd name="T1" fmla="*/ 404 h 714"/>
                  <a:gd name="T2" fmla="*/ 32 w 590"/>
                  <a:gd name="T3" fmla="*/ 404 h 714"/>
                  <a:gd name="T4" fmla="*/ 32 w 590"/>
                  <a:gd name="T5" fmla="*/ 434 h 714"/>
                  <a:gd name="T6" fmla="*/ 32 w 590"/>
                  <a:gd name="T7" fmla="*/ 496 h 714"/>
                  <a:gd name="T8" fmla="*/ 62 w 590"/>
                  <a:gd name="T9" fmla="*/ 528 h 714"/>
                  <a:gd name="T10" fmla="*/ 32 w 590"/>
                  <a:gd name="T11" fmla="*/ 620 h 714"/>
                  <a:gd name="T12" fmla="*/ 32 w 590"/>
                  <a:gd name="T13" fmla="*/ 620 h 714"/>
                  <a:gd name="T14" fmla="*/ 62 w 590"/>
                  <a:gd name="T15" fmla="*/ 620 h 714"/>
                  <a:gd name="T16" fmla="*/ 93 w 590"/>
                  <a:gd name="T17" fmla="*/ 620 h 714"/>
                  <a:gd name="T18" fmla="*/ 156 w 590"/>
                  <a:gd name="T19" fmla="*/ 620 h 714"/>
                  <a:gd name="T20" fmla="*/ 156 w 590"/>
                  <a:gd name="T21" fmla="*/ 652 h 714"/>
                  <a:gd name="T22" fmla="*/ 156 w 590"/>
                  <a:gd name="T23" fmla="*/ 652 h 714"/>
                  <a:gd name="T24" fmla="*/ 186 w 590"/>
                  <a:gd name="T25" fmla="*/ 682 h 714"/>
                  <a:gd name="T26" fmla="*/ 248 w 590"/>
                  <a:gd name="T27" fmla="*/ 713 h 714"/>
                  <a:gd name="T28" fmla="*/ 248 w 590"/>
                  <a:gd name="T29" fmla="*/ 682 h 714"/>
                  <a:gd name="T30" fmla="*/ 280 w 590"/>
                  <a:gd name="T31" fmla="*/ 682 h 714"/>
                  <a:gd name="T32" fmla="*/ 280 w 590"/>
                  <a:gd name="T33" fmla="*/ 682 h 714"/>
                  <a:gd name="T34" fmla="*/ 310 w 590"/>
                  <a:gd name="T35" fmla="*/ 682 h 714"/>
                  <a:gd name="T36" fmla="*/ 310 w 590"/>
                  <a:gd name="T37" fmla="*/ 682 h 714"/>
                  <a:gd name="T38" fmla="*/ 310 w 590"/>
                  <a:gd name="T39" fmla="*/ 682 h 714"/>
                  <a:gd name="T40" fmla="*/ 341 w 590"/>
                  <a:gd name="T41" fmla="*/ 682 h 714"/>
                  <a:gd name="T42" fmla="*/ 341 w 590"/>
                  <a:gd name="T43" fmla="*/ 682 h 714"/>
                  <a:gd name="T44" fmla="*/ 372 w 590"/>
                  <a:gd name="T45" fmla="*/ 682 h 714"/>
                  <a:gd name="T46" fmla="*/ 372 w 590"/>
                  <a:gd name="T47" fmla="*/ 682 h 714"/>
                  <a:gd name="T48" fmla="*/ 372 w 590"/>
                  <a:gd name="T49" fmla="*/ 682 h 714"/>
                  <a:gd name="T50" fmla="*/ 372 w 590"/>
                  <a:gd name="T51" fmla="*/ 682 h 714"/>
                  <a:gd name="T52" fmla="*/ 404 w 590"/>
                  <a:gd name="T53" fmla="*/ 682 h 714"/>
                  <a:gd name="T54" fmla="*/ 404 w 590"/>
                  <a:gd name="T55" fmla="*/ 682 h 714"/>
                  <a:gd name="T56" fmla="*/ 404 w 590"/>
                  <a:gd name="T57" fmla="*/ 682 h 714"/>
                  <a:gd name="T58" fmla="*/ 434 w 590"/>
                  <a:gd name="T59" fmla="*/ 682 h 714"/>
                  <a:gd name="T60" fmla="*/ 434 w 590"/>
                  <a:gd name="T61" fmla="*/ 682 h 714"/>
                  <a:gd name="T62" fmla="*/ 434 w 590"/>
                  <a:gd name="T63" fmla="*/ 682 h 714"/>
                  <a:gd name="T64" fmla="*/ 434 w 590"/>
                  <a:gd name="T65" fmla="*/ 682 h 714"/>
                  <a:gd name="T66" fmla="*/ 434 w 590"/>
                  <a:gd name="T67" fmla="*/ 682 h 714"/>
                  <a:gd name="T68" fmla="*/ 589 w 590"/>
                  <a:gd name="T69" fmla="*/ 682 h 714"/>
                  <a:gd name="T70" fmla="*/ 589 w 590"/>
                  <a:gd name="T71" fmla="*/ 682 h 714"/>
                  <a:gd name="T72" fmla="*/ 589 w 590"/>
                  <a:gd name="T73" fmla="*/ 652 h 714"/>
                  <a:gd name="T74" fmla="*/ 528 w 590"/>
                  <a:gd name="T75" fmla="*/ 63 h 714"/>
                  <a:gd name="T76" fmla="*/ 558 w 590"/>
                  <a:gd name="T77" fmla="*/ 63 h 714"/>
                  <a:gd name="T78" fmla="*/ 465 w 590"/>
                  <a:gd name="T79" fmla="*/ 0 h 714"/>
                  <a:gd name="T80" fmla="*/ 465 w 590"/>
                  <a:gd name="T81" fmla="*/ 63 h 714"/>
                  <a:gd name="T82" fmla="*/ 280 w 590"/>
                  <a:gd name="T83" fmla="*/ 63 h 714"/>
                  <a:gd name="T84" fmla="*/ 280 w 590"/>
                  <a:gd name="T85" fmla="*/ 217 h 714"/>
                  <a:gd name="T86" fmla="*/ 248 w 590"/>
                  <a:gd name="T87" fmla="*/ 217 h 714"/>
                  <a:gd name="T88" fmla="*/ 248 w 590"/>
                  <a:gd name="T89" fmla="*/ 248 h 714"/>
                  <a:gd name="T90" fmla="*/ 217 w 590"/>
                  <a:gd name="T91" fmla="*/ 248 h 714"/>
                  <a:gd name="T92" fmla="*/ 217 w 590"/>
                  <a:gd name="T93" fmla="*/ 280 h 714"/>
                  <a:gd name="T94" fmla="*/ 217 w 590"/>
                  <a:gd name="T95" fmla="*/ 310 h 714"/>
                  <a:gd name="T96" fmla="*/ 217 w 590"/>
                  <a:gd name="T97" fmla="*/ 310 h 714"/>
                  <a:gd name="T98" fmla="*/ 217 w 590"/>
                  <a:gd name="T99" fmla="*/ 341 h 714"/>
                  <a:gd name="T100" fmla="*/ 217 w 590"/>
                  <a:gd name="T101" fmla="*/ 341 h 714"/>
                  <a:gd name="T102" fmla="*/ 217 w 590"/>
                  <a:gd name="T103" fmla="*/ 372 h 714"/>
                  <a:gd name="T104" fmla="*/ 0 w 590"/>
                  <a:gd name="T105" fmla="*/ 372 h 714"/>
                  <a:gd name="T106" fmla="*/ 32 w 590"/>
                  <a:gd name="T107" fmla="*/ 404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0" h="714">
                    <a:moveTo>
                      <a:pt x="32" y="404"/>
                    </a:moveTo>
                    <a:lnTo>
                      <a:pt x="32" y="404"/>
                    </a:lnTo>
                    <a:cubicBezTo>
                      <a:pt x="32" y="404"/>
                      <a:pt x="32" y="404"/>
                      <a:pt x="32" y="434"/>
                    </a:cubicBezTo>
                    <a:cubicBezTo>
                      <a:pt x="32" y="434"/>
                      <a:pt x="32" y="465"/>
                      <a:pt x="32" y="496"/>
                    </a:cubicBezTo>
                    <a:cubicBezTo>
                      <a:pt x="32" y="496"/>
                      <a:pt x="32" y="528"/>
                      <a:pt x="62" y="528"/>
                    </a:cubicBezTo>
                    <a:cubicBezTo>
                      <a:pt x="62" y="589"/>
                      <a:pt x="32" y="589"/>
                      <a:pt x="32" y="620"/>
                    </a:cubicBezTo>
                    <a:lnTo>
                      <a:pt x="32" y="620"/>
                    </a:lnTo>
                    <a:cubicBezTo>
                      <a:pt x="62" y="620"/>
                      <a:pt x="62" y="620"/>
                      <a:pt x="62" y="620"/>
                    </a:cubicBezTo>
                    <a:cubicBezTo>
                      <a:pt x="93" y="620"/>
                      <a:pt x="93" y="620"/>
                      <a:pt x="93" y="620"/>
                    </a:cubicBezTo>
                    <a:cubicBezTo>
                      <a:pt x="124" y="620"/>
                      <a:pt x="124" y="620"/>
                      <a:pt x="156" y="620"/>
                    </a:cubicBezTo>
                    <a:cubicBezTo>
                      <a:pt x="156" y="652"/>
                      <a:pt x="156" y="652"/>
                      <a:pt x="156" y="652"/>
                    </a:cubicBezTo>
                    <a:lnTo>
                      <a:pt x="156" y="652"/>
                    </a:lnTo>
                    <a:cubicBezTo>
                      <a:pt x="186" y="652"/>
                      <a:pt x="186" y="652"/>
                      <a:pt x="186" y="682"/>
                    </a:cubicBezTo>
                    <a:cubicBezTo>
                      <a:pt x="186" y="682"/>
                      <a:pt x="217" y="713"/>
                      <a:pt x="248" y="713"/>
                    </a:cubicBezTo>
                    <a:cubicBezTo>
                      <a:pt x="248" y="713"/>
                      <a:pt x="248" y="713"/>
                      <a:pt x="248" y="682"/>
                    </a:cubicBezTo>
                    <a:lnTo>
                      <a:pt x="280" y="682"/>
                    </a:lnTo>
                    <a:lnTo>
                      <a:pt x="280" y="682"/>
                    </a:lnTo>
                    <a:lnTo>
                      <a:pt x="310" y="682"/>
                    </a:lnTo>
                    <a:lnTo>
                      <a:pt x="310" y="682"/>
                    </a:lnTo>
                    <a:lnTo>
                      <a:pt x="310" y="682"/>
                    </a:lnTo>
                    <a:lnTo>
                      <a:pt x="341" y="682"/>
                    </a:lnTo>
                    <a:lnTo>
                      <a:pt x="341" y="682"/>
                    </a:lnTo>
                    <a:cubicBezTo>
                      <a:pt x="341" y="682"/>
                      <a:pt x="341" y="682"/>
                      <a:pt x="372" y="682"/>
                    </a:cubicBezTo>
                    <a:lnTo>
                      <a:pt x="372" y="682"/>
                    </a:lnTo>
                    <a:lnTo>
                      <a:pt x="372" y="682"/>
                    </a:lnTo>
                    <a:lnTo>
                      <a:pt x="372" y="682"/>
                    </a:lnTo>
                    <a:cubicBezTo>
                      <a:pt x="372" y="682"/>
                      <a:pt x="372" y="682"/>
                      <a:pt x="404" y="682"/>
                    </a:cubicBezTo>
                    <a:lnTo>
                      <a:pt x="404" y="682"/>
                    </a:lnTo>
                    <a:lnTo>
                      <a:pt x="404" y="682"/>
                    </a:lnTo>
                    <a:lnTo>
                      <a:pt x="434" y="682"/>
                    </a:lnTo>
                    <a:lnTo>
                      <a:pt x="434" y="682"/>
                    </a:lnTo>
                    <a:lnTo>
                      <a:pt x="434" y="682"/>
                    </a:lnTo>
                    <a:lnTo>
                      <a:pt x="434" y="682"/>
                    </a:lnTo>
                    <a:lnTo>
                      <a:pt x="434" y="682"/>
                    </a:lnTo>
                    <a:cubicBezTo>
                      <a:pt x="589" y="682"/>
                      <a:pt x="589" y="682"/>
                      <a:pt x="589" y="682"/>
                    </a:cubicBezTo>
                    <a:lnTo>
                      <a:pt x="589" y="682"/>
                    </a:lnTo>
                    <a:cubicBezTo>
                      <a:pt x="589" y="652"/>
                      <a:pt x="589" y="652"/>
                      <a:pt x="589" y="652"/>
                    </a:cubicBezTo>
                    <a:cubicBezTo>
                      <a:pt x="528" y="63"/>
                      <a:pt x="528" y="63"/>
                      <a:pt x="528" y="63"/>
                    </a:cubicBezTo>
                    <a:cubicBezTo>
                      <a:pt x="558" y="63"/>
                      <a:pt x="558" y="63"/>
                      <a:pt x="558" y="63"/>
                    </a:cubicBezTo>
                    <a:cubicBezTo>
                      <a:pt x="465" y="0"/>
                      <a:pt x="465" y="0"/>
                      <a:pt x="465" y="0"/>
                    </a:cubicBezTo>
                    <a:cubicBezTo>
                      <a:pt x="465" y="63"/>
                      <a:pt x="465" y="63"/>
                      <a:pt x="465" y="63"/>
                    </a:cubicBezTo>
                    <a:cubicBezTo>
                      <a:pt x="280" y="63"/>
                      <a:pt x="280" y="63"/>
                      <a:pt x="280" y="63"/>
                    </a:cubicBezTo>
                    <a:cubicBezTo>
                      <a:pt x="280" y="217"/>
                      <a:pt x="280" y="217"/>
                      <a:pt x="280" y="217"/>
                    </a:cubicBezTo>
                    <a:cubicBezTo>
                      <a:pt x="248" y="217"/>
                      <a:pt x="248" y="217"/>
                      <a:pt x="248" y="217"/>
                    </a:cubicBezTo>
                    <a:cubicBezTo>
                      <a:pt x="248" y="217"/>
                      <a:pt x="248" y="217"/>
                      <a:pt x="248" y="248"/>
                    </a:cubicBezTo>
                    <a:cubicBezTo>
                      <a:pt x="217" y="248"/>
                      <a:pt x="217" y="248"/>
                      <a:pt x="217" y="248"/>
                    </a:cubicBezTo>
                    <a:lnTo>
                      <a:pt x="217" y="280"/>
                    </a:lnTo>
                    <a:lnTo>
                      <a:pt x="217" y="310"/>
                    </a:lnTo>
                    <a:lnTo>
                      <a:pt x="217" y="310"/>
                    </a:lnTo>
                    <a:cubicBezTo>
                      <a:pt x="217" y="341"/>
                      <a:pt x="217" y="341"/>
                      <a:pt x="217" y="341"/>
                    </a:cubicBezTo>
                    <a:lnTo>
                      <a:pt x="217" y="341"/>
                    </a:lnTo>
                    <a:cubicBezTo>
                      <a:pt x="217" y="372"/>
                      <a:pt x="217" y="372"/>
                      <a:pt x="217" y="372"/>
                    </a:cubicBezTo>
                    <a:cubicBezTo>
                      <a:pt x="0" y="372"/>
                      <a:pt x="0" y="372"/>
                      <a:pt x="0" y="372"/>
                    </a:cubicBezTo>
                    <a:cubicBezTo>
                      <a:pt x="32" y="372"/>
                      <a:pt x="32" y="372"/>
                      <a:pt x="32" y="4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Freeform 7"/>
              <p:cNvSpPr>
                <a:spLocks noChangeArrowheads="1"/>
              </p:cNvSpPr>
              <p:nvPr/>
            </p:nvSpPr>
            <p:spPr bwMode="auto">
              <a:xfrm>
                <a:off x="3690938" y="2382838"/>
                <a:ext cx="33337" cy="112712"/>
              </a:xfrm>
              <a:custGeom>
                <a:avLst/>
                <a:gdLst>
                  <a:gd name="T0" fmla="*/ 62 w 94"/>
                  <a:gd name="T1" fmla="*/ 124 h 312"/>
                  <a:gd name="T2" fmla="*/ 62 w 94"/>
                  <a:gd name="T3" fmla="*/ 124 h 312"/>
                  <a:gd name="T4" fmla="*/ 93 w 94"/>
                  <a:gd name="T5" fmla="*/ 93 h 312"/>
                  <a:gd name="T6" fmla="*/ 93 w 94"/>
                  <a:gd name="T7" fmla="*/ 63 h 312"/>
                  <a:gd name="T8" fmla="*/ 93 w 94"/>
                  <a:gd name="T9" fmla="*/ 63 h 312"/>
                  <a:gd name="T10" fmla="*/ 93 w 94"/>
                  <a:gd name="T11" fmla="*/ 63 h 312"/>
                  <a:gd name="T12" fmla="*/ 93 w 94"/>
                  <a:gd name="T13" fmla="*/ 31 h 312"/>
                  <a:gd name="T14" fmla="*/ 93 w 94"/>
                  <a:gd name="T15" fmla="*/ 0 h 312"/>
                  <a:gd name="T16" fmla="*/ 93 w 94"/>
                  <a:gd name="T17" fmla="*/ 0 h 312"/>
                  <a:gd name="T18" fmla="*/ 93 w 94"/>
                  <a:gd name="T19" fmla="*/ 0 h 312"/>
                  <a:gd name="T20" fmla="*/ 93 w 94"/>
                  <a:gd name="T21" fmla="*/ 0 h 312"/>
                  <a:gd name="T22" fmla="*/ 93 w 94"/>
                  <a:gd name="T23" fmla="*/ 0 h 312"/>
                  <a:gd name="T24" fmla="*/ 93 w 94"/>
                  <a:gd name="T25" fmla="*/ 0 h 312"/>
                  <a:gd name="T26" fmla="*/ 62 w 94"/>
                  <a:gd name="T27" fmla="*/ 0 h 312"/>
                  <a:gd name="T28" fmla="*/ 62 w 94"/>
                  <a:gd name="T29" fmla="*/ 31 h 312"/>
                  <a:gd name="T30" fmla="*/ 0 w 94"/>
                  <a:gd name="T31" fmla="*/ 31 h 312"/>
                  <a:gd name="T32" fmla="*/ 0 w 94"/>
                  <a:gd name="T33" fmla="*/ 63 h 312"/>
                  <a:gd name="T34" fmla="*/ 0 w 94"/>
                  <a:gd name="T35" fmla="*/ 63 h 312"/>
                  <a:gd name="T36" fmla="*/ 0 w 94"/>
                  <a:gd name="T37" fmla="*/ 63 h 312"/>
                  <a:gd name="T38" fmla="*/ 0 w 94"/>
                  <a:gd name="T39" fmla="*/ 93 h 312"/>
                  <a:gd name="T40" fmla="*/ 32 w 94"/>
                  <a:gd name="T41" fmla="*/ 93 h 312"/>
                  <a:gd name="T42" fmla="*/ 32 w 94"/>
                  <a:gd name="T43" fmla="*/ 93 h 312"/>
                  <a:gd name="T44" fmla="*/ 32 w 94"/>
                  <a:gd name="T45" fmla="*/ 124 h 312"/>
                  <a:gd name="T46" fmla="*/ 32 w 94"/>
                  <a:gd name="T47" fmla="*/ 187 h 312"/>
                  <a:gd name="T48" fmla="*/ 32 w 94"/>
                  <a:gd name="T49" fmla="*/ 187 h 312"/>
                  <a:gd name="T50" fmla="*/ 32 w 94"/>
                  <a:gd name="T51" fmla="*/ 187 h 312"/>
                  <a:gd name="T52" fmla="*/ 32 w 94"/>
                  <a:gd name="T53" fmla="*/ 248 h 312"/>
                  <a:gd name="T54" fmla="*/ 32 w 94"/>
                  <a:gd name="T55" fmla="*/ 311 h 312"/>
                  <a:gd name="T56" fmla="*/ 32 w 94"/>
                  <a:gd name="T57" fmla="*/ 311 h 312"/>
                  <a:gd name="T58" fmla="*/ 32 w 94"/>
                  <a:gd name="T59" fmla="*/ 311 h 312"/>
                  <a:gd name="T60" fmla="*/ 62 w 94"/>
                  <a:gd name="T61" fmla="*/ 311 h 312"/>
                  <a:gd name="T62" fmla="*/ 62 w 94"/>
                  <a:gd name="T63" fmla="*/ 279 h 312"/>
                  <a:gd name="T64" fmla="*/ 62 w 94"/>
                  <a:gd name="T65" fmla="*/ 279 h 312"/>
                  <a:gd name="T66" fmla="*/ 62 w 94"/>
                  <a:gd name="T67" fmla="*/ 217 h 312"/>
                  <a:gd name="T68" fmla="*/ 62 w 94"/>
                  <a:gd name="T69" fmla="*/ 187 h 312"/>
                  <a:gd name="T70" fmla="*/ 62 w 94"/>
                  <a:gd name="T71" fmla="*/ 155 h 312"/>
                  <a:gd name="T72" fmla="*/ 62 w 94"/>
                  <a:gd name="T73" fmla="*/ 155 h 312"/>
                  <a:gd name="T74" fmla="*/ 62 w 94"/>
                  <a:gd name="T75" fmla="*/ 155 h 312"/>
                  <a:gd name="T76" fmla="*/ 62 w 94"/>
                  <a:gd name="T77" fmla="*/ 124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4" h="312">
                    <a:moveTo>
                      <a:pt x="62" y="124"/>
                    </a:moveTo>
                    <a:lnTo>
                      <a:pt x="62" y="124"/>
                    </a:lnTo>
                    <a:cubicBezTo>
                      <a:pt x="93" y="124"/>
                      <a:pt x="93" y="93"/>
                      <a:pt x="93" y="93"/>
                    </a:cubicBezTo>
                    <a:cubicBezTo>
                      <a:pt x="93" y="93"/>
                      <a:pt x="93" y="93"/>
                      <a:pt x="93" y="63"/>
                    </a:cubicBezTo>
                    <a:lnTo>
                      <a:pt x="93" y="63"/>
                    </a:lnTo>
                    <a:lnTo>
                      <a:pt x="93" y="63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63"/>
                      <a:pt x="0" y="63"/>
                      <a:pt x="0" y="63"/>
                    </a:cubicBezTo>
                    <a:lnTo>
                      <a:pt x="0" y="63"/>
                    </a:lnTo>
                    <a:lnTo>
                      <a:pt x="0" y="63"/>
                    </a:lnTo>
                    <a:lnTo>
                      <a:pt x="0" y="93"/>
                    </a:lnTo>
                    <a:cubicBezTo>
                      <a:pt x="32" y="93"/>
                      <a:pt x="32" y="93"/>
                      <a:pt x="32" y="93"/>
                    </a:cubicBezTo>
                    <a:lnTo>
                      <a:pt x="32" y="93"/>
                    </a:lnTo>
                    <a:lnTo>
                      <a:pt x="32" y="124"/>
                    </a:lnTo>
                    <a:cubicBezTo>
                      <a:pt x="32" y="124"/>
                      <a:pt x="32" y="155"/>
                      <a:pt x="32" y="187"/>
                    </a:cubicBezTo>
                    <a:lnTo>
                      <a:pt x="32" y="187"/>
                    </a:lnTo>
                    <a:lnTo>
                      <a:pt x="32" y="187"/>
                    </a:lnTo>
                    <a:cubicBezTo>
                      <a:pt x="32" y="187"/>
                      <a:pt x="32" y="217"/>
                      <a:pt x="32" y="248"/>
                    </a:cubicBezTo>
                    <a:cubicBezTo>
                      <a:pt x="32" y="279"/>
                      <a:pt x="32" y="279"/>
                      <a:pt x="32" y="311"/>
                    </a:cubicBezTo>
                    <a:lnTo>
                      <a:pt x="32" y="311"/>
                    </a:lnTo>
                    <a:lnTo>
                      <a:pt x="32" y="311"/>
                    </a:lnTo>
                    <a:lnTo>
                      <a:pt x="62" y="311"/>
                    </a:lnTo>
                    <a:cubicBezTo>
                      <a:pt x="62" y="311"/>
                      <a:pt x="62" y="311"/>
                      <a:pt x="62" y="279"/>
                    </a:cubicBezTo>
                    <a:lnTo>
                      <a:pt x="62" y="279"/>
                    </a:lnTo>
                    <a:cubicBezTo>
                      <a:pt x="62" y="248"/>
                      <a:pt x="62" y="248"/>
                      <a:pt x="62" y="217"/>
                    </a:cubicBezTo>
                    <a:cubicBezTo>
                      <a:pt x="62" y="187"/>
                      <a:pt x="62" y="187"/>
                      <a:pt x="62" y="187"/>
                    </a:cubicBezTo>
                    <a:lnTo>
                      <a:pt x="62" y="155"/>
                    </a:lnTo>
                    <a:lnTo>
                      <a:pt x="62" y="155"/>
                    </a:lnTo>
                    <a:lnTo>
                      <a:pt x="62" y="155"/>
                    </a:lnTo>
                    <a:cubicBezTo>
                      <a:pt x="62" y="124"/>
                      <a:pt x="62" y="124"/>
                      <a:pt x="62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Freeform 8"/>
              <p:cNvSpPr>
                <a:spLocks noChangeArrowheads="1"/>
              </p:cNvSpPr>
              <p:nvPr/>
            </p:nvSpPr>
            <p:spPr bwMode="auto">
              <a:xfrm>
                <a:off x="3435350" y="2081213"/>
                <a:ext cx="301625" cy="323850"/>
              </a:xfrm>
              <a:custGeom>
                <a:avLst/>
                <a:gdLst>
                  <a:gd name="T0" fmla="*/ 185 w 837"/>
                  <a:gd name="T1" fmla="*/ 836 h 900"/>
                  <a:gd name="T2" fmla="*/ 185 w 837"/>
                  <a:gd name="T3" fmla="*/ 867 h 900"/>
                  <a:gd name="T4" fmla="*/ 185 w 837"/>
                  <a:gd name="T5" fmla="*/ 867 h 900"/>
                  <a:gd name="T6" fmla="*/ 216 w 837"/>
                  <a:gd name="T7" fmla="*/ 899 h 900"/>
                  <a:gd name="T8" fmla="*/ 248 w 837"/>
                  <a:gd name="T9" fmla="*/ 899 h 900"/>
                  <a:gd name="T10" fmla="*/ 248 w 837"/>
                  <a:gd name="T11" fmla="*/ 899 h 900"/>
                  <a:gd name="T12" fmla="*/ 278 w 837"/>
                  <a:gd name="T13" fmla="*/ 867 h 900"/>
                  <a:gd name="T14" fmla="*/ 309 w 837"/>
                  <a:gd name="T15" fmla="*/ 867 h 900"/>
                  <a:gd name="T16" fmla="*/ 309 w 837"/>
                  <a:gd name="T17" fmla="*/ 867 h 900"/>
                  <a:gd name="T18" fmla="*/ 309 w 837"/>
                  <a:gd name="T19" fmla="*/ 867 h 900"/>
                  <a:gd name="T20" fmla="*/ 309 w 837"/>
                  <a:gd name="T21" fmla="*/ 836 h 900"/>
                  <a:gd name="T22" fmla="*/ 309 w 837"/>
                  <a:gd name="T23" fmla="*/ 836 h 900"/>
                  <a:gd name="T24" fmla="*/ 309 w 837"/>
                  <a:gd name="T25" fmla="*/ 836 h 900"/>
                  <a:gd name="T26" fmla="*/ 371 w 837"/>
                  <a:gd name="T27" fmla="*/ 775 h 900"/>
                  <a:gd name="T28" fmla="*/ 371 w 837"/>
                  <a:gd name="T29" fmla="*/ 743 h 900"/>
                  <a:gd name="T30" fmla="*/ 402 w 837"/>
                  <a:gd name="T31" fmla="*/ 712 h 900"/>
                  <a:gd name="T32" fmla="*/ 433 w 837"/>
                  <a:gd name="T33" fmla="*/ 712 h 900"/>
                  <a:gd name="T34" fmla="*/ 464 w 837"/>
                  <a:gd name="T35" fmla="*/ 681 h 900"/>
                  <a:gd name="T36" fmla="*/ 464 w 837"/>
                  <a:gd name="T37" fmla="*/ 681 h 900"/>
                  <a:gd name="T38" fmla="*/ 464 w 837"/>
                  <a:gd name="T39" fmla="*/ 651 h 900"/>
                  <a:gd name="T40" fmla="*/ 496 w 837"/>
                  <a:gd name="T41" fmla="*/ 651 h 900"/>
                  <a:gd name="T42" fmla="*/ 526 w 837"/>
                  <a:gd name="T43" fmla="*/ 619 h 900"/>
                  <a:gd name="T44" fmla="*/ 557 w 837"/>
                  <a:gd name="T45" fmla="*/ 619 h 900"/>
                  <a:gd name="T46" fmla="*/ 650 w 837"/>
                  <a:gd name="T47" fmla="*/ 589 h 900"/>
                  <a:gd name="T48" fmla="*/ 650 w 837"/>
                  <a:gd name="T49" fmla="*/ 589 h 900"/>
                  <a:gd name="T50" fmla="*/ 681 w 837"/>
                  <a:gd name="T51" fmla="*/ 589 h 900"/>
                  <a:gd name="T52" fmla="*/ 712 w 837"/>
                  <a:gd name="T53" fmla="*/ 558 h 900"/>
                  <a:gd name="T54" fmla="*/ 744 w 837"/>
                  <a:gd name="T55" fmla="*/ 558 h 900"/>
                  <a:gd name="T56" fmla="*/ 805 w 837"/>
                  <a:gd name="T57" fmla="*/ 558 h 900"/>
                  <a:gd name="T58" fmla="*/ 836 w 837"/>
                  <a:gd name="T59" fmla="*/ 558 h 900"/>
                  <a:gd name="T60" fmla="*/ 836 w 837"/>
                  <a:gd name="T61" fmla="*/ 496 h 900"/>
                  <a:gd name="T62" fmla="*/ 836 w 837"/>
                  <a:gd name="T63" fmla="*/ 465 h 900"/>
                  <a:gd name="T64" fmla="*/ 805 w 837"/>
                  <a:gd name="T65" fmla="*/ 404 h 900"/>
                  <a:gd name="T66" fmla="*/ 774 w 837"/>
                  <a:gd name="T67" fmla="*/ 372 h 900"/>
                  <a:gd name="T68" fmla="*/ 774 w 837"/>
                  <a:gd name="T69" fmla="*/ 341 h 900"/>
                  <a:gd name="T70" fmla="*/ 744 w 837"/>
                  <a:gd name="T71" fmla="*/ 310 h 900"/>
                  <a:gd name="T72" fmla="*/ 681 w 837"/>
                  <a:gd name="T73" fmla="*/ 248 h 900"/>
                  <a:gd name="T74" fmla="*/ 309 w 837"/>
                  <a:gd name="T75" fmla="*/ 0 h 900"/>
                  <a:gd name="T76" fmla="*/ 371 w 837"/>
                  <a:gd name="T77" fmla="*/ 528 h 900"/>
                  <a:gd name="T78" fmla="*/ 154 w 837"/>
                  <a:gd name="T79" fmla="*/ 619 h 900"/>
                  <a:gd name="T80" fmla="*/ 154 w 837"/>
                  <a:gd name="T81" fmla="*/ 619 h 900"/>
                  <a:gd name="T82" fmla="*/ 92 w 837"/>
                  <a:gd name="T83" fmla="*/ 619 h 900"/>
                  <a:gd name="T84" fmla="*/ 61 w 837"/>
                  <a:gd name="T85" fmla="*/ 619 h 900"/>
                  <a:gd name="T86" fmla="*/ 30 w 837"/>
                  <a:gd name="T87" fmla="*/ 651 h 900"/>
                  <a:gd name="T88" fmla="*/ 0 w 837"/>
                  <a:gd name="T89" fmla="*/ 619 h 900"/>
                  <a:gd name="T90" fmla="*/ 0 w 837"/>
                  <a:gd name="T91" fmla="*/ 681 h 900"/>
                  <a:gd name="T92" fmla="*/ 0 w 837"/>
                  <a:gd name="T93" fmla="*/ 712 h 900"/>
                  <a:gd name="T94" fmla="*/ 0 w 837"/>
                  <a:gd name="T95" fmla="*/ 712 h 900"/>
                  <a:gd name="T96" fmla="*/ 30 w 837"/>
                  <a:gd name="T97" fmla="*/ 775 h 900"/>
                  <a:gd name="T98" fmla="*/ 30 w 837"/>
                  <a:gd name="T99" fmla="*/ 775 h 900"/>
                  <a:gd name="T100" fmla="*/ 30 w 837"/>
                  <a:gd name="T101" fmla="*/ 775 h 900"/>
                  <a:gd name="T102" fmla="*/ 30 w 837"/>
                  <a:gd name="T103" fmla="*/ 775 h 900"/>
                  <a:gd name="T104" fmla="*/ 30 w 837"/>
                  <a:gd name="T105" fmla="*/ 775 h 900"/>
                  <a:gd name="T106" fmla="*/ 61 w 837"/>
                  <a:gd name="T107" fmla="*/ 775 h 900"/>
                  <a:gd name="T108" fmla="*/ 92 w 837"/>
                  <a:gd name="T109" fmla="*/ 775 h 900"/>
                  <a:gd name="T110" fmla="*/ 92 w 837"/>
                  <a:gd name="T111" fmla="*/ 775 h 900"/>
                  <a:gd name="T112" fmla="*/ 124 w 837"/>
                  <a:gd name="T113" fmla="*/ 775 h 900"/>
                  <a:gd name="T114" fmla="*/ 124 w 837"/>
                  <a:gd name="T115" fmla="*/ 743 h 900"/>
                  <a:gd name="T116" fmla="*/ 154 w 837"/>
                  <a:gd name="T117" fmla="*/ 805 h 900"/>
                  <a:gd name="T118" fmla="*/ 154 w 837"/>
                  <a:gd name="T119" fmla="*/ 805 h 900"/>
                  <a:gd name="T120" fmla="*/ 185 w 837"/>
                  <a:gd name="T121" fmla="*/ 805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37" h="900">
                    <a:moveTo>
                      <a:pt x="185" y="836"/>
                    </a:moveTo>
                    <a:lnTo>
                      <a:pt x="185" y="836"/>
                    </a:lnTo>
                    <a:lnTo>
                      <a:pt x="185" y="867"/>
                    </a:lnTo>
                    <a:lnTo>
                      <a:pt x="185" y="867"/>
                    </a:lnTo>
                    <a:lnTo>
                      <a:pt x="185" y="867"/>
                    </a:lnTo>
                    <a:lnTo>
                      <a:pt x="185" y="867"/>
                    </a:lnTo>
                    <a:lnTo>
                      <a:pt x="185" y="899"/>
                    </a:lnTo>
                    <a:cubicBezTo>
                      <a:pt x="216" y="899"/>
                      <a:pt x="216" y="899"/>
                      <a:pt x="216" y="899"/>
                    </a:cubicBezTo>
                    <a:lnTo>
                      <a:pt x="248" y="899"/>
                    </a:lnTo>
                    <a:lnTo>
                      <a:pt x="248" y="899"/>
                    </a:lnTo>
                    <a:lnTo>
                      <a:pt x="248" y="899"/>
                    </a:lnTo>
                    <a:lnTo>
                      <a:pt x="248" y="899"/>
                    </a:lnTo>
                    <a:cubicBezTo>
                      <a:pt x="248" y="899"/>
                      <a:pt x="248" y="899"/>
                      <a:pt x="248" y="867"/>
                    </a:cubicBezTo>
                    <a:cubicBezTo>
                      <a:pt x="278" y="867"/>
                      <a:pt x="278" y="867"/>
                      <a:pt x="278" y="867"/>
                    </a:cubicBezTo>
                    <a:lnTo>
                      <a:pt x="278" y="867"/>
                    </a:lnTo>
                    <a:cubicBezTo>
                      <a:pt x="309" y="867"/>
                      <a:pt x="309" y="867"/>
                      <a:pt x="309" y="867"/>
                    </a:cubicBezTo>
                    <a:lnTo>
                      <a:pt x="309" y="867"/>
                    </a:lnTo>
                    <a:lnTo>
                      <a:pt x="309" y="867"/>
                    </a:lnTo>
                    <a:lnTo>
                      <a:pt x="309" y="867"/>
                    </a:lnTo>
                    <a:lnTo>
                      <a:pt x="309" y="867"/>
                    </a:lnTo>
                    <a:lnTo>
                      <a:pt x="309" y="867"/>
                    </a:lnTo>
                    <a:lnTo>
                      <a:pt x="309" y="836"/>
                    </a:lnTo>
                    <a:lnTo>
                      <a:pt x="309" y="836"/>
                    </a:lnTo>
                    <a:lnTo>
                      <a:pt x="309" y="836"/>
                    </a:lnTo>
                    <a:lnTo>
                      <a:pt x="309" y="836"/>
                    </a:lnTo>
                    <a:lnTo>
                      <a:pt x="309" y="836"/>
                    </a:lnTo>
                    <a:cubicBezTo>
                      <a:pt x="309" y="805"/>
                      <a:pt x="309" y="805"/>
                      <a:pt x="340" y="775"/>
                    </a:cubicBezTo>
                    <a:lnTo>
                      <a:pt x="371" y="775"/>
                    </a:lnTo>
                    <a:lnTo>
                      <a:pt x="371" y="775"/>
                    </a:lnTo>
                    <a:cubicBezTo>
                      <a:pt x="371" y="775"/>
                      <a:pt x="371" y="775"/>
                      <a:pt x="371" y="743"/>
                    </a:cubicBezTo>
                    <a:cubicBezTo>
                      <a:pt x="371" y="743"/>
                      <a:pt x="371" y="712"/>
                      <a:pt x="402" y="712"/>
                    </a:cubicBezTo>
                    <a:lnTo>
                      <a:pt x="402" y="712"/>
                    </a:lnTo>
                    <a:cubicBezTo>
                      <a:pt x="402" y="681"/>
                      <a:pt x="402" y="681"/>
                      <a:pt x="402" y="681"/>
                    </a:cubicBezTo>
                    <a:cubicBezTo>
                      <a:pt x="433" y="712"/>
                      <a:pt x="433" y="712"/>
                      <a:pt x="433" y="712"/>
                    </a:cubicBezTo>
                    <a:cubicBezTo>
                      <a:pt x="433" y="681"/>
                      <a:pt x="464" y="681"/>
                      <a:pt x="464" y="681"/>
                    </a:cubicBezTo>
                    <a:lnTo>
                      <a:pt x="464" y="681"/>
                    </a:lnTo>
                    <a:lnTo>
                      <a:pt x="464" y="681"/>
                    </a:lnTo>
                    <a:lnTo>
                      <a:pt x="464" y="681"/>
                    </a:lnTo>
                    <a:lnTo>
                      <a:pt x="464" y="681"/>
                    </a:lnTo>
                    <a:lnTo>
                      <a:pt x="464" y="651"/>
                    </a:lnTo>
                    <a:cubicBezTo>
                      <a:pt x="496" y="651"/>
                      <a:pt x="496" y="651"/>
                      <a:pt x="496" y="651"/>
                    </a:cubicBezTo>
                    <a:lnTo>
                      <a:pt x="496" y="651"/>
                    </a:lnTo>
                    <a:cubicBezTo>
                      <a:pt x="496" y="619"/>
                      <a:pt x="496" y="619"/>
                      <a:pt x="496" y="619"/>
                    </a:cubicBezTo>
                    <a:cubicBezTo>
                      <a:pt x="526" y="619"/>
                      <a:pt x="526" y="619"/>
                      <a:pt x="526" y="619"/>
                    </a:cubicBezTo>
                    <a:cubicBezTo>
                      <a:pt x="526" y="619"/>
                      <a:pt x="526" y="619"/>
                      <a:pt x="557" y="619"/>
                    </a:cubicBezTo>
                    <a:lnTo>
                      <a:pt x="557" y="619"/>
                    </a:lnTo>
                    <a:cubicBezTo>
                      <a:pt x="588" y="589"/>
                      <a:pt x="588" y="589"/>
                      <a:pt x="620" y="589"/>
                    </a:cubicBezTo>
                    <a:cubicBezTo>
                      <a:pt x="620" y="589"/>
                      <a:pt x="620" y="589"/>
                      <a:pt x="650" y="589"/>
                    </a:cubicBezTo>
                    <a:lnTo>
                      <a:pt x="650" y="589"/>
                    </a:lnTo>
                    <a:lnTo>
                      <a:pt x="650" y="589"/>
                    </a:lnTo>
                    <a:cubicBezTo>
                      <a:pt x="650" y="589"/>
                      <a:pt x="650" y="589"/>
                      <a:pt x="681" y="589"/>
                    </a:cubicBezTo>
                    <a:lnTo>
                      <a:pt x="681" y="589"/>
                    </a:lnTo>
                    <a:cubicBezTo>
                      <a:pt x="681" y="589"/>
                      <a:pt x="681" y="589"/>
                      <a:pt x="712" y="558"/>
                    </a:cubicBezTo>
                    <a:lnTo>
                      <a:pt x="712" y="558"/>
                    </a:lnTo>
                    <a:lnTo>
                      <a:pt x="744" y="558"/>
                    </a:lnTo>
                    <a:lnTo>
                      <a:pt x="744" y="558"/>
                    </a:lnTo>
                    <a:lnTo>
                      <a:pt x="774" y="558"/>
                    </a:lnTo>
                    <a:cubicBezTo>
                      <a:pt x="805" y="558"/>
                      <a:pt x="805" y="558"/>
                      <a:pt x="805" y="558"/>
                    </a:cubicBezTo>
                    <a:lnTo>
                      <a:pt x="805" y="558"/>
                    </a:lnTo>
                    <a:lnTo>
                      <a:pt x="836" y="558"/>
                    </a:lnTo>
                    <a:lnTo>
                      <a:pt x="836" y="558"/>
                    </a:lnTo>
                    <a:cubicBezTo>
                      <a:pt x="836" y="558"/>
                      <a:pt x="836" y="528"/>
                      <a:pt x="836" y="496"/>
                    </a:cubicBezTo>
                    <a:lnTo>
                      <a:pt x="836" y="496"/>
                    </a:lnTo>
                    <a:cubicBezTo>
                      <a:pt x="836" y="465"/>
                      <a:pt x="836" y="465"/>
                      <a:pt x="836" y="465"/>
                    </a:cubicBezTo>
                    <a:cubicBezTo>
                      <a:pt x="836" y="434"/>
                      <a:pt x="836" y="404"/>
                      <a:pt x="836" y="404"/>
                    </a:cubicBezTo>
                    <a:lnTo>
                      <a:pt x="805" y="404"/>
                    </a:lnTo>
                    <a:lnTo>
                      <a:pt x="805" y="404"/>
                    </a:lnTo>
                    <a:cubicBezTo>
                      <a:pt x="774" y="372"/>
                      <a:pt x="774" y="372"/>
                      <a:pt x="774" y="372"/>
                    </a:cubicBezTo>
                    <a:cubicBezTo>
                      <a:pt x="774" y="341"/>
                      <a:pt x="774" y="341"/>
                      <a:pt x="774" y="341"/>
                    </a:cubicBezTo>
                    <a:lnTo>
                      <a:pt x="774" y="341"/>
                    </a:lnTo>
                    <a:cubicBezTo>
                      <a:pt x="774" y="341"/>
                      <a:pt x="774" y="310"/>
                      <a:pt x="744" y="310"/>
                    </a:cubicBezTo>
                    <a:lnTo>
                      <a:pt x="744" y="310"/>
                    </a:lnTo>
                    <a:cubicBezTo>
                      <a:pt x="681" y="248"/>
                      <a:pt x="681" y="248"/>
                      <a:pt x="681" y="248"/>
                    </a:cubicBezTo>
                    <a:lnTo>
                      <a:pt x="681" y="248"/>
                    </a:lnTo>
                    <a:cubicBezTo>
                      <a:pt x="340" y="0"/>
                      <a:pt x="340" y="0"/>
                      <a:pt x="340" y="0"/>
                    </a:cubicBezTo>
                    <a:cubicBezTo>
                      <a:pt x="309" y="0"/>
                      <a:pt x="309" y="0"/>
                      <a:pt x="309" y="0"/>
                    </a:cubicBezTo>
                    <a:cubicBezTo>
                      <a:pt x="340" y="496"/>
                      <a:pt x="340" y="496"/>
                      <a:pt x="340" y="496"/>
                    </a:cubicBezTo>
                    <a:cubicBezTo>
                      <a:pt x="371" y="528"/>
                      <a:pt x="371" y="528"/>
                      <a:pt x="371" y="528"/>
                    </a:cubicBezTo>
                    <a:cubicBezTo>
                      <a:pt x="340" y="619"/>
                      <a:pt x="340" y="619"/>
                      <a:pt x="340" y="619"/>
                    </a:cubicBezTo>
                    <a:cubicBezTo>
                      <a:pt x="154" y="619"/>
                      <a:pt x="154" y="619"/>
                      <a:pt x="154" y="619"/>
                    </a:cubicBezTo>
                    <a:lnTo>
                      <a:pt x="154" y="619"/>
                    </a:lnTo>
                    <a:lnTo>
                      <a:pt x="154" y="619"/>
                    </a:lnTo>
                    <a:cubicBezTo>
                      <a:pt x="124" y="619"/>
                      <a:pt x="124" y="619"/>
                      <a:pt x="124" y="619"/>
                    </a:cubicBezTo>
                    <a:lnTo>
                      <a:pt x="92" y="619"/>
                    </a:lnTo>
                    <a:lnTo>
                      <a:pt x="92" y="619"/>
                    </a:lnTo>
                    <a:lnTo>
                      <a:pt x="61" y="619"/>
                    </a:lnTo>
                    <a:lnTo>
                      <a:pt x="61" y="619"/>
                    </a:lnTo>
                    <a:cubicBezTo>
                      <a:pt x="61" y="651"/>
                      <a:pt x="61" y="651"/>
                      <a:pt x="30" y="651"/>
                    </a:cubicBezTo>
                    <a:lnTo>
                      <a:pt x="30" y="651"/>
                    </a:lnTo>
                    <a:lnTo>
                      <a:pt x="0" y="619"/>
                    </a:lnTo>
                    <a:cubicBezTo>
                      <a:pt x="0" y="651"/>
                      <a:pt x="0" y="651"/>
                      <a:pt x="0" y="651"/>
                    </a:cubicBezTo>
                    <a:lnTo>
                      <a:pt x="0" y="681"/>
                    </a:lnTo>
                    <a:lnTo>
                      <a:pt x="0" y="681"/>
                    </a:lnTo>
                    <a:cubicBezTo>
                      <a:pt x="0" y="712"/>
                      <a:pt x="0" y="712"/>
                      <a:pt x="0" y="712"/>
                    </a:cubicBezTo>
                    <a:lnTo>
                      <a:pt x="0" y="712"/>
                    </a:lnTo>
                    <a:lnTo>
                      <a:pt x="0" y="712"/>
                    </a:lnTo>
                    <a:cubicBezTo>
                      <a:pt x="0" y="712"/>
                      <a:pt x="30" y="712"/>
                      <a:pt x="30" y="743"/>
                    </a:cubicBezTo>
                    <a:cubicBezTo>
                      <a:pt x="30" y="743"/>
                      <a:pt x="30" y="743"/>
                      <a:pt x="30" y="775"/>
                    </a:cubicBez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lnTo>
                      <a:pt x="30" y="775"/>
                    </a:lnTo>
                    <a:cubicBezTo>
                      <a:pt x="61" y="775"/>
                      <a:pt x="61" y="775"/>
                      <a:pt x="61" y="775"/>
                    </a:cubicBezTo>
                    <a:lnTo>
                      <a:pt x="61" y="775"/>
                    </a:lnTo>
                    <a:cubicBezTo>
                      <a:pt x="61" y="775"/>
                      <a:pt x="61" y="775"/>
                      <a:pt x="92" y="775"/>
                    </a:cubicBezTo>
                    <a:lnTo>
                      <a:pt x="92" y="775"/>
                    </a:lnTo>
                    <a:lnTo>
                      <a:pt x="92" y="775"/>
                    </a:lnTo>
                    <a:lnTo>
                      <a:pt x="92" y="775"/>
                    </a:lnTo>
                    <a:lnTo>
                      <a:pt x="124" y="775"/>
                    </a:lnTo>
                    <a:lnTo>
                      <a:pt x="124" y="775"/>
                    </a:lnTo>
                    <a:cubicBezTo>
                      <a:pt x="124" y="743"/>
                      <a:pt x="124" y="743"/>
                      <a:pt x="124" y="743"/>
                    </a:cubicBezTo>
                    <a:lnTo>
                      <a:pt x="124" y="743"/>
                    </a:lnTo>
                    <a:cubicBezTo>
                      <a:pt x="154" y="743"/>
                      <a:pt x="154" y="743"/>
                      <a:pt x="154" y="775"/>
                    </a:cubicBezTo>
                    <a:cubicBezTo>
                      <a:pt x="154" y="775"/>
                      <a:pt x="154" y="775"/>
                      <a:pt x="154" y="805"/>
                    </a:cubicBezTo>
                    <a:lnTo>
                      <a:pt x="154" y="805"/>
                    </a:lnTo>
                    <a:lnTo>
                      <a:pt x="154" y="805"/>
                    </a:lnTo>
                    <a:lnTo>
                      <a:pt x="154" y="805"/>
                    </a:lnTo>
                    <a:cubicBezTo>
                      <a:pt x="154" y="805"/>
                      <a:pt x="154" y="805"/>
                      <a:pt x="185" y="805"/>
                    </a:cubicBezTo>
                    <a:lnTo>
                      <a:pt x="185" y="83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Freeform 9"/>
              <p:cNvSpPr>
                <a:spLocks noChangeArrowheads="1"/>
              </p:cNvSpPr>
              <p:nvPr/>
            </p:nvSpPr>
            <p:spPr bwMode="auto">
              <a:xfrm>
                <a:off x="4706938" y="2070100"/>
                <a:ext cx="66675" cy="44450"/>
              </a:xfrm>
              <a:custGeom>
                <a:avLst/>
                <a:gdLst>
                  <a:gd name="T0" fmla="*/ 186 w 187"/>
                  <a:gd name="T1" fmla="*/ 0 h 125"/>
                  <a:gd name="T2" fmla="*/ 186 w 187"/>
                  <a:gd name="T3" fmla="*/ 0 h 125"/>
                  <a:gd name="T4" fmla="*/ 186 w 187"/>
                  <a:gd name="T5" fmla="*/ 0 h 125"/>
                  <a:gd name="T6" fmla="*/ 154 w 187"/>
                  <a:gd name="T7" fmla="*/ 31 h 125"/>
                  <a:gd name="T8" fmla="*/ 124 w 187"/>
                  <a:gd name="T9" fmla="*/ 93 h 125"/>
                  <a:gd name="T10" fmla="*/ 93 w 187"/>
                  <a:gd name="T11" fmla="*/ 63 h 125"/>
                  <a:gd name="T12" fmla="*/ 93 w 187"/>
                  <a:gd name="T13" fmla="*/ 63 h 125"/>
                  <a:gd name="T14" fmla="*/ 93 w 187"/>
                  <a:gd name="T15" fmla="*/ 63 h 125"/>
                  <a:gd name="T16" fmla="*/ 93 w 187"/>
                  <a:gd name="T17" fmla="*/ 93 h 125"/>
                  <a:gd name="T18" fmla="*/ 93 w 187"/>
                  <a:gd name="T19" fmla="*/ 93 h 125"/>
                  <a:gd name="T20" fmla="*/ 62 w 187"/>
                  <a:gd name="T21" fmla="*/ 93 h 125"/>
                  <a:gd name="T22" fmla="*/ 62 w 187"/>
                  <a:gd name="T23" fmla="*/ 93 h 125"/>
                  <a:gd name="T24" fmla="*/ 30 w 187"/>
                  <a:gd name="T25" fmla="*/ 93 h 125"/>
                  <a:gd name="T26" fmla="*/ 30 w 187"/>
                  <a:gd name="T27" fmla="*/ 93 h 125"/>
                  <a:gd name="T28" fmla="*/ 30 w 187"/>
                  <a:gd name="T29" fmla="*/ 93 h 125"/>
                  <a:gd name="T30" fmla="*/ 0 w 187"/>
                  <a:gd name="T31" fmla="*/ 93 h 125"/>
                  <a:gd name="T32" fmla="*/ 0 w 187"/>
                  <a:gd name="T33" fmla="*/ 124 h 125"/>
                  <a:gd name="T34" fmla="*/ 0 w 187"/>
                  <a:gd name="T35" fmla="*/ 124 h 125"/>
                  <a:gd name="T36" fmla="*/ 62 w 187"/>
                  <a:gd name="T37" fmla="*/ 124 h 125"/>
                  <a:gd name="T38" fmla="*/ 93 w 187"/>
                  <a:gd name="T39" fmla="*/ 124 h 125"/>
                  <a:gd name="T40" fmla="*/ 124 w 187"/>
                  <a:gd name="T41" fmla="*/ 124 h 125"/>
                  <a:gd name="T42" fmla="*/ 154 w 187"/>
                  <a:gd name="T43" fmla="*/ 93 h 125"/>
                  <a:gd name="T44" fmla="*/ 154 w 187"/>
                  <a:gd name="T45" fmla="*/ 93 h 125"/>
                  <a:gd name="T46" fmla="*/ 154 w 187"/>
                  <a:gd name="T47" fmla="*/ 63 h 125"/>
                  <a:gd name="T48" fmla="*/ 154 w 187"/>
                  <a:gd name="T49" fmla="*/ 63 h 125"/>
                  <a:gd name="T50" fmla="*/ 186 w 187"/>
                  <a:gd name="T51" fmla="*/ 31 h 125"/>
                  <a:gd name="T52" fmla="*/ 186 w 187"/>
                  <a:gd name="T53" fmla="*/ 31 h 125"/>
                  <a:gd name="T54" fmla="*/ 186 w 187"/>
                  <a:gd name="T55" fmla="*/ 31 h 125"/>
                  <a:gd name="T56" fmla="*/ 186 w 187"/>
                  <a:gd name="T57" fmla="*/ 31 h 125"/>
                  <a:gd name="T58" fmla="*/ 186 w 187"/>
                  <a:gd name="T5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7" h="125">
                    <a:moveTo>
                      <a:pt x="186" y="0"/>
                    </a:moveTo>
                    <a:lnTo>
                      <a:pt x="186" y="0"/>
                    </a:lnTo>
                    <a:lnTo>
                      <a:pt x="186" y="0"/>
                    </a:lnTo>
                    <a:cubicBezTo>
                      <a:pt x="154" y="31"/>
                      <a:pt x="154" y="31"/>
                      <a:pt x="154" y="31"/>
                    </a:cubicBezTo>
                    <a:cubicBezTo>
                      <a:pt x="154" y="63"/>
                      <a:pt x="124" y="93"/>
                      <a:pt x="124" y="93"/>
                    </a:cubicBezTo>
                    <a:cubicBezTo>
                      <a:pt x="124" y="93"/>
                      <a:pt x="93" y="93"/>
                      <a:pt x="93" y="63"/>
                    </a:cubicBezTo>
                    <a:lnTo>
                      <a:pt x="93" y="63"/>
                    </a:lnTo>
                    <a:lnTo>
                      <a:pt x="93" y="63"/>
                    </a:lnTo>
                    <a:cubicBezTo>
                      <a:pt x="93" y="93"/>
                      <a:pt x="93" y="93"/>
                      <a:pt x="93" y="93"/>
                    </a:cubicBezTo>
                    <a:lnTo>
                      <a:pt x="93" y="93"/>
                    </a:lnTo>
                    <a:cubicBezTo>
                      <a:pt x="62" y="93"/>
                      <a:pt x="62" y="93"/>
                      <a:pt x="62" y="93"/>
                    </a:cubicBezTo>
                    <a:lnTo>
                      <a:pt x="62" y="93"/>
                    </a:lnTo>
                    <a:cubicBezTo>
                      <a:pt x="30" y="93"/>
                      <a:pt x="30" y="93"/>
                      <a:pt x="30" y="93"/>
                    </a:cubicBezTo>
                    <a:lnTo>
                      <a:pt x="30" y="93"/>
                    </a:lnTo>
                    <a:lnTo>
                      <a:pt x="30" y="93"/>
                    </a:lnTo>
                    <a:cubicBezTo>
                      <a:pt x="0" y="93"/>
                      <a:pt x="0" y="93"/>
                      <a:pt x="0" y="93"/>
                    </a:cubicBez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30" y="124"/>
                      <a:pt x="62" y="124"/>
                    </a:cubicBezTo>
                    <a:cubicBezTo>
                      <a:pt x="62" y="124"/>
                      <a:pt x="62" y="124"/>
                      <a:pt x="93" y="124"/>
                    </a:cubicBezTo>
                    <a:lnTo>
                      <a:pt x="124" y="124"/>
                    </a:lnTo>
                    <a:cubicBezTo>
                      <a:pt x="124" y="124"/>
                      <a:pt x="124" y="93"/>
                      <a:pt x="154" y="93"/>
                    </a:cubicBezTo>
                    <a:lnTo>
                      <a:pt x="154" y="93"/>
                    </a:lnTo>
                    <a:cubicBezTo>
                      <a:pt x="154" y="63"/>
                      <a:pt x="154" y="63"/>
                      <a:pt x="154" y="63"/>
                    </a:cubicBezTo>
                    <a:lnTo>
                      <a:pt x="154" y="63"/>
                    </a:lnTo>
                    <a:cubicBezTo>
                      <a:pt x="154" y="63"/>
                      <a:pt x="154" y="31"/>
                      <a:pt x="186" y="31"/>
                    </a:cubicBezTo>
                    <a:lnTo>
                      <a:pt x="186" y="31"/>
                    </a:lnTo>
                    <a:lnTo>
                      <a:pt x="186" y="31"/>
                    </a:lnTo>
                    <a:lnTo>
                      <a:pt x="186" y="31"/>
                    </a:lnTo>
                    <a:cubicBezTo>
                      <a:pt x="186" y="31"/>
                      <a:pt x="186" y="31"/>
                      <a:pt x="186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10"/>
              <p:cNvSpPr>
                <a:spLocks noChangeArrowheads="1"/>
              </p:cNvSpPr>
              <p:nvPr/>
            </p:nvSpPr>
            <p:spPr bwMode="auto">
              <a:xfrm>
                <a:off x="4360863" y="1925638"/>
                <a:ext cx="401637" cy="334962"/>
              </a:xfrm>
              <a:custGeom>
                <a:avLst/>
                <a:gdLst>
                  <a:gd name="T0" fmla="*/ 465 w 1116"/>
                  <a:gd name="T1" fmla="*/ 867 h 930"/>
                  <a:gd name="T2" fmla="*/ 527 w 1116"/>
                  <a:gd name="T3" fmla="*/ 867 h 930"/>
                  <a:gd name="T4" fmla="*/ 589 w 1116"/>
                  <a:gd name="T5" fmla="*/ 898 h 930"/>
                  <a:gd name="T6" fmla="*/ 651 w 1116"/>
                  <a:gd name="T7" fmla="*/ 929 h 930"/>
                  <a:gd name="T8" fmla="*/ 713 w 1116"/>
                  <a:gd name="T9" fmla="*/ 867 h 930"/>
                  <a:gd name="T10" fmla="*/ 806 w 1116"/>
                  <a:gd name="T11" fmla="*/ 805 h 930"/>
                  <a:gd name="T12" fmla="*/ 837 w 1116"/>
                  <a:gd name="T13" fmla="*/ 805 h 930"/>
                  <a:gd name="T14" fmla="*/ 930 w 1116"/>
                  <a:gd name="T15" fmla="*/ 774 h 930"/>
                  <a:gd name="T16" fmla="*/ 930 w 1116"/>
                  <a:gd name="T17" fmla="*/ 774 h 930"/>
                  <a:gd name="T18" fmla="*/ 1023 w 1116"/>
                  <a:gd name="T19" fmla="*/ 743 h 930"/>
                  <a:gd name="T20" fmla="*/ 1115 w 1116"/>
                  <a:gd name="T21" fmla="*/ 589 h 930"/>
                  <a:gd name="T22" fmla="*/ 1023 w 1116"/>
                  <a:gd name="T23" fmla="*/ 589 h 930"/>
                  <a:gd name="T24" fmla="*/ 899 w 1116"/>
                  <a:gd name="T25" fmla="*/ 526 h 930"/>
                  <a:gd name="T26" fmla="*/ 899 w 1116"/>
                  <a:gd name="T27" fmla="*/ 495 h 930"/>
                  <a:gd name="T28" fmla="*/ 899 w 1116"/>
                  <a:gd name="T29" fmla="*/ 465 h 930"/>
                  <a:gd name="T30" fmla="*/ 867 w 1116"/>
                  <a:gd name="T31" fmla="*/ 465 h 930"/>
                  <a:gd name="T32" fmla="*/ 806 w 1116"/>
                  <a:gd name="T33" fmla="*/ 372 h 930"/>
                  <a:gd name="T34" fmla="*/ 806 w 1116"/>
                  <a:gd name="T35" fmla="*/ 309 h 930"/>
                  <a:gd name="T36" fmla="*/ 775 w 1116"/>
                  <a:gd name="T37" fmla="*/ 278 h 930"/>
                  <a:gd name="T38" fmla="*/ 713 w 1116"/>
                  <a:gd name="T39" fmla="*/ 217 h 930"/>
                  <a:gd name="T40" fmla="*/ 682 w 1116"/>
                  <a:gd name="T41" fmla="*/ 185 h 930"/>
                  <a:gd name="T42" fmla="*/ 651 w 1116"/>
                  <a:gd name="T43" fmla="*/ 185 h 930"/>
                  <a:gd name="T44" fmla="*/ 651 w 1116"/>
                  <a:gd name="T45" fmla="*/ 185 h 930"/>
                  <a:gd name="T46" fmla="*/ 527 w 1116"/>
                  <a:gd name="T47" fmla="*/ 185 h 930"/>
                  <a:gd name="T48" fmla="*/ 403 w 1116"/>
                  <a:gd name="T49" fmla="*/ 61 h 930"/>
                  <a:gd name="T50" fmla="*/ 371 w 1116"/>
                  <a:gd name="T51" fmla="*/ 30 h 930"/>
                  <a:gd name="T52" fmla="*/ 310 w 1116"/>
                  <a:gd name="T53" fmla="*/ 30 h 930"/>
                  <a:gd name="T54" fmla="*/ 278 w 1116"/>
                  <a:gd name="T55" fmla="*/ 0 h 930"/>
                  <a:gd name="T56" fmla="*/ 217 w 1116"/>
                  <a:gd name="T57" fmla="*/ 30 h 930"/>
                  <a:gd name="T58" fmla="*/ 186 w 1116"/>
                  <a:gd name="T59" fmla="*/ 0 h 930"/>
                  <a:gd name="T60" fmla="*/ 186 w 1116"/>
                  <a:gd name="T61" fmla="*/ 30 h 930"/>
                  <a:gd name="T62" fmla="*/ 186 w 1116"/>
                  <a:gd name="T63" fmla="*/ 30 h 930"/>
                  <a:gd name="T64" fmla="*/ 124 w 1116"/>
                  <a:gd name="T65" fmla="*/ 124 h 930"/>
                  <a:gd name="T66" fmla="*/ 93 w 1116"/>
                  <a:gd name="T67" fmla="*/ 124 h 930"/>
                  <a:gd name="T68" fmla="*/ 31 w 1116"/>
                  <a:gd name="T69" fmla="*/ 185 h 930"/>
                  <a:gd name="T70" fmla="*/ 31 w 1116"/>
                  <a:gd name="T71" fmla="*/ 154 h 930"/>
                  <a:gd name="T72" fmla="*/ 31 w 1116"/>
                  <a:gd name="T73" fmla="*/ 217 h 930"/>
                  <a:gd name="T74" fmla="*/ 124 w 1116"/>
                  <a:gd name="T75" fmla="*/ 372 h 930"/>
                  <a:gd name="T76" fmla="*/ 155 w 1116"/>
                  <a:gd name="T77" fmla="*/ 465 h 930"/>
                  <a:gd name="T78" fmla="*/ 217 w 1116"/>
                  <a:gd name="T79" fmla="*/ 526 h 930"/>
                  <a:gd name="T80" fmla="*/ 248 w 1116"/>
                  <a:gd name="T81" fmla="*/ 589 h 930"/>
                  <a:gd name="T82" fmla="*/ 371 w 1116"/>
                  <a:gd name="T83" fmla="*/ 805 h 930"/>
                  <a:gd name="T84" fmla="*/ 434 w 1116"/>
                  <a:gd name="T85" fmla="*/ 898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16" h="930">
                    <a:moveTo>
                      <a:pt x="465" y="867"/>
                    </a:moveTo>
                    <a:lnTo>
                      <a:pt x="465" y="867"/>
                    </a:lnTo>
                    <a:lnTo>
                      <a:pt x="465" y="867"/>
                    </a:lnTo>
                    <a:cubicBezTo>
                      <a:pt x="495" y="867"/>
                      <a:pt x="495" y="867"/>
                      <a:pt x="495" y="867"/>
                    </a:cubicBezTo>
                    <a:lnTo>
                      <a:pt x="495" y="867"/>
                    </a:lnTo>
                    <a:cubicBezTo>
                      <a:pt x="527" y="867"/>
                      <a:pt x="527" y="867"/>
                      <a:pt x="527" y="867"/>
                    </a:cubicBezTo>
                    <a:lnTo>
                      <a:pt x="527" y="867"/>
                    </a:lnTo>
                    <a:cubicBezTo>
                      <a:pt x="558" y="867"/>
                      <a:pt x="558" y="867"/>
                      <a:pt x="558" y="898"/>
                    </a:cubicBezTo>
                    <a:cubicBezTo>
                      <a:pt x="589" y="898"/>
                      <a:pt x="589" y="898"/>
                      <a:pt x="589" y="898"/>
                    </a:cubicBezTo>
                    <a:cubicBezTo>
                      <a:pt x="619" y="898"/>
                      <a:pt x="619" y="929"/>
                      <a:pt x="651" y="929"/>
                    </a:cubicBezTo>
                    <a:lnTo>
                      <a:pt x="651" y="929"/>
                    </a:lnTo>
                    <a:lnTo>
                      <a:pt x="651" y="929"/>
                    </a:lnTo>
                    <a:lnTo>
                      <a:pt x="651" y="929"/>
                    </a:lnTo>
                    <a:cubicBezTo>
                      <a:pt x="651" y="898"/>
                      <a:pt x="651" y="898"/>
                      <a:pt x="651" y="898"/>
                    </a:cubicBezTo>
                    <a:cubicBezTo>
                      <a:pt x="682" y="898"/>
                      <a:pt x="682" y="867"/>
                      <a:pt x="713" y="867"/>
                    </a:cubicBezTo>
                    <a:lnTo>
                      <a:pt x="743" y="837"/>
                    </a:lnTo>
                    <a:cubicBezTo>
                      <a:pt x="775" y="805"/>
                      <a:pt x="775" y="805"/>
                      <a:pt x="775" y="805"/>
                    </a:cubicBezTo>
                    <a:cubicBezTo>
                      <a:pt x="775" y="805"/>
                      <a:pt x="775" y="805"/>
                      <a:pt x="806" y="805"/>
                    </a:cubicBezTo>
                    <a:lnTo>
                      <a:pt x="806" y="805"/>
                    </a:lnTo>
                    <a:lnTo>
                      <a:pt x="806" y="805"/>
                    </a:lnTo>
                    <a:lnTo>
                      <a:pt x="837" y="805"/>
                    </a:lnTo>
                    <a:cubicBezTo>
                      <a:pt x="837" y="805"/>
                      <a:pt x="867" y="805"/>
                      <a:pt x="867" y="774"/>
                    </a:cubicBezTo>
                    <a:cubicBezTo>
                      <a:pt x="867" y="774"/>
                      <a:pt x="899" y="774"/>
                      <a:pt x="930" y="774"/>
                    </a:cubicBezTo>
                    <a:lnTo>
                      <a:pt x="930" y="774"/>
                    </a:lnTo>
                    <a:lnTo>
                      <a:pt x="930" y="774"/>
                    </a:lnTo>
                    <a:lnTo>
                      <a:pt x="930" y="774"/>
                    </a:lnTo>
                    <a:lnTo>
                      <a:pt x="930" y="774"/>
                    </a:lnTo>
                    <a:lnTo>
                      <a:pt x="930" y="774"/>
                    </a:lnTo>
                    <a:cubicBezTo>
                      <a:pt x="930" y="774"/>
                      <a:pt x="961" y="774"/>
                      <a:pt x="961" y="743"/>
                    </a:cubicBezTo>
                    <a:cubicBezTo>
                      <a:pt x="991" y="743"/>
                      <a:pt x="1023" y="743"/>
                      <a:pt x="1023" y="743"/>
                    </a:cubicBezTo>
                    <a:cubicBezTo>
                      <a:pt x="1023" y="713"/>
                      <a:pt x="1054" y="713"/>
                      <a:pt x="1085" y="713"/>
                    </a:cubicBezTo>
                    <a:cubicBezTo>
                      <a:pt x="1115" y="589"/>
                      <a:pt x="1115" y="589"/>
                      <a:pt x="1115" y="589"/>
                    </a:cubicBezTo>
                    <a:lnTo>
                      <a:pt x="1115" y="589"/>
                    </a:lnTo>
                    <a:cubicBezTo>
                      <a:pt x="1115" y="589"/>
                      <a:pt x="1115" y="589"/>
                      <a:pt x="1085" y="589"/>
                    </a:cubicBezTo>
                    <a:cubicBezTo>
                      <a:pt x="1085" y="589"/>
                      <a:pt x="1054" y="589"/>
                      <a:pt x="1023" y="589"/>
                    </a:cubicBezTo>
                    <a:lnTo>
                      <a:pt x="1023" y="589"/>
                    </a:lnTo>
                    <a:cubicBezTo>
                      <a:pt x="991" y="589"/>
                      <a:pt x="961" y="589"/>
                      <a:pt x="961" y="589"/>
                    </a:cubicBezTo>
                    <a:lnTo>
                      <a:pt x="961" y="589"/>
                    </a:lnTo>
                    <a:cubicBezTo>
                      <a:pt x="930" y="589"/>
                      <a:pt x="930" y="557"/>
                      <a:pt x="899" y="526"/>
                    </a:cubicBezTo>
                    <a:lnTo>
                      <a:pt x="899" y="526"/>
                    </a:lnTo>
                    <a:lnTo>
                      <a:pt x="899" y="526"/>
                    </a:lnTo>
                    <a:cubicBezTo>
                      <a:pt x="899" y="495"/>
                      <a:pt x="899" y="495"/>
                      <a:pt x="899" y="495"/>
                    </a:cubicBezTo>
                    <a:lnTo>
                      <a:pt x="899" y="495"/>
                    </a:lnTo>
                    <a:lnTo>
                      <a:pt x="899" y="495"/>
                    </a:lnTo>
                    <a:cubicBezTo>
                      <a:pt x="899" y="495"/>
                      <a:pt x="899" y="495"/>
                      <a:pt x="899" y="465"/>
                    </a:cubicBezTo>
                    <a:lnTo>
                      <a:pt x="899" y="465"/>
                    </a:lnTo>
                    <a:cubicBezTo>
                      <a:pt x="899" y="465"/>
                      <a:pt x="899" y="465"/>
                      <a:pt x="899" y="433"/>
                    </a:cubicBezTo>
                    <a:lnTo>
                      <a:pt x="867" y="465"/>
                    </a:lnTo>
                    <a:lnTo>
                      <a:pt x="867" y="465"/>
                    </a:lnTo>
                    <a:cubicBezTo>
                      <a:pt x="867" y="465"/>
                      <a:pt x="867" y="433"/>
                      <a:pt x="837" y="402"/>
                    </a:cubicBezTo>
                    <a:lnTo>
                      <a:pt x="806" y="372"/>
                    </a:lnTo>
                    <a:cubicBezTo>
                      <a:pt x="806" y="372"/>
                      <a:pt x="806" y="372"/>
                      <a:pt x="806" y="341"/>
                    </a:cubicBezTo>
                    <a:lnTo>
                      <a:pt x="806" y="341"/>
                    </a:lnTo>
                    <a:cubicBezTo>
                      <a:pt x="806" y="309"/>
                      <a:pt x="806" y="309"/>
                      <a:pt x="806" y="309"/>
                    </a:cubicBezTo>
                    <a:lnTo>
                      <a:pt x="806" y="309"/>
                    </a:lnTo>
                    <a:lnTo>
                      <a:pt x="806" y="309"/>
                    </a:lnTo>
                    <a:cubicBezTo>
                      <a:pt x="806" y="278"/>
                      <a:pt x="775" y="278"/>
                      <a:pt x="775" y="278"/>
                    </a:cubicBezTo>
                    <a:cubicBezTo>
                      <a:pt x="775" y="278"/>
                      <a:pt x="743" y="248"/>
                      <a:pt x="743" y="217"/>
                    </a:cubicBezTo>
                    <a:cubicBezTo>
                      <a:pt x="713" y="217"/>
                      <a:pt x="713" y="217"/>
                      <a:pt x="713" y="217"/>
                    </a:cubicBezTo>
                    <a:lnTo>
                      <a:pt x="713" y="217"/>
                    </a:lnTo>
                    <a:lnTo>
                      <a:pt x="713" y="217"/>
                    </a:lnTo>
                    <a:cubicBezTo>
                      <a:pt x="682" y="217"/>
                      <a:pt x="682" y="217"/>
                      <a:pt x="682" y="185"/>
                    </a:cubicBezTo>
                    <a:lnTo>
                      <a:pt x="682" y="185"/>
                    </a:lnTo>
                    <a:cubicBezTo>
                      <a:pt x="651" y="185"/>
                      <a:pt x="651" y="185"/>
                      <a:pt x="651" y="185"/>
                    </a:cubicBezTo>
                    <a:lnTo>
                      <a:pt x="651" y="185"/>
                    </a:lnTo>
                    <a:lnTo>
                      <a:pt x="651" y="185"/>
                    </a:lnTo>
                    <a:lnTo>
                      <a:pt x="651" y="185"/>
                    </a:lnTo>
                    <a:lnTo>
                      <a:pt x="651" y="185"/>
                    </a:lnTo>
                    <a:lnTo>
                      <a:pt x="651" y="185"/>
                    </a:lnTo>
                    <a:cubicBezTo>
                      <a:pt x="619" y="185"/>
                      <a:pt x="619" y="185"/>
                      <a:pt x="619" y="185"/>
                    </a:cubicBezTo>
                    <a:lnTo>
                      <a:pt x="619" y="185"/>
                    </a:lnTo>
                    <a:cubicBezTo>
                      <a:pt x="589" y="185"/>
                      <a:pt x="558" y="185"/>
                      <a:pt x="527" y="185"/>
                    </a:cubicBezTo>
                    <a:cubicBezTo>
                      <a:pt x="495" y="154"/>
                      <a:pt x="465" y="124"/>
                      <a:pt x="465" y="93"/>
                    </a:cubicBezTo>
                    <a:cubicBezTo>
                      <a:pt x="434" y="93"/>
                      <a:pt x="434" y="93"/>
                      <a:pt x="434" y="93"/>
                    </a:cubicBezTo>
                    <a:lnTo>
                      <a:pt x="403" y="61"/>
                    </a:lnTo>
                    <a:lnTo>
                      <a:pt x="371" y="30"/>
                    </a:lnTo>
                    <a:lnTo>
                      <a:pt x="371" y="30"/>
                    </a:lnTo>
                    <a:lnTo>
                      <a:pt x="371" y="30"/>
                    </a:lnTo>
                    <a:cubicBezTo>
                      <a:pt x="371" y="30"/>
                      <a:pt x="371" y="30"/>
                      <a:pt x="341" y="30"/>
                    </a:cubicBezTo>
                    <a:lnTo>
                      <a:pt x="341" y="30"/>
                    </a:lnTo>
                    <a:cubicBezTo>
                      <a:pt x="341" y="30"/>
                      <a:pt x="341" y="30"/>
                      <a:pt x="310" y="30"/>
                    </a:cubicBezTo>
                    <a:cubicBezTo>
                      <a:pt x="310" y="30"/>
                      <a:pt x="310" y="30"/>
                      <a:pt x="310" y="0"/>
                    </a:cubicBezTo>
                    <a:cubicBezTo>
                      <a:pt x="310" y="0"/>
                      <a:pt x="310" y="0"/>
                      <a:pt x="278" y="0"/>
                    </a:cubicBezTo>
                    <a:lnTo>
                      <a:pt x="278" y="0"/>
                    </a:lnTo>
                    <a:cubicBezTo>
                      <a:pt x="248" y="0"/>
                      <a:pt x="248" y="0"/>
                      <a:pt x="248" y="0"/>
                    </a:cubicBezTo>
                    <a:lnTo>
                      <a:pt x="217" y="0"/>
                    </a:lnTo>
                    <a:cubicBezTo>
                      <a:pt x="217" y="30"/>
                      <a:pt x="217" y="30"/>
                      <a:pt x="217" y="30"/>
                    </a:cubicBezTo>
                    <a:cubicBezTo>
                      <a:pt x="217" y="0"/>
                      <a:pt x="217" y="0"/>
                      <a:pt x="217" y="0"/>
                    </a:cubicBezTo>
                    <a:lnTo>
                      <a:pt x="217" y="0"/>
                    </a:lnTo>
                    <a:cubicBezTo>
                      <a:pt x="186" y="0"/>
                      <a:pt x="186" y="0"/>
                      <a:pt x="186" y="0"/>
                    </a:cubicBezTo>
                    <a:lnTo>
                      <a:pt x="186" y="0"/>
                    </a:lnTo>
                    <a:cubicBezTo>
                      <a:pt x="186" y="0"/>
                      <a:pt x="186" y="0"/>
                      <a:pt x="155" y="0"/>
                    </a:cubicBezTo>
                    <a:cubicBezTo>
                      <a:pt x="186" y="0"/>
                      <a:pt x="186" y="30"/>
                      <a:pt x="186" y="30"/>
                    </a:cubicBezTo>
                    <a:lnTo>
                      <a:pt x="186" y="30"/>
                    </a:lnTo>
                    <a:lnTo>
                      <a:pt x="186" y="30"/>
                    </a:lnTo>
                    <a:lnTo>
                      <a:pt x="186" y="30"/>
                    </a:lnTo>
                    <a:cubicBezTo>
                      <a:pt x="186" y="61"/>
                      <a:pt x="186" y="93"/>
                      <a:pt x="155" y="93"/>
                    </a:cubicBezTo>
                    <a:lnTo>
                      <a:pt x="155" y="93"/>
                    </a:lnTo>
                    <a:cubicBezTo>
                      <a:pt x="155" y="124"/>
                      <a:pt x="124" y="124"/>
                      <a:pt x="124" y="124"/>
                    </a:cubicBezTo>
                    <a:lnTo>
                      <a:pt x="124" y="124"/>
                    </a:lnTo>
                    <a:lnTo>
                      <a:pt x="124" y="124"/>
                    </a:lnTo>
                    <a:lnTo>
                      <a:pt x="93" y="124"/>
                    </a:lnTo>
                    <a:cubicBezTo>
                      <a:pt x="93" y="154"/>
                      <a:pt x="93" y="154"/>
                      <a:pt x="62" y="154"/>
                    </a:cubicBezTo>
                    <a:lnTo>
                      <a:pt x="62" y="154"/>
                    </a:lnTo>
                    <a:cubicBezTo>
                      <a:pt x="62" y="185"/>
                      <a:pt x="62" y="185"/>
                      <a:pt x="31" y="185"/>
                    </a:cubicBez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54"/>
                    </a:lnTo>
                    <a:lnTo>
                      <a:pt x="0" y="154"/>
                    </a:lnTo>
                    <a:cubicBezTo>
                      <a:pt x="0" y="185"/>
                      <a:pt x="0" y="185"/>
                      <a:pt x="0" y="185"/>
                    </a:cubicBezTo>
                    <a:cubicBezTo>
                      <a:pt x="31" y="185"/>
                      <a:pt x="31" y="217"/>
                      <a:pt x="31" y="217"/>
                    </a:cubicBezTo>
                    <a:cubicBezTo>
                      <a:pt x="62" y="248"/>
                      <a:pt x="62" y="278"/>
                      <a:pt x="93" y="309"/>
                    </a:cubicBezTo>
                    <a:cubicBezTo>
                      <a:pt x="93" y="341"/>
                      <a:pt x="93" y="341"/>
                      <a:pt x="93" y="341"/>
                    </a:cubicBezTo>
                    <a:cubicBezTo>
                      <a:pt x="93" y="341"/>
                      <a:pt x="124" y="341"/>
                      <a:pt x="124" y="372"/>
                    </a:cubicBezTo>
                    <a:cubicBezTo>
                      <a:pt x="124" y="372"/>
                      <a:pt x="155" y="402"/>
                      <a:pt x="155" y="433"/>
                    </a:cubicBezTo>
                    <a:lnTo>
                      <a:pt x="155" y="433"/>
                    </a:lnTo>
                    <a:cubicBezTo>
                      <a:pt x="155" y="433"/>
                      <a:pt x="155" y="433"/>
                      <a:pt x="155" y="465"/>
                    </a:cubicBezTo>
                    <a:cubicBezTo>
                      <a:pt x="186" y="465"/>
                      <a:pt x="186" y="465"/>
                      <a:pt x="186" y="465"/>
                    </a:cubicBezTo>
                    <a:cubicBezTo>
                      <a:pt x="186" y="465"/>
                      <a:pt x="217" y="465"/>
                      <a:pt x="217" y="495"/>
                    </a:cubicBezTo>
                    <a:cubicBezTo>
                      <a:pt x="217" y="495"/>
                      <a:pt x="217" y="495"/>
                      <a:pt x="217" y="526"/>
                    </a:cubicBezTo>
                    <a:cubicBezTo>
                      <a:pt x="248" y="526"/>
                      <a:pt x="248" y="526"/>
                      <a:pt x="248" y="526"/>
                    </a:cubicBezTo>
                    <a:cubicBezTo>
                      <a:pt x="248" y="557"/>
                      <a:pt x="248" y="589"/>
                      <a:pt x="248" y="589"/>
                    </a:cubicBezTo>
                    <a:lnTo>
                      <a:pt x="248" y="589"/>
                    </a:lnTo>
                    <a:cubicBezTo>
                      <a:pt x="248" y="619"/>
                      <a:pt x="248" y="650"/>
                      <a:pt x="248" y="650"/>
                    </a:cubicBezTo>
                    <a:cubicBezTo>
                      <a:pt x="278" y="681"/>
                      <a:pt x="310" y="713"/>
                      <a:pt x="310" y="713"/>
                    </a:cubicBezTo>
                    <a:cubicBezTo>
                      <a:pt x="341" y="713"/>
                      <a:pt x="341" y="743"/>
                      <a:pt x="371" y="805"/>
                    </a:cubicBezTo>
                    <a:cubicBezTo>
                      <a:pt x="371" y="837"/>
                      <a:pt x="371" y="837"/>
                      <a:pt x="403" y="867"/>
                    </a:cubicBezTo>
                    <a:cubicBezTo>
                      <a:pt x="403" y="867"/>
                      <a:pt x="434" y="867"/>
                      <a:pt x="434" y="898"/>
                    </a:cubicBezTo>
                    <a:lnTo>
                      <a:pt x="434" y="898"/>
                    </a:lnTo>
                    <a:cubicBezTo>
                      <a:pt x="434" y="867"/>
                      <a:pt x="434" y="867"/>
                      <a:pt x="465" y="86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Freeform 11"/>
              <p:cNvSpPr>
                <a:spLocks noChangeArrowheads="1"/>
              </p:cNvSpPr>
              <p:nvPr/>
            </p:nvSpPr>
            <p:spPr bwMode="auto">
              <a:xfrm>
                <a:off x="4338638" y="2327275"/>
                <a:ext cx="257175" cy="234950"/>
              </a:xfrm>
              <a:custGeom>
                <a:avLst/>
                <a:gdLst>
                  <a:gd name="T0" fmla="*/ 465 w 714"/>
                  <a:gd name="T1" fmla="*/ 218 h 652"/>
                  <a:gd name="T2" fmla="*/ 403 w 714"/>
                  <a:gd name="T3" fmla="*/ 186 h 652"/>
                  <a:gd name="T4" fmla="*/ 403 w 714"/>
                  <a:gd name="T5" fmla="*/ 155 h 652"/>
                  <a:gd name="T6" fmla="*/ 433 w 714"/>
                  <a:gd name="T7" fmla="*/ 94 h 652"/>
                  <a:gd name="T8" fmla="*/ 403 w 714"/>
                  <a:gd name="T9" fmla="*/ 62 h 652"/>
                  <a:gd name="T10" fmla="*/ 372 w 714"/>
                  <a:gd name="T11" fmla="*/ 31 h 652"/>
                  <a:gd name="T12" fmla="*/ 310 w 714"/>
                  <a:gd name="T13" fmla="*/ 0 h 652"/>
                  <a:gd name="T14" fmla="*/ 248 w 714"/>
                  <a:gd name="T15" fmla="*/ 0 h 652"/>
                  <a:gd name="T16" fmla="*/ 248 w 714"/>
                  <a:gd name="T17" fmla="*/ 0 h 652"/>
                  <a:gd name="T18" fmla="*/ 217 w 714"/>
                  <a:gd name="T19" fmla="*/ 0 h 652"/>
                  <a:gd name="T20" fmla="*/ 217 w 714"/>
                  <a:gd name="T21" fmla="*/ 0 h 652"/>
                  <a:gd name="T22" fmla="*/ 217 w 714"/>
                  <a:gd name="T23" fmla="*/ 31 h 652"/>
                  <a:gd name="T24" fmla="*/ 186 w 714"/>
                  <a:gd name="T25" fmla="*/ 0 h 652"/>
                  <a:gd name="T26" fmla="*/ 155 w 714"/>
                  <a:gd name="T27" fmla="*/ 31 h 652"/>
                  <a:gd name="T28" fmla="*/ 155 w 714"/>
                  <a:gd name="T29" fmla="*/ 62 h 652"/>
                  <a:gd name="T30" fmla="*/ 155 w 714"/>
                  <a:gd name="T31" fmla="*/ 94 h 652"/>
                  <a:gd name="T32" fmla="*/ 124 w 714"/>
                  <a:gd name="T33" fmla="*/ 124 h 652"/>
                  <a:gd name="T34" fmla="*/ 124 w 714"/>
                  <a:gd name="T35" fmla="*/ 124 h 652"/>
                  <a:gd name="T36" fmla="*/ 93 w 714"/>
                  <a:gd name="T37" fmla="*/ 155 h 652"/>
                  <a:gd name="T38" fmla="*/ 93 w 714"/>
                  <a:gd name="T39" fmla="*/ 218 h 652"/>
                  <a:gd name="T40" fmla="*/ 62 w 714"/>
                  <a:gd name="T41" fmla="*/ 248 h 652"/>
                  <a:gd name="T42" fmla="*/ 62 w 714"/>
                  <a:gd name="T43" fmla="*/ 248 h 652"/>
                  <a:gd name="T44" fmla="*/ 62 w 714"/>
                  <a:gd name="T45" fmla="*/ 248 h 652"/>
                  <a:gd name="T46" fmla="*/ 31 w 714"/>
                  <a:gd name="T47" fmla="*/ 279 h 652"/>
                  <a:gd name="T48" fmla="*/ 31 w 714"/>
                  <a:gd name="T49" fmla="*/ 279 h 652"/>
                  <a:gd name="T50" fmla="*/ 31 w 714"/>
                  <a:gd name="T51" fmla="*/ 310 h 652"/>
                  <a:gd name="T52" fmla="*/ 31 w 714"/>
                  <a:gd name="T53" fmla="*/ 372 h 652"/>
                  <a:gd name="T54" fmla="*/ 0 w 714"/>
                  <a:gd name="T55" fmla="*/ 372 h 652"/>
                  <a:gd name="T56" fmla="*/ 31 w 714"/>
                  <a:gd name="T57" fmla="*/ 403 h 652"/>
                  <a:gd name="T58" fmla="*/ 62 w 714"/>
                  <a:gd name="T59" fmla="*/ 496 h 652"/>
                  <a:gd name="T60" fmla="*/ 93 w 714"/>
                  <a:gd name="T61" fmla="*/ 527 h 652"/>
                  <a:gd name="T62" fmla="*/ 93 w 714"/>
                  <a:gd name="T63" fmla="*/ 527 h 652"/>
                  <a:gd name="T64" fmla="*/ 124 w 714"/>
                  <a:gd name="T65" fmla="*/ 558 h 652"/>
                  <a:gd name="T66" fmla="*/ 124 w 714"/>
                  <a:gd name="T67" fmla="*/ 589 h 652"/>
                  <a:gd name="T68" fmla="*/ 124 w 714"/>
                  <a:gd name="T69" fmla="*/ 589 h 652"/>
                  <a:gd name="T70" fmla="*/ 217 w 714"/>
                  <a:gd name="T71" fmla="*/ 620 h 652"/>
                  <a:gd name="T72" fmla="*/ 248 w 714"/>
                  <a:gd name="T73" fmla="*/ 651 h 652"/>
                  <a:gd name="T74" fmla="*/ 310 w 714"/>
                  <a:gd name="T75" fmla="*/ 651 h 652"/>
                  <a:gd name="T76" fmla="*/ 340 w 714"/>
                  <a:gd name="T77" fmla="*/ 620 h 652"/>
                  <a:gd name="T78" fmla="*/ 372 w 714"/>
                  <a:gd name="T79" fmla="*/ 589 h 652"/>
                  <a:gd name="T80" fmla="*/ 403 w 714"/>
                  <a:gd name="T81" fmla="*/ 620 h 652"/>
                  <a:gd name="T82" fmla="*/ 403 w 714"/>
                  <a:gd name="T83" fmla="*/ 620 h 652"/>
                  <a:gd name="T84" fmla="*/ 433 w 714"/>
                  <a:gd name="T85" fmla="*/ 589 h 652"/>
                  <a:gd name="T86" fmla="*/ 465 w 714"/>
                  <a:gd name="T87" fmla="*/ 589 h 652"/>
                  <a:gd name="T88" fmla="*/ 496 w 714"/>
                  <a:gd name="T89" fmla="*/ 589 h 652"/>
                  <a:gd name="T90" fmla="*/ 557 w 714"/>
                  <a:gd name="T91" fmla="*/ 558 h 652"/>
                  <a:gd name="T92" fmla="*/ 620 w 714"/>
                  <a:gd name="T93" fmla="*/ 558 h 652"/>
                  <a:gd name="T94" fmla="*/ 681 w 714"/>
                  <a:gd name="T95" fmla="*/ 403 h 652"/>
                  <a:gd name="T96" fmla="*/ 589 w 714"/>
                  <a:gd name="T97" fmla="*/ 372 h 652"/>
                  <a:gd name="T98" fmla="*/ 527 w 714"/>
                  <a:gd name="T99" fmla="*/ 3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14" h="652">
                    <a:moveTo>
                      <a:pt x="465" y="218"/>
                    </a:moveTo>
                    <a:lnTo>
                      <a:pt x="465" y="218"/>
                    </a:lnTo>
                    <a:cubicBezTo>
                      <a:pt x="465" y="218"/>
                      <a:pt x="465" y="218"/>
                      <a:pt x="433" y="218"/>
                    </a:cubicBezTo>
                    <a:cubicBezTo>
                      <a:pt x="433" y="218"/>
                      <a:pt x="403" y="218"/>
                      <a:pt x="403" y="186"/>
                    </a:cubicBezTo>
                    <a:lnTo>
                      <a:pt x="403" y="186"/>
                    </a:lnTo>
                    <a:lnTo>
                      <a:pt x="403" y="155"/>
                    </a:lnTo>
                    <a:lnTo>
                      <a:pt x="403" y="124"/>
                    </a:lnTo>
                    <a:cubicBezTo>
                      <a:pt x="433" y="124"/>
                      <a:pt x="433" y="124"/>
                      <a:pt x="433" y="94"/>
                    </a:cubicBezTo>
                    <a:lnTo>
                      <a:pt x="433" y="94"/>
                    </a:lnTo>
                    <a:cubicBezTo>
                      <a:pt x="433" y="94"/>
                      <a:pt x="433" y="94"/>
                      <a:pt x="403" y="62"/>
                    </a:cubicBezTo>
                    <a:cubicBezTo>
                      <a:pt x="403" y="62"/>
                      <a:pt x="403" y="62"/>
                      <a:pt x="372" y="31"/>
                    </a:cubicBezTo>
                    <a:lnTo>
                      <a:pt x="372" y="31"/>
                    </a:lnTo>
                    <a:cubicBezTo>
                      <a:pt x="340" y="0"/>
                      <a:pt x="310" y="0"/>
                      <a:pt x="310" y="0"/>
                    </a:cubicBezTo>
                    <a:lnTo>
                      <a:pt x="310" y="0"/>
                    </a:lnTo>
                    <a:cubicBezTo>
                      <a:pt x="279" y="0"/>
                      <a:pt x="279" y="0"/>
                      <a:pt x="279" y="0"/>
                    </a:cubicBezTo>
                    <a:cubicBezTo>
                      <a:pt x="279" y="0"/>
                      <a:pt x="279" y="0"/>
                      <a:pt x="248" y="0"/>
                    </a:cubicBezTo>
                    <a:lnTo>
                      <a:pt x="248" y="0"/>
                    </a:lnTo>
                    <a:lnTo>
                      <a:pt x="248" y="0"/>
                    </a:lnTo>
                    <a:cubicBezTo>
                      <a:pt x="217" y="0"/>
                      <a:pt x="217" y="0"/>
                      <a:pt x="217" y="0"/>
                    </a:cubicBezTo>
                    <a:lnTo>
                      <a:pt x="217" y="0"/>
                    </a:lnTo>
                    <a:lnTo>
                      <a:pt x="217" y="0"/>
                    </a:lnTo>
                    <a:lnTo>
                      <a:pt x="217" y="0"/>
                    </a:lnTo>
                    <a:lnTo>
                      <a:pt x="217" y="31"/>
                    </a:lnTo>
                    <a:lnTo>
                      <a:pt x="217" y="31"/>
                    </a:lnTo>
                    <a:lnTo>
                      <a:pt x="217" y="31"/>
                    </a:lnTo>
                    <a:cubicBezTo>
                      <a:pt x="186" y="31"/>
                      <a:pt x="186" y="31"/>
                      <a:pt x="186" y="0"/>
                    </a:cubicBezTo>
                    <a:cubicBezTo>
                      <a:pt x="186" y="0"/>
                      <a:pt x="186" y="0"/>
                      <a:pt x="155" y="0"/>
                    </a:cubicBezTo>
                    <a:lnTo>
                      <a:pt x="155" y="31"/>
                    </a:lnTo>
                    <a:cubicBezTo>
                      <a:pt x="155" y="31"/>
                      <a:pt x="155" y="31"/>
                      <a:pt x="155" y="62"/>
                    </a:cubicBezTo>
                    <a:lnTo>
                      <a:pt x="155" y="62"/>
                    </a:lnTo>
                    <a:lnTo>
                      <a:pt x="155" y="62"/>
                    </a:lnTo>
                    <a:cubicBezTo>
                      <a:pt x="155" y="94"/>
                      <a:pt x="155" y="94"/>
                      <a:pt x="155" y="94"/>
                    </a:cubicBez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93" y="124"/>
                    </a:lnTo>
                    <a:cubicBezTo>
                      <a:pt x="93" y="124"/>
                      <a:pt x="93" y="124"/>
                      <a:pt x="93" y="155"/>
                    </a:cubicBezTo>
                    <a:lnTo>
                      <a:pt x="93" y="218"/>
                    </a:lnTo>
                    <a:lnTo>
                      <a:pt x="93" y="218"/>
                    </a:lnTo>
                    <a:cubicBezTo>
                      <a:pt x="62" y="248"/>
                      <a:pt x="62" y="248"/>
                      <a:pt x="62" y="248"/>
                    </a:cubicBezTo>
                    <a:lnTo>
                      <a:pt x="62" y="248"/>
                    </a:lnTo>
                    <a:lnTo>
                      <a:pt x="62" y="248"/>
                    </a:lnTo>
                    <a:lnTo>
                      <a:pt x="62" y="248"/>
                    </a:lnTo>
                    <a:lnTo>
                      <a:pt x="62" y="248"/>
                    </a:lnTo>
                    <a:lnTo>
                      <a:pt x="62" y="248"/>
                    </a:lnTo>
                    <a:cubicBezTo>
                      <a:pt x="62" y="248"/>
                      <a:pt x="62" y="279"/>
                      <a:pt x="31" y="279"/>
                    </a:cubicBez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cubicBezTo>
                      <a:pt x="31" y="310"/>
                      <a:pt x="31" y="310"/>
                      <a:pt x="31" y="310"/>
                    </a:cubicBezTo>
                    <a:lnTo>
                      <a:pt x="31" y="310"/>
                    </a:lnTo>
                    <a:lnTo>
                      <a:pt x="31" y="342"/>
                    </a:lnTo>
                    <a:cubicBezTo>
                      <a:pt x="31" y="342"/>
                      <a:pt x="31" y="342"/>
                      <a:pt x="31" y="372"/>
                    </a:cubicBezTo>
                    <a:cubicBezTo>
                      <a:pt x="31" y="372"/>
                      <a:pt x="31" y="403"/>
                      <a:pt x="0" y="372"/>
                    </a:cubicBezTo>
                    <a:lnTo>
                      <a:pt x="0" y="372"/>
                    </a:lnTo>
                    <a:cubicBezTo>
                      <a:pt x="0" y="403"/>
                      <a:pt x="0" y="403"/>
                      <a:pt x="0" y="403"/>
                    </a:cubicBezTo>
                    <a:cubicBezTo>
                      <a:pt x="31" y="403"/>
                      <a:pt x="31" y="403"/>
                      <a:pt x="31" y="403"/>
                    </a:cubicBezTo>
                    <a:cubicBezTo>
                      <a:pt x="31" y="434"/>
                      <a:pt x="62" y="434"/>
                      <a:pt x="62" y="434"/>
                    </a:cubicBezTo>
                    <a:cubicBezTo>
                      <a:pt x="62" y="466"/>
                      <a:pt x="62" y="466"/>
                      <a:pt x="62" y="496"/>
                    </a:cubicBezTo>
                    <a:lnTo>
                      <a:pt x="62" y="496"/>
                    </a:lnTo>
                    <a:cubicBezTo>
                      <a:pt x="93" y="496"/>
                      <a:pt x="93" y="496"/>
                      <a:pt x="93" y="527"/>
                    </a:cubicBezTo>
                    <a:lnTo>
                      <a:pt x="93" y="527"/>
                    </a:lnTo>
                    <a:lnTo>
                      <a:pt x="93" y="527"/>
                    </a:lnTo>
                    <a:lnTo>
                      <a:pt x="93" y="527"/>
                    </a:lnTo>
                    <a:cubicBezTo>
                      <a:pt x="124" y="527"/>
                      <a:pt x="124" y="558"/>
                      <a:pt x="124" y="558"/>
                    </a:cubicBezTo>
                    <a:lnTo>
                      <a:pt x="124" y="558"/>
                    </a:lnTo>
                    <a:lnTo>
                      <a:pt x="124" y="589"/>
                    </a:lnTo>
                    <a:lnTo>
                      <a:pt x="124" y="589"/>
                    </a:lnTo>
                    <a:lnTo>
                      <a:pt x="124" y="589"/>
                    </a:lnTo>
                    <a:cubicBezTo>
                      <a:pt x="155" y="589"/>
                      <a:pt x="186" y="589"/>
                      <a:pt x="186" y="589"/>
                    </a:cubicBezTo>
                    <a:cubicBezTo>
                      <a:pt x="186" y="620"/>
                      <a:pt x="217" y="620"/>
                      <a:pt x="217" y="620"/>
                    </a:cubicBezTo>
                    <a:lnTo>
                      <a:pt x="217" y="620"/>
                    </a:lnTo>
                    <a:cubicBezTo>
                      <a:pt x="217" y="651"/>
                      <a:pt x="248" y="651"/>
                      <a:pt x="248" y="651"/>
                    </a:cubicBezTo>
                    <a:cubicBezTo>
                      <a:pt x="248" y="651"/>
                      <a:pt x="248" y="651"/>
                      <a:pt x="279" y="651"/>
                    </a:cubicBezTo>
                    <a:lnTo>
                      <a:pt x="310" y="651"/>
                    </a:lnTo>
                    <a:cubicBezTo>
                      <a:pt x="340" y="620"/>
                      <a:pt x="340" y="620"/>
                      <a:pt x="340" y="620"/>
                    </a:cubicBezTo>
                    <a:lnTo>
                      <a:pt x="340" y="620"/>
                    </a:lnTo>
                    <a:lnTo>
                      <a:pt x="340" y="620"/>
                    </a:lnTo>
                    <a:cubicBezTo>
                      <a:pt x="372" y="589"/>
                      <a:pt x="372" y="589"/>
                      <a:pt x="372" y="589"/>
                    </a:cubicBezTo>
                    <a:lnTo>
                      <a:pt x="372" y="589"/>
                    </a:lnTo>
                    <a:cubicBezTo>
                      <a:pt x="403" y="589"/>
                      <a:pt x="403" y="620"/>
                      <a:pt x="403" y="620"/>
                    </a:cubicBezTo>
                    <a:lnTo>
                      <a:pt x="403" y="620"/>
                    </a:lnTo>
                    <a:lnTo>
                      <a:pt x="403" y="620"/>
                    </a:lnTo>
                    <a:lnTo>
                      <a:pt x="433" y="620"/>
                    </a:lnTo>
                    <a:cubicBezTo>
                      <a:pt x="433" y="589"/>
                      <a:pt x="433" y="589"/>
                      <a:pt x="433" y="589"/>
                    </a:cubicBezTo>
                    <a:cubicBezTo>
                      <a:pt x="465" y="589"/>
                      <a:pt x="465" y="589"/>
                      <a:pt x="465" y="589"/>
                    </a:cubicBezTo>
                    <a:lnTo>
                      <a:pt x="465" y="589"/>
                    </a:lnTo>
                    <a:lnTo>
                      <a:pt x="465" y="589"/>
                    </a:lnTo>
                    <a:cubicBezTo>
                      <a:pt x="496" y="589"/>
                      <a:pt x="496" y="589"/>
                      <a:pt x="496" y="589"/>
                    </a:cubicBezTo>
                    <a:lnTo>
                      <a:pt x="496" y="589"/>
                    </a:lnTo>
                    <a:cubicBezTo>
                      <a:pt x="496" y="558"/>
                      <a:pt x="527" y="558"/>
                      <a:pt x="557" y="558"/>
                    </a:cubicBezTo>
                    <a:lnTo>
                      <a:pt x="557" y="558"/>
                    </a:lnTo>
                    <a:cubicBezTo>
                      <a:pt x="557" y="558"/>
                      <a:pt x="589" y="558"/>
                      <a:pt x="620" y="558"/>
                    </a:cubicBezTo>
                    <a:cubicBezTo>
                      <a:pt x="713" y="403"/>
                      <a:pt x="713" y="403"/>
                      <a:pt x="713" y="403"/>
                    </a:cubicBezTo>
                    <a:lnTo>
                      <a:pt x="681" y="403"/>
                    </a:lnTo>
                    <a:cubicBezTo>
                      <a:pt x="651" y="403"/>
                      <a:pt x="620" y="372"/>
                      <a:pt x="620" y="372"/>
                    </a:cubicBezTo>
                    <a:lnTo>
                      <a:pt x="589" y="372"/>
                    </a:lnTo>
                    <a:cubicBezTo>
                      <a:pt x="557" y="372"/>
                      <a:pt x="557" y="372"/>
                      <a:pt x="527" y="342"/>
                    </a:cubicBezTo>
                    <a:lnTo>
                      <a:pt x="527" y="342"/>
                    </a:lnTo>
                    <a:cubicBezTo>
                      <a:pt x="496" y="310"/>
                      <a:pt x="465" y="248"/>
                      <a:pt x="465" y="21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12"/>
              <p:cNvSpPr>
                <a:spLocks noChangeArrowheads="1"/>
              </p:cNvSpPr>
              <p:nvPr/>
            </p:nvSpPr>
            <p:spPr bwMode="auto">
              <a:xfrm>
                <a:off x="4237038" y="2851150"/>
                <a:ext cx="88900" cy="134938"/>
              </a:xfrm>
              <a:custGeom>
                <a:avLst/>
                <a:gdLst>
                  <a:gd name="T0" fmla="*/ 217 w 249"/>
                  <a:gd name="T1" fmla="*/ 62 h 373"/>
                  <a:gd name="T2" fmla="*/ 217 w 249"/>
                  <a:gd name="T3" fmla="*/ 62 h 373"/>
                  <a:gd name="T4" fmla="*/ 217 w 249"/>
                  <a:gd name="T5" fmla="*/ 62 h 373"/>
                  <a:gd name="T6" fmla="*/ 186 w 249"/>
                  <a:gd name="T7" fmla="*/ 62 h 373"/>
                  <a:gd name="T8" fmla="*/ 155 w 249"/>
                  <a:gd name="T9" fmla="*/ 31 h 373"/>
                  <a:gd name="T10" fmla="*/ 155 w 249"/>
                  <a:gd name="T11" fmla="*/ 31 h 373"/>
                  <a:gd name="T12" fmla="*/ 124 w 249"/>
                  <a:gd name="T13" fmla="*/ 0 h 373"/>
                  <a:gd name="T14" fmla="*/ 124 w 249"/>
                  <a:gd name="T15" fmla="*/ 0 h 373"/>
                  <a:gd name="T16" fmla="*/ 93 w 249"/>
                  <a:gd name="T17" fmla="*/ 0 h 373"/>
                  <a:gd name="T18" fmla="*/ 93 w 249"/>
                  <a:gd name="T19" fmla="*/ 0 h 373"/>
                  <a:gd name="T20" fmla="*/ 93 w 249"/>
                  <a:gd name="T21" fmla="*/ 0 h 373"/>
                  <a:gd name="T22" fmla="*/ 93 w 249"/>
                  <a:gd name="T23" fmla="*/ 0 h 373"/>
                  <a:gd name="T24" fmla="*/ 93 w 249"/>
                  <a:gd name="T25" fmla="*/ 0 h 373"/>
                  <a:gd name="T26" fmla="*/ 93 w 249"/>
                  <a:gd name="T27" fmla="*/ 0 h 373"/>
                  <a:gd name="T28" fmla="*/ 62 w 249"/>
                  <a:gd name="T29" fmla="*/ 0 h 373"/>
                  <a:gd name="T30" fmla="*/ 31 w 249"/>
                  <a:gd name="T31" fmla="*/ 0 h 373"/>
                  <a:gd name="T32" fmla="*/ 31 w 249"/>
                  <a:gd name="T33" fmla="*/ 0 h 373"/>
                  <a:gd name="T34" fmla="*/ 31 w 249"/>
                  <a:gd name="T35" fmla="*/ 31 h 373"/>
                  <a:gd name="T36" fmla="*/ 0 w 249"/>
                  <a:gd name="T37" fmla="*/ 62 h 373"/>
                  <a:gd name="T38" fmla="*/ 0 w 249"/>
                  <a:gd name="T39" fmla="*/ 62 h 373"/>
                  <a:gd name="T40" fmla="*/ 0 w 249"/>
                  <a:gd name="T41" fmla="*/ 93 h 373"/>
                  <a:gd name="T42" fmla="*/ 0 w 249"/>
                  <a:gd name="T43" fmla="*/ 93 h 373"/>
                  <a:gd name="T44" fmla="*/ 0 w 249"/>
                  <a:gd name="T45" fmla="*/ 124 h 373"/>
                  <a:gd name="T46" fmla="*/ 0 w 249"/>
                  <a:gd name="T47" fmla="*/ 155 h 373"/>
                  <a:gd name="T48" fmla="*/ 0 w 249"/>
                  <a:gd name="T49" fmla="*/ 186 h 373"/>
                  <a:gd name="T50" fmla="*/ 0 w 249"/>
                  <a:gd name="T51" fmla="*/ 186 h 373"/>
                  <a:gd name="T52" fmla="*/ 31 w 249"/>
                  <a:gd name="T53" fmla="*/ 217 h 373"/>
                  <a:gd name="T54" fmla="*/ 31 w 249"/>
                  <a:gd name="T55" fmla="*/ 217 h 373"/>
                  <a:gd name="T56" fmla="*/ 31 w 249"/>
                  <a:gd name="T57" fmla="*/ 217 h 373"/>
                  <a:gd name="T58" fmla="*/ 31 w 249"/>
                  <a:gd name="T59" fmla="*/ 186 h 373"/>
                  <a:gd name="T60" fmla="*/ 93 w 249"/>
                  <a:gd name="T61" fmla="*/ 186 h 373"/>
                  <a:gd name="T62" fmla="*/ 93 w 249"/>
                  <a:gd name="T63" fmla="*/ 372 h 373"/>
                  <a:gd name="T64" fmla="*/ 93 w 249"/>
                  <a:gd name="T65" fmla="*/ 372 h 373"/>
                  <a:gd name="T66" fmla="*/ 186 w 249"/>
                  <a:gd name="T67" fmla="*/ 341 h 373"/>
                  <a:gd name="T68" fmla="*/ 186 w 249"/>
                  <a:gd name="T69" fmla="*/ 310 h 373"/>
                  <a:gd name="T70" fmla="*/ 186 w 249"/>
                  <a:gd name="T71" fmla="*/ 310 h 373"/>
                  <a:gd name="T72" fmla="*/ 186 w 249"/>
                  <a:gd name="T73" fmla="*/ 310 h 373"/>
                  <a:gd name="T74" fmla="*/ 186 w 249"/>
                  <a:gd name="T75" fmla="*/ 279 h 373"/>
                  <a:gd name="T76" fmla="*/ 217 w 249"/>
                  <a:gd name="T77" fmla="*/ 279 h 373"/>
                  <a:gd name="T78" fmla="*/ 217 w 249"/>
                  <a:gd name="T79" fmla="*/ 247 h 373"/>
                  <a:gd name="T80" fmla="*/ 217 w 249"/>
                  <a:gd name="T81" fmla="*/ 247 h 373"/>
                  <a:gd name="T82" fmla="*/ 217 w 249"/>
                  <a:gd name="T83" fmla="*/ 247 h 373"/>
                  <a:gd name="T84" fmla="*/ 217 w 249"/>
                  <a:gd name="T85" fmla="*/ 217 h 373"/>
                  <a:gd name="T86" fmla="*/ 217 w 249"/>
                  <a:gd name="T87" fmla="*/ 217 h 373"/>
                  <a:gd name="T88" fmla="*/ 217 w 249"/>
                  <a:gd name="T89" fmla="*/ 186 h 373"/>
                  <a:gd name="T90" fmla="*/ 217 w 249"/>
                  <a:gd name="T91" fmla="*/ 155 h 373"/>
                  <a:gd name="T92" fmla="*/ 217 w 249"/>
                  <a:gd name="T93" fmla="*/ 124 h 373"/>
                  <a:gd name="T94" fmla="*/ 217 w 249"/>
                  <a:gd name="T95" fmla="*/ 124 h 373"/>
                  <a:gd name="T96" fmla="*/ 248 w 249"/>
                  <a:gd name="T97" fmla="*/ 124 h 373"/>
                  <a:gd name="T98" fmla="*/ 217 w 249"/>
                  <a:gd name="T99" fmla="*/ 93 h 373"/>
                  <a:gd name="T100" fmla="*/ 217 w 249"/>
                  <a:gd name="T101" fmla="*/ 62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9" h="373">
                    <a:moveTo>
                      <a:pt x="217" y="62"/>
                    </a:moveTo>
                    <a:lnTo>
                      <a:pt x="217" y="62"/>
                    </a:lnTo>
                    <a:lnTo>
                      <a:pt x="217" y="62"/>
                    </a:lnTo>
                    <a:cubicBezTo>
                      <a:pt x="217" y="62"/>
                      <a:pt x="217" y="62"/>
                      <a:pt x="186" y="62"/>
                    </a:cubicBezTo>
                    <a:cubicBezTo>
                      <a:pt x="186" y="62"/>
                      <a:pt x="155" y="62"/>
                      <a:pt x="155" y="31"/>
                    </a:cubicBezTo>
                    <a:lnTo>
                      <a:pt x="155" y="31"/>
                    </a:lnTo>
                    <a:cubicBezTo>
                      <a:pt x="124" y="31"/>
                      <a:pt x="124" y="31"/>
                      <a:pt x="124" y="0"/>
                    </a:cubicBez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lnTo>
                      <a:pt x="31" y="0"/>
                    </a:ln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31"/>
                      <a:pt x="31" y="31"/>
                      <a:pt x="0" y="62"/>
                    </a:cubicBezTo>
                    <a:lnTo>
                      <a:pt x="0" y="62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55"/>
                      <a:pt x="0" y="155"/>
                      <a:pt x="0" y="155"/>
                    </a:cubicBezTo>
                    <a:lnTo>
                      <a:pt x="0" y="186"/>
                    </a:lnTo>
                    <a:lnTo>
                      <a:pt x="0" y="186"/>
                    </a:lnTo>
                    <a:lnTo>
                      <a:pt x="31" y="217"/>
                    </a:lnTo>
                    <a:lnTo>
                      <a:pt x="31" y="217"/>
                    </a:lnTo>
                    <a:lnTo>
                      <a:pt x="31" y="217"/>
                    </a:lnTo>
                    <a:cubicBezTo>
                      <a:pt x="31" y="186"/>
                      <a:pt x="31" y="186"/>
                      <a:pt x="31" y="186"/>
                    </a:cubicBezTo>
                    <a:cubicBezTo>
                      <a:pt x="93" y="186"/>
                      <a:pt x="93" y="186"/>
                      <a:pt x="93" y="186"/>
                    </a:cubicBezTo>
                    <a:cubicBezTo>
                      <a:pt x="93" y="372"/>
                      <a:pt x="93" y="372"/>
                      <a:pt x="93" y="372"/>
                    </a:cubicBezTo>
                    <a:lnTo>
                      <a:pt x="93" y="372"/>
                    </a:lnTo>
                    <a:cubicBezTo>
                      <a:pt x="93" y="372"/>
                      <a:pt x="155" y="341"/>
                      <a:pt x="186" y="341"/>
                    </a:cubicBezTo>
                    <a:cubicBezTo>
                      <a:pt x="186" y="341"/>
                      <a:pt x="186" y="341"/>
                      <a:pt x="186" y="310"/>
                    </a:cubicBezTo>
                    <a:lnTo>
                      <a:pt x="186" y="310"/>
                    </a:lnTo>
                    <a:lnTo>
                      <a:pt x="186" y="310"/>
                    </a:lnTo>
                    <a:lnTo>
                      <a:pt x="186" y="279"/>
                    </a:lnTo>
                    <a:cubicBezTo>
                      <a:pt x="217" y="279"/>
                      <a:pt x="217" y="279"/>
                      <a:pt x="217" y="279"/>
                    </a:cubicBezTo>
                    <a:cubicBezTo>
                      <a:pt x="217" y="279"/>
                      <a:pt x="217" y="279"/>
                      <a:pt x="217" y="247"/>
                    </a:cubicBezTo>
                    <a:lnTo>
                      <a:pt x="217" y="247"/>
                    </a:lnTo>
                    <a:lnTo>
                      <a:pt x="217" y="247"/>
                    </a:lnTo>
                    <a:lnTo>
                      <a:pt x="217" y="217"/>
                    </a:lnTo>
                    <a:lnTo>
                      <a:pt x="217" y="217"/>
                    </a:lnTo>
                    <a:cubicBezTo>
                      <a:pt x="217" y="217"/>
                      <a:pt x="217" y="217"/>
                      <a:pt x="217" y="186"/>
                    </a:cubicBezTo>
                    <a:lnTo>
                      <a:pt x="217" y="155"/>
                    </a:lnTo>
                    <a:lnTo>
                      <a:pt x="217" y="124"/>
                    </a:lnTo>
                    <a:lnTo>
                      <a:pt x="217" y="124"/>
                    </a:lnTo>
                    <a:cubicBezTo>
                      <a:pt x="217" y="124"/>
                      <a:pt x="217" y="124"/>
                      <a:pt x="248" y="124"/>
                    </a:cubicBezTo>
                    <a:cubicBezTo>
                      <a:pt x="217" y="93"/>
                      <a:pt x="217" y="93"/>
                      <a:pt x="217" y="93"/>
                    </a:cubicBezTo>
                    <a:lnTo>
                      <a:pt x="217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3"/>
              <p:cNvSpPr>
                <a:spLocks noChangeArrowheads="1"/>
              </p:cNvSpPr>
              <p:nvPr/>
            </p:nvSpPr>
            <p:spPr bwMode="auto">
              <a:xfrm>
                <a:off x="4114800" y="2917825"/>
                <a:ext cx="146050" cy="134938"/>
              </a:xfrm>
              <a:custGeom>
                <a:avLst/>
                <a:gdLst>
                  <a:gd name="T0" fmla="*/ 372 w 404"/>
                  <a:gd name="T1" fmla="*/ 155 h 373"/>
                  <a:gd name="T2" fmla="*/ 372 w 404"/>
                  <a:gd name="T3" fmla="*/ 155 h 373"/>
                  <a:gd name="T4" fmla="*/ 310 w 404"/>
                  <a:gd name="T5" fmla="*/ 124 h 373"/>
                  <a:gd name="T6" fmla="*/ 310 w 404"/>
                  <a:gd name="T7" fmla="*/ 93 h 373"/>
                  <a:gd name="T8" fmla="*/ 310 w 404"/>
                  <a:gd name="T9" fmla="*/ 93 h 373"/>
                  <a:gd name="T10" fmla="*/ 217 w 404"/>
                  <a:gd name="T11" fmla="*/ 61 h 373"/>
                  <a:gd name="T12" fmla="*/ 217 w 404"/>
                  <a:gd name="T13" fmla="*/ 61 h 373"/>
                  <a:gd name="T14" fmla="*/ 124 w 404"/>
                  <a:gd name="T15" fmla="*/ 31 h 373"/>
                  <a:gd name="T16" fmla="*/ 124 w 404"/>
                  <a:gd name="T17" fmla="*/ 0 h 373"/>
                  <a:gd name="T18" fmla="*/ 92 w 404"/>
                  <a:gd name="T19" fmla="*/ 31 h 373"/>
                  <a:gd name="T20" fmla="*/ 92 w 404"/>
                  <a:gd name="T21" fmla="*/ 124 h 373"/>
                  <a:gd name="T22" fmla="*/ 0 w 404"/>
                  <a:gd name="T23" fmla="*/ 278 h 373"/>
                  <a:gd name="T24" fmla="*/ 0 w 404"/>
                  <a:gd name="T25" fmla="*/ 310 h 373"/>
                  <a:gd name="T26" fmla="*/ 31 w 404"/>
                  <a:gd name="T27" fmla="*/ 341 h 373"/>
                  <a:gd name="T28" fmla="*/ 92 w 404"/>
                  <a:gd name="T29" fmla="*/ 341 h 373"/>
                  <a:gd name="T30" fmla="*/ 124 w 404"/>
                  <a:gd name="T31" fmla="*/ 341 h 373"/>
                  <a:gd name="T32" fmla="*/ 124 w 404"/>
                  <a:gd name="T33" fmla="*/ 341 h 373"/>
                  <a:gd name="T34" fmla="*/ 124 w 404"/>
                  <a:gd name="T35" fmla="*/ 341 h 373"/>
                  <a:gd name="T36" fmla="*/ 155 w 404"/>
                  <a:gd name="T37" fmla="*/ 372 h 373"/>
                  <a:gd name="T38" fmla="*/ 155 w 404"/>
                  <a:gd name="T39" fmla="*/ 372 h 373"/>
                  <a:gd name="T40" fmla="*/ 186 w 404"/>
                  <a:gd name="T41" fmla="*/ 372 h 373"/>
                  <a:gd name="T42" fmla="*/ 186 w 404"/>
                  <a:gd name="T43" fmla="*/ 372 h 373"/>
                  <a:gd name="T44" fmla="*/ 217 w 404"/>
                  <a:gd name="T45" fmla="*/ 372 h 373"/>
                  <a:gd name="T46" fmla="*/ 217 w 404"/>
                  <a:gd name="T47" fmla="*/ 372 h 373"/>
                  <a:gd name="T48" fmla="*/ 248 w 404"/>
                  <a:gd name="T49" fmla="*/ 372 h 373"/>
                  <a:gd name="T50" fmla="*/ 248 w 404"/>
                  <a:gd name="T51" fmla="*/ 372 h 373"/>
                  <a:gd name="T52" fmla="*/ 279 w 404"/>
                  <a:gd name="T53" fmla="*/ 310 h 373"/>
                  <a:gd name="T54" fmla="*/ 310 w 404"/>
                  <a:gd name="T55" fmla="*/ 278 h 373"/>
                  <a:gd name="T56" fmla="*/ 372 w 404"/>
                  <a:gd name="T57" fmla="*/ 217 h 373"/>
                  <a:gd name="T58" fmla="*/ 403 w 404"/>
                  <a:gd name="T59" fmla="*/ 248 h 373"/>
                  <a:gd name="T60" fmla="*/ 403 w 404"/>
                  <a:gd name="T61" fmla="*/ 217 h 373"/>
                  <a:gd name="T62" fmla="*/ 403 w 404"/>
                  <a:gd name="T63" fmla="*/ 186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4" h="373">
                    <a:moveTo>
                      <a:pt x="372" y="155"/>
                    </a:moveTo>
                    <a:lnTo>
                      <a:pt x="372" y="155"/>
                    </a:lnTo>
                    <a:lnTo>
                      <a:pt x="372" y="155"/>
                    </a:lnTo>
                    <a:lnTo>
                      <a:pt x="372" y="155"/>
                    </a:lnTo>
                    <a:lnTo>
                      <a:pt x="372" y="155"/>
                    </a:lnTo>
                    <a:cubicBezTo>
                      <a:pt x="341" y="155"/>
                      <a:pt x="341" y="124"/>
                      <a:pt x="310" y="124"/>
                    </a:cubicBezTo>
                    <a:lnTo>
                      <a:pt x="310" y="124"/>
                    </a:lnTo>
                    <a:cubicBezTo>
                      <a:pt x="310" y="93"/>
                      <a:pt x="310" y="93"/>
                      <a:pt x="310" y="93"/>
                    </a:cubicBezTo>
                    <a:lnTo>
                      <a:pt x="310" y="93"/>
                    </a:lnTo>
                    <a:lnTo>
                      <a:pt x="310" y="93"/>
                    </a:lnTo>
                    <a:cubicBezTo>
                      <a:pt x="279" y="61"/>
                      <a:pt x="248" y="61"/>
                      <a:pt x="248" y="61"/>
                    </a:cubicBezTo>
                    <a:cubicBezTo>
                      <a:pt x="248" y="61"/>
                      <a:pt x="248" y="61"/>
                      <a:pt x="217" y="61"/>
                    </a:cubicBezTo>
                    <a:lnTo>
                      <a:pt x="217" y="61"/>
                    </a:lnTo>
                    <a:lnTo>
                      <a:pt x="217" y="61"/>
                    </a:lnTo>
                    <a:cubicBezTo>
                      <a:pt x="186" y="61"/>
                      <a:pt x="186" y="61"/>
                      <a:pt x="186" y="61"/>
                    </a:cubicBezTo>
                    <a:cubicBezTo>
                      <a:pt x="155" y="61"/>
                      <a:pt x="155" y="31"/>
                      <a:pt x="124" y="31"/>
                    </a:cubicBezTo>
                    <a:lnTo>
                      <a:pt x="124" y="31"/>
                    </a:lnTo>
                    <a:cubicBezTo>
                      <a:pt x="124" y="31"/>
                      <a:pt x="124" y="31"/>
                      <a:pt x="124" y="0"/>
                    </a:cubicBezTo>
                    <a:cubicBezTo>
                      <a:pt x="124" y="0"/>
                      <a:pt x="124" y="0"/>
                      <a:pt x="124" y="31"/>
                    </a:cubicBezTo>
                    <a:cubicBezTo>
                      <a:pt x="124" y="31"/>
                      <a:pt x="124" y="31"/>
                      <a:pt x="92" y="31"/>
                    </a:cubicBezTo>
                    <a:lnTo>
                      <a:pt x="92" y="31"/>
                    </a:lnTo>
                    <a:cubicBezTo>
                      <a:pt x="92" y="124"/>
                      <a:pt x="92" y="124"/>
                      <a:pt x="92" y="124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278"/>
                      <a:pt x="0" y="278"/>
                      <a:pt x="0" y="278"/>
                    </a:cubicBezTo>
                    <a:cubicBezTo>
                      <a:pt x="0" y="278"/>
                      <a:pt x="0" y="278"/>
                      <a:pt x="0" y="310"/>
                    </a:cubicBezTo>
                    <a:lnTo>
                      <a:pt x="0" y="310"/>
                    </a:lnTo>
                    <a:lnTo>
                      <a:pt x="31" y="341"/>
                    </a:lnTo>
                    <a:lnTo>
                      <a:pt x="31" y="341"/>
                    </a:lnTo>
                    <a:cubicBezTo>
                      <a:pt x="62" y="341"/>
                      <a:pt x="92" y="341"/>
                      <a:pt x="92" y="341"/>
                    </a:cubicBezTo>
                    <a:lnTo>
                      <a:pt x="92" y="341"/>
                    </a:lnTo>
                    <a:cubicBezTo>
                      <a:pt x="92" y="341"/>
                      <a:pt x="92" y="341"/>
                      <a:pt x="124" y="341"/>
                    </a:cubicBezTo>
                    <a:lnTo>
                      <a:pt x="124" y="341"/>
                    </a:lnTo>
                    <a:lnTo>
                      <a:pt x="124" y="341"/>
                    </a:lnTo>
                    <a:lnTo>
                      <a:pt x="124" y="341"/>
                    </a:lnTo>
                    <a:lnTo>
                      <a:pt x="124" y="341"/>
                    </a:lnTo>
                    <a:lnTo>
                      <a:pt x="124" y="341"/>
                    </a:lnTo>
                    <a:cubicBezTo>
                      <a:pt x="124" y="341"/>
                      <a:pt x="124" y="341"/>
                      <a:pt x="155" y="341"/>
                    </a:cubicBezTo>
                    <a:cubicBezTo>
                      <a:pt x="155" y="372"/>
                      <a:pt x="155" y="372"/>
                      <a:pt x="155" y="372"/>
                    </a:cubicBezTo>
                    <a:lnTo>
                      <a:pt x="155" y="372"/>
                    </a:lnTo>
                    <a:lnTo>
                      <a:pt x="155" y="372"/>
                    </a:lnTo>
                    <a:lnTo>
                      <a:pt x="155" y="372"/>
                    </a:lnTo>
                    <a:lnTo>
                      <a:pt x="186" y="372"/>
                    </a:lnTo>
                    <a:lnTo>
                      <a:pt x="186" y="372"/>
                    </a:lnTo>
                    <a:lnTo>
                      <a:pt x="186" y="372"/>
                    </a:lnTo>
                    <a:cubicBezTo>
                      <a:pt x="186" y="372"/>
                      <a:pt x="186" y="372"/>
                      <a:pt x="217" y="372"/>
                    </a:cubicBezTo>
                    <a:lnTo>
                      <a:pt x="217" y="372"/>
                    </a:lnTo>
                    <a:lnTo>
                      <a:pt x="217" y="372"/>
                    </a:lnTo>
                    <a:lnTo>
                      <a:pt x="217" y="372"/>
                    </a:lnTo>
                    <a:lnTo>
                      <a:pt x="217" y="372"/>
                    </a:lnTo>
                    <a:cubicBezTo>
                      <a:pt x="217" y="372"/>
                      <a:pt x="217" y="372"/>
                      <a:pt x="248" y="372"/>
                    </a:cubicBez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2"/>
                    </a:lnTo>
                    <a:cubicBezTo>
                      <a:pt x="248" y="341"/>
                      <a:pt x="248" y="341"/>
                      <a:pt x="279" y="310"/>
                    </a:cubicBezTo>
                    <a:lnTo>
                      <a:pt x="310" y="310"/>
                    </a:lnTo>
                    <a:lnTo>
                      <a:pt x="310" y="278"/>
                    </a:lnTo>
                    <a:lnTo>
                      <a:pt x="310" y="278"/>
                    </a:lnTo>
                    <a:cubicBezTo>
                      <a:pt x="372" y="217"/>
                      <a:pt x="372" y="217"/>
                      <a:pt x="372" y="217"/>
                    </a:cubicBezTo>
                    <a:lnTo>
                      <a:pt x="372" y="217"/>
                    </a:lnTo>
                    <a:cubicBezTo>
                      <a:pt x="372" y="217"/>
                      <a:pt x="372" y="217"/>
                      <a:pt x="403" y="248"/>
                    </a:cubicBezTo>
                    <a:cubicBezTo>
                      <a:pt x="403" y="248"/>
                      <a:pt x="403" y="248"/>
                      <a:pt x="403" y="217"/>
                    </a:cubicBezTo>
                    <a:lnTo>
                      <a:pt x="403" y="217"/>
                    </a:lnTo>
                    <a:lnTo>
                      <a:pt x="403" y="186"/>
                    </a:lnTo>
                    <a:lnTo>
                      <a:pt x="403" y="186"/>
                    </a:lnTo>
                    <a:cubicBezTo>
                      <a:pt x="372" y="155"/>
                      <a:pt x="372" y="155"/>
                      <a:pt x="372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4"/>
              <p:cNvSpPr>
                <a:spLocks noChangeArrowheads="1"/>
              </p:cNvSpPr>
              <p:nvPr/>
            </p:nvSpPr>
            <p:spPr bwMode="auto">
              <a:xfrm>
                <a:off x="4349750" y="2549525"/>
                <a:ext cx="134938" cy="190500"/>
              </a:xfrm>
              <a:custGeom>
                <a:avLst/>
                <a:gdLst>
                  <a:gd name="T0" fmla="*/ 341 w 373"/>
                  <a:gd name="T1" fmla="*/ 341 h 528"/>
                  <a:gd name="T2" fmla="*/ 341 w 373"/>
                  <a:gd name="T3" fmla="*/ 341 h 528"/>
                  <a:gd name="T4" fmla="*/ 341 w 373"/>
                  <a:gd name="T5" fmla="*/ 341 h 528"/>
                  <a:gd name="T6" fmla="*/ 341 w 373"/>
                  <a:gd name="T7" fmla="*/ 341 h 528"/>
                  <a:gd name="T8" fmla="*/ 341 w 373"/>
                  <a:gd name="T9" fmla="*/ 155 h 528"/>
                  <a:gd name="T10" fmla="*/ 341 w 373"/>
                  <a:gd name="T11" fmla="*/ 124 h 528"/>
                  <a:gd name="T12" fmla="*/ 372 w 373"/>
                  <a:gd name="T13" fmla="*/ 62 h 528"/>
                  <a:gd name="T14" fmla="*/ 372 w 373"/>
                  <a:gd name="T15" fmla="*/ 62 h 528"/>
                  <a:gd name="T16" fmla="*/ 372 w 373"/>
                  <a:gd name="T17" fmla="*/ 62 h 528"/>
                  <a:gd name="T18" fmla="*/ 372 w 373"/>
                  <a:gd name="T19" fmla="*/ 62 h 528"/>
                  <a:gd name="T20" fmla="*/ 372 w 373"/>
                  <a:gd name="T21" fmla="*/ 62 h 528"/>
                  <a:gd name="T22" fmla="*/ 372 w 373"/>
                  <a:gd name="T23" fmla="*/ 62 h 528"/>
                  <a:gd name="T24" fmla="*/ 341 w 373"/>
                  <a:gd name="T25" fmla="*/ 31 h 528"/>
                  <a:gd name="T26" fmla="*/ 341 w 373"/>
                  <a:gd name="T27" fmla="*/ 31 h 528"/>
                  <a:gd name="T28" fmla="*/ 341 w 373"/>
                  <a:gd name="T29" fmla="*/ 62 h 528"/>
                  <a:gd name="T30" fmla="*/ 309 w 373"/>
                  <a:gd name="T31" fmla="*/ 93 h 528"/>
                  <a:gd name="T32" fmla="*/ 279 w 373"/>
                  <a:gd name="T33" fmla="*/ 93 h 528"/>
                  <a:gd name="T34" fmla="*/ 186 w 373"/>
                  <a:gd name="T35" fmla="*/ 93 h 528"/>
                  <a:gd name="T36" fmla="*/ 186 w 373"/>
                  <a:gd name="T37" fmla="*/ 93 h 528"/>
                  <a:gd name="T38" fmla="*/ 155 w 373"/>
                  <a:gd name="T39" fmla="*/ 62 h 528"/>
                  <a:gd name="T40" fmla="*/ 155 w 373"/>
                  <a:gd name="T41" fmla="*/ 62 h 528"/>
                  <a:gd name="T42" fmla="*/ 124 w 373"/>
                  <a:gd name="T43" fmla="*/ 31 h 528"/>
                  <a:gd name="T44" fmla="*/ 93 w 373"/>
                  <a:gd name="T45" fmla="*/ 31 h 528"/>
                  <a:gd name="T46" fmla="*/ 93 w 373"/>
                  <a:gd name="T47" fmla="*/ 31 h 528"/>
                  <a:gd name="T48" fmla="*/ 93 w 373"/>
                  <a:gd name="T49" fmla="*/ 31 h 528"/>
                  <a:gd name="T50" fmla="*/ 93 w 373"/>
                  <a:gd name="T51" fmla="*/ 31 h 528"/>
                  <a:gd name="T52" fmla="*/ 93 w 373"/>
                  <a:gd name="T53" fmla="*/ 62 h 528"/>
                  <a:gd name="T54" fmla="*/ 62 w 373"/>
                  <a:gd name="T55" fmla="*/ 0 h 528"/>
                  <a:gd name="T56" fmla="*/ 62 w 373"/>
                  <a:gd name="T57" fmla="*/ 0 h 528"/>
                  <a:gd name="T58" fmla="*/ 62 w 373"/>
                  <a:gd name="T59" fmla="*/ 0 h 528"/>
                  <a:gd name="T60" fmla="*/ 31 w 373"/>
                  <a:gd name="T61" fmla="*/ 0 h 528"/>
                  <a:gd name="T62" fmla="*/ 0 w 373"/>
                  <a:gd name="T63" fmla="*/ 0 h 528"/>
                  <a:gd name="T64" fmla="*/ 0 w 373"/>
                  <a:gd name="T65" fmla="*/ 0 h 528"/>
                  <a:gd name="T66" fmla="*/ 0 w 373"/>
                  <a:gd name="T67" fmla="*/ 0 h 528"/>
                  <a:gd name="T68" fmla="*/ 31 w 373"/>
                  <a:gd name="T69" fmla="*/ 31 h 528"/>
                  <a:gd name="T70" fmla="*/ 31 w 373"/>
                  <a:gd name="T71" fmla="*/ 31 h 528"/>
                  <a:gd name="T72" fmla="*/ 31 w 373"/>
                  <a:gd name="T73" fmla="*/ 62 h 528"/>
                  <a:gd name="T74" fmla="*/ 31 w 373"/>
                  <a:gd name="T75" fmla="*/ 93 h 528"/>
                  <a:gd name="T76" fmla="*/ 31 w 373"/>
                  <a:gd name="T77" fmla="*/ 93 h 528"/>
                  <a:gd name="T78" fmla="*/ 62 w 373"/>
                  <a:gd name="T79" fmla="*/ 155 h 528"/>
                  <a:gd name="T80" fmla="*/ 62 w 373"/>
                  <a:gd name="T81" fmla="*/ 155 h 528"/>
                  <a:gd name="T82" fmla="*/ 62 w 373"/>
                  <a:gd name="T83" fmla="*/ 186 h 528"/>
                  <a:gd name="T84" fmla="*/ 62 w 373"/>
                  <a:gd name="T85" fmla="*/ 186 h 528"/>
                  <a:gd name="T86" fmla="*/ 31 w 373"/>
                  <a:gd name="T87" fmla="*/ 217 h 528"/>
                  <a:gd name="T88" fmla="*/ 31 w 373"/>
                  <a:gd name="T89" fmla="*/ 248 h 528"/>
                  <a:gd name="T90" fmla="*/ 0 w 373"/>
                  <a:gd name="T91" fmla="*/ 279 h 528"/>
                  <a:gd name="T92" fmla="*/ 0 w 373"/>
                  <a:gd name="T93" fmla="*/ 341 h 528"/>
                  <a:gd name="T94" fmla="*/ 217 w 373"/>
                  <a:gd name="T95" fmla="*/ 465 h 528"/>
                  <a:gd name="T96" fmla="*/ 217 w 373"/>
                  <a:gd name="T97" fmla="*/ 496 h 528"/>
                  <a:gd name="T98" fmla="*/ 248 w 373"/>
                  <a:gd name="T99" fmla="*/ 527 h 528"/>
                  <a:gd name="T100" fmla="*/ 279 w 373"/>
                  <a:gd name="T101" fmla="*/ 527 h 528"/>
                  <a:gd name="T102" fmla="*/ 279 w 373"/>
                  <a:gd name="T103" fmla="*/ 465 h 528"/>
                  <a:gd name="T104" fmla="*/ 309 w 373"/>
                  <a:gd name="T105" fmla="*/ 465 h 528"/>
                  <a:gd name="T106" fmla="*/ 309 w 373"/>
                  <a:gd name="T107" fmla="*/ 465 h 528"/>
                  <a:gd name="T108" fmla="*/ 309 w 373"/>
                  <a:gd name="T109" fmla="*/ 465 h 528"/>
                  <a:gd name="T110" fmla="*/ 341 w 373"/>
                  <a:gd name="T111" fmla="*/ 434 h 528"/>
                  <a:gd name="T112" fmla="*/ 341 w 373"/>
                  <a:gd name="T113" fmla="*/ 434 h 528"/>
                  <a:gd name="T114" fmla="*/ 372 w 373"/>
                  <a:gd name="T115" fmla="*/ 403 h 528"/>
                  <a:gd name="T116" fmla="*/ 372 w 373"/>
                  <a:gd name="T117" fmla="*/ 372 h 528"/>
                  <a:gd name="T118" fmla="*/ 372 w 373"/>
                  <a:gd name="T119" fmla="*/ 372 h 528"/>
                  <a:gd name="T120" fmla="*/ 341 w 373"/>
                  <a:gd name="T121" fmla="*/ 341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3" h="528">
                    <a:moveTo>
                      <a:pt x="341" y="341"/>
                    </a:moveTo>
                    <a:lnTo>
                      <a:pt x="341" y="341"/>
                    </a:lnTo>
                    <a:lnTo>
                      <a:pt x="341" y="341"/>
                    </a:lnTo>
                    <a:lnTo>
                      <a:pt x="341" y="341"/>
                    </a:lnTo>
                    <a:cubicBezTo>
                      <a:pt x="341" y="341"/>
                      <a:pt x="341" y="217"/>
                      <a:pt x="341" y="155"/>
                    </a:cubicBezTo>
                    <a:cubicBezTo>
                      <a:pt x="341" y="124"/>
                      <a:pt x="341" y="124"/>
                      <a:pt x="341" y="124"/>
                    </a:cubicBezTo>
                    <a:cubicBezTo>
                      <a:pt x="341" y="93"/>
                      <a:pt x="341" y="62"/>
                      <a:pt x="372" y="62"/>
                    </a:cubicBezTo>
                    <a:lnTo>
                      <a:pt x="372" y="62"/>
                    </a:lnTo>
                    <a:lnTo>
                      <a:pt x="372" y="62"/>
                    </a:lnTo>
                    <a:lnTo>
                      <a:pt x="372" y="62"/>
                    </a:lnTo>
                    <a:lnTo>
                      <a:pt x="372" y="62"/>
                    </a:lnTo>
                    <a:lnTo>
                      <a:pt x="372" y="62"/>
                    </a:lnTo>
                    <a:cubicBezTo>
                      <a:pt x="341" y="62"/>
                      <a:pt x="341" y="62"/>
                      <a:pt x="341" y="31"/>
                    </a:cubicBezTo>
                    <a:lnTo>
                      <a:pt x="341" y="31"/>
                    </a:lnTo>
                    <a:cubicBezTo>
                      <a:pt x="341" y="31"/>
                      <a:pt x="341" y="31"/>
                      <a:pt x="341" y="62"/>
                    </a:cubicBezTo>
                    <a:cubicBezTo>
                      <a:pt x="309" y="93"/>
                      <a:pt x="309" y="93"/>
                      <a:pt x="309" y="93"/>
                    </a:cubicBezTo>
                    <a:cubicBezTo>
                      <a:pt x="279" y="93"/>
                      <a:pt x="279" y="93"/>
                      <a:pt x="279" y="93"/>
                    </a:cubicBezTo>
                    <a:cubicBezTo>
                      <a:pt x="248" y="93"/>
                      <a:pt x="217" y="93"/>
                      <a:pt x="186" y="93"/>
                    </a:cubicBezTo>
                    <a:lnTo>
                      <a:pt x="186" y="93"/>
                    </a:lnTo>
                    <a:cubicBezTo>
                      <a:pt x="186" y="93"/>
                      <a:pt x="186" y="62"/>
                      <a:pt x="155" y="62"/>
                    </a:cubicBezTo>
                    <a:lnTo>
                      <a:pt x="155" y="62"/>
                    </a:lnTo>
                    <a:cubicBezTo>
                      <a:pt x="155" y="31"/>
                      <a:pt x="155" y="31"/>
                      <a:pt x="124" y="31"/>
                    </a:cubicBezTo>
                    <a:cubicBezTo>
                      <a:pt x="124" y="31"/>
                      <a:pt x="124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62"/>
                      <a:pt x="93" y="62"/>
                      <a:pt x="93" y="62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31" y="31"/>
                      <a:pt x="31" y="31"/>
                    </a:cubicBezTo>
                    <a:lnTo>
                      <a:pt x="31" y="31"/>
                    </a:ln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31" y="93"/>
                    </a:cubicBezTo>
                    <a:lnTo>
                      <a:pt x="31" y="93"/>
                    </a:lnTo>
                    <a:lnTo>
                      <a:pt x="62" y="155"/>
                    </a:lnTo>
                    <a:lnTo>
                      <a:pt x="62" y="155"/>
                    </a:lnTo>
                    <a:cubicBezTo>
                      <a:pt x="62" y="186"/>
                      <a:pt x="62" y="186"/>
                      <a:pt x="62" y="186"/>
                    </a:cubicBezTo>
                    <a:lnTo>
                      <a:pt x="62" y="186"/>
                    </a:lnTo>
                    <a:cubicBezTo>
                      <a:pt x="31" y="217"/>
                      <a:pt x="31" y="217"/>
                      <a:pt x="31" y="217"/>
                    </a:cubicBezTo>
                    <a:cubicBezTo>
                      <a:pt x="31" y="217"/>
                      <a:pt x="31" y="217"/>
                      <a:pt x="31" y="248"/>
                    </a:cubicBezTo>
                    <a:cubicBezTo>
                      <a:pt x="0" y="248"/>
                      <a:pt x="0" y="248"/>
                      <a:pt x="0" y="279"/>
                    </a:cubicBezTo>
                    <a:cubicBezTo>
                      <a:pt x="0" y="279"/>
                      <a:pt x="0" y="310"/>
                      <a:pt x="0" y="341"/>
                    </a:cubicBezTo>
                    <a:cubicBezTo>
                      <a:pt x="217" y="465"/>
                      <a:pt x="217" y="465"/>
                      <a:pt x="217" y="465"/>
                    </a:cubicBezTo>
                    <a:cubicBezTo>
                      <a:pt x="217" y="496"/>
                      <a:pt x="217" y="496"/>
                      <a:pt x="217" y="496"/>
                    </a:cubicBezTo>
                    <a:cubicBezTo>
                      <a:pt x="248" y="527"/>
                      <a:pt x="248" y="527"/>
                      <a:pt x="248" y="527"/>
                    </a:cubicBezTo>
                    <a:cubicBezTo>
                      <a:pt x="279" y="527"/>
                      <a:pt x="279" y="527"/>
                      <a:pt x="279" y="527"/>
                    </a:cubicBezTo>
                    <a:cubicBezTo>
                      <a:pt x="279" y="496"/>
                      <a:pt x="279" y="496"/>
                      <a:pt x="279" y="465"/>
                    </a:cubicBezTo>
                    <a:cubicBezTo>
                      <a:pt x="279" y="465"/>
                      <a:pt x="279" y="465"/>
                      <a:pt x="309" y="465"/>
                    </a:cubicBezTo>
                    <a:lnTo>
                      <a:pt x="309" y="465"/>
                    </a:lnTo>
                    <a:lnTo>
                      <a:pt x="309" y="465"/>
                    </a:lnTo>
                    <a:cubicBezTo>
                      <a:pt x="309" y="434"/>
                      <a:pt x="309" y="434"/>
                      <a:pt x="341" y="434"/>
                    </a:cubicBezTo>
                    <a:lnTo>
                      <a:pt x="341" y="434"/>
                    </a:lnTo>
                    <a:cubicBezTo>
                      <a:pt x="341" y="403"/>
                      <a:pt x="341" y="403"/>
                      <a:pt x="372" y="403"/>
                    </a:cubicBezTo>
                    <a:cubicBezTo>
                      <a:pt x="372" y="372"/>
                      <a:pt x="372" y="372"/>
                      <a:pt x="372" y="372"/>
                    </a:cubicBezTo>
                    <a:lnTo>
                      <a:pt x="372" y="372"/>
                    </a:lnTo>
                    <a:cubicBezTo>
                      <a:pt x="372" y="372"/>
                      <a:pt x="341" y="372"/>
                      <a:pt x="341" y="3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5"/>
              <p:cNvSpPr>
                <a:spLocks noChangeArrowheads="1"/>
              </p:cNvSpPr>
              <p:nvPr/>
            </p:nvSpPr>
            <p:spPr bwMode="auto">
              <a:xfrm>
                <a:off x="4181475" y="3017838"/>
                <a:ext cx="134938" cy="134937"/>
              </a:xfrm>
              <a:custGeom>
                <a:avLst/>
                <a:gdLst>
                  <a:gd name="T0" fmla="*/ 341 w 373"/>
                  <a:gd name="T1" fmla="*/ 218 h 373"/>
                  <a:gd name="T2" fmla="*/ 341 w 373"/>
                  <a:gd name="T3" fmla="*/ 187 h 373"/>
                  <a:gd name="T4" fmla="*/ 372 w 373"/>
                  <a:gd name="T5" fmla="*/ 156 h 373"/>
                  <a:gd name="T6" fmla="*/ 372 w 373"/>
                  <a:gd name="T7" fmla="*/ 156 h 373"/>
                  <a:gd name="T8" fmla="*/ 341 w 373"/>
                  <a:gd name="T9" fmla="*/ 94 h 373"/>
                  <a:gd name="T10" fmla="*/ 341 w 373"/>
                  <a:gd name="T11" fmla="*/ 63 h 373"/>
                  <a:gd name="T12" fmla="*/ 279 w 373"/>
                  <a:gd name="T13" fmla="*/ 32 h 373"/>
                  <a:gd name="T14" fmla="*/ 248 w 373"/>
                  <a:gd name="T15" fmla="*/ 32 h 373"/>
                  <a:gd name="T16" fmla="*/ 248 w 373"/>
                  <a:gd name="T17" fmla="*/ 32 h 373"/>
                  <a:gd name="T18" fmla="*/ 248 w 373"/>
                  <a:gd name="T19" fmla="*/ 32 h 373"/>
                  <a:gd name="T20" fmla="*/ 217 w 373"/>
                  <a:gd name="T21" fmla="*/ 0 h 373"/>
                  <a:gd name="T22" fmla="*/ 186 w 373"/>
                  <a:gd name="T23" fmla="*/ 0 h 373"/>
                  <a:gd name="T24" fmla="*/ 155 w 373"/>
                  <a:gd name="T25" fmla="*/ 63 h 373"/>
                  <a:gd name="T26" fmla="*/ 124 w 373"/>
                  <a:gd name="T27" fmla="*/ 94 h 373"/>
                  <a:gd name="T28" fmla="*/ 93 w 373"/>
                  <a:gd name="T29" fmla="*/ 124 h 373"/>
                  <a:gd name="T30" fmla="*/ 62 w 373"/>
                  <a:gd name="T31" fmla="*/ 156 h 373"/>
                  <a:gd name="T32" fmla="*/ 62 w 373"/>
                  <a:gd name="T33" fmla="*/ 156 h 373"/>
                  <a:gd name="T34" fmla="*/ 31 w 373"/>
                  <a:gd name="T35" fmla="*/ 156 h 373"/>
                  <a:gd name="T36" fmla="*/ 0 w 373"/>
                  <a:gd name="T37" fmla="*/ 156 h 373"/>
                  <a:gd name="T38" fmla="*/ 0 w 373"/>
                  <a:gd name="T39" fmla="*/ 187 h 373"/>
                  <a:gd name="T40" fmla="*/ 31 w 373"/>
                  <a:gd name="T41" fmla="*/ 187 h 373"/>
                  <a:gd name="T42" fmla="*/ 62 w 373"/>
                  <a:gd name="T43" fmla="*/ 218 h 373"/>
                  <a:gd name="T44" fmla="*/ 93 w 373"/>
                  <a:gd name="T45" fmla="*/ 280 h 373"/>
                  <a:gd name="T46" fmla="*/ 124 w 373"/>
                  <a:gd name="T47" fmla="*/ 342 h 373"/>
                  <a:gd name="T48" fmla="*/ 124 w 373"/>
                  <a:gd name="T49" fmla="*/ 342 h 373"/>
                  <a:gd name="T50" fmla="*/ 155 w 373"/>
                  <a:gd name="T51" fmla="*/ 342 h 373"/>
                  <a:gd name="T52" fmla="*/ 186 w 373"/>
                  <a:gd name="T53" fmla="*/ 372 h 373"/>
                  <a:gd name="T54" fmla="*/ 217 w 373"/>
                  <a:gd name="T55" fmla="*/ 372 h 373"/>
                  <a:gd name="T56" fmla="*/ 217 w 373"/>
                  <a:gd name="T57" fmla="*/ 372 h 373"/>
                  <a:gd name="T58" fmla="*/ 248 w 373"/>
                  <a:gd name="T59" fmla="*/ 372 h 373"/>
                  <a:gd name="T60" fmla="*/ 279 w 373"/>
                  <a:gd name="T61" fmla="*/ 372 h 373"/>
                  <a:gd name="T62" fmla="*/ 279 w 373"/>
                  <a:gd name="T63" fmla="*/ 372 h 373"/>
                  <a:gd name="T64" fmla="*/ 341 w 373"/>
                  <a:gd name="T65" fmla="*/ 342 h 373"/>
                  <a:gd name="T66" fmla="*/ 341 w 373"/>
                  <a:gd name="T67" fmla="*/ 311 h 373"/>
                  <a:gd name="T68" fmla="*/ 341 w 373"/>
                  <a:gd name="T69" fmla="*/ 248 h 373"/>
                  <a:gd name="T70" fmla="*/ 341 w 373"/>
                  <a:gd name="T71" fmla="*/ 218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73" h="373">
                    <a:moveTo>
                      <a:pt x="341" y="218"/>
                    </a:moveTo>
                    <a:lnTo>
                      <a:pt x="341" y="218"/>
                    </a:lnTo>
                    <a:lnTo>
                      <a:pt x="341" y="187"/>
                    </a:lnTo>
                    <a:lnTo>
                      <a:pt x="341" y="187"/>
                    </a:lnTo>
                    <a:lnTo>
                      <a:pt x="341" y="156"/>
                    </a:lnTo>
                    <a:lnTo>
                      <a:pt x="372" y="156"/>
                    </a:lnTo>
                    <a:lnTo>
                      <a:pt x="372" y="156"/>
                    </a:lnTo>
                    <a:lnTo>
                      <a:pt x="372" y="156"/>
                    </a:lnTo>
                    <a:cubicBezTo>
                      <a:pt x="341" y="124"/>
                      <a:pt x="341" y="124"/>
                      <a:pt x="341" y="94"/>
                    </a:cubicBezTo>
                    <a:lnTo>
                      <a:pt x="341" y="94"/>
                    </a:lnTo>
                    <a:lnTo>
                      <a:pt x="341" y="63"/>
                    </a:lnTo>
                    <a:lnTo>
                      <a:pt x="341" y="63"/>
                    </a:lnTo>
                    <a:cubicBezTo>
                      <a:pt x="341" y="63"/>
                      <a:pt x="341" y="63"/>
                      <a:pt x="310" y="63"/>
                    </a:cubicBezTo>
                    <a:cubicBezTo>
                      <a:pt x="310" y="63"/>
                      <a:pt x="310" y="32"/>
                      <a:pt x="279" y="32"/>
                    </a:cubicBezTo>
                    <a:lnTo>
                      <a:pt x="279" y="32"/>
                    </a:lnTo>
                    <a:cubicBezTo>
                      <a:pt x="279" y="32"/>
                      <a:pt x="279" y="32"/>
                      <a:pt x="248" y="32"/>
                    </a:cubicBezTo>
                    <a:lnTo>
                      <a:pt x="248" y="32"/>
                    </a:lnTo>
                    <a:lnTo>
                      <a:pt x="248" y="32"/>
                    </a:lnTo>
                    <a:lnTo>
                      <a:pt x="248" y="32"/>
                    </a:lnTo>
                    <a:lnTo>
                      <a:pt x="248" y="32"/>
                    </a:lnTo>
                    <a:cubicBezTo>
                      <a:pt x="248" y="32"/>
                      <a:pt x="217" y="32"/>
                      <a:pt x="217" y="0"/>
                    </a:cubicBezTo>
                    <a:lnTo>
                      <a:pt x="217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32"/>
                    </a:lnTo>
                    <a:cubicBezTo>
                      <a:pt x="186" y="32"/>
                      <a:pt x="186" y="63"/>
                      <a:pt x="155" y="63"/>
                    </a:cubicBezTo>
                    <a:lnTo>
                      <a:pt x="155" y="63"/>
                    </a:lnTo>
                    <a:lnTo>
                      <a:pt x="124" y="94"/>
                    </a:lnTo>
                    <a:cubicBezTo>
                      <a:pt x="93" y="94"/>
                      <a:pt x="93" y="94"/>
                      <a:pt x="93" y="94"/>
                    </a:cubicBezTo>
                    <a:lnTo>
                      <a:pt x="93" y="124"/>
                    </a:lnTo>
                    <a:lnTo>
                      <a:pt x="93" y="124"/>
                    </a:lnTo>
                    <a:cubicBezTo>
                      <a:pt x="93" y="124"/>
                      <a:pt x="93" y="156"/>
                      <a:pt x="62" y="156"/>
                    </a:cubicBezTo>
                    <a:lnTo>
                      <a:pt x="62" y="156"/>
                    </a:lnTo>
                    <a:lnTo>
                      <a:pt x="62" y="156"/>
                    </a:lnTo>
                    <a:cubicBezTo>
                      <a:pt x="31" y="156"/>
                      <a:pt x="31" y="156"/>
                      <a:pt x="31" y="156"/>
                    </a:cubicBezTo>
                    <a:lnTo>
                      <a:pt x="31" y="156"/>
                    </a:lnTo>
                    <a:lnTo>
                      <a:pt x="31" y="156"/>
                    </a:lnTo>
                    <a:cubicBezTo>
                      <a:pt x="0" y="156"/>
                      <a:pt x="0" y="156"/>
                      <a:pt x="0" y="156"/>
                    </a:cubicBezTo>
                    <a:lnTo>
                      <a:pt x="0" y="156"/>
                    </a:lnTo>
                    <a:cubicBezTo>
                      <a:pt x="0" y="156"/>
                      <a:pt x="0" y="156"/>
                      <a:pt x="0" y="187"/>
                    </a:cubicBezTo>
                    <a:lnTo>
                      <a:pt x="0" y="187"/>
                    </a:lnTo>
                    <a:cubicBezTo>
                      <a:pt x="0" y="187"/>
                      <a:pt x="0" y="187"/>
                      <a:pt x="31" y="187"/>
                    </a:cubicBezTo>
                    <a:cubicBezTo>
                      <a:pt x="31" y="218"/>
                      <a:pt x="31" y="218"/>
                      <a:pt x="31" y="218"/>
                    </a:cubicBezTo>
                    <a:lnTo>
                      <a:pt x="62" y="218"/>
                    </a:lnTo>
                    <a:cubicBezTo>
                      <a:pt x="62" y="218"/>
                      <a:pt x="93" y="248"/>
                      <a:pt x="93" y="280"/>
                    </a:cubicBezTo>
                    <a:lnTo>
                      <a:pt x="93" y="280"/>
                    </a:lnTo>
                    <a:cubicBezTo>
                      <a:pt x="124" y="280"/>
                      <a:pt x="124" y="311"/>
                      <a:pt x="124" y="311"/>
                    </a:cubicBezTo>
                    <a:lnTo>
                      <a:pt x="124" y="342"/>
                    </a:lnTo>
                    <a:lnTo>
                      <a:pt x="124" y="342"/>
                    </a:lnTo>
                    <a:lnTo>
                      <a:pt x="124" y="342"/>
                    </a:lnTo>
                    <a:lnTo>
                      <a:pt x="124" y="342"/>
                    </a:lnTo>
                    <a:cubicBezTo>
                      <a:pt x="155" y="342"/>
                      <a:pt x="155" y="342"/>
                      <a:pt x="155" y="342"/>
                    </a:cubicBezTo>
                    <a:cubicBezTo>
                      <a:pt x="186" y="342"/>
                      <a:pt x="186" y="342"/>
                      <a:pt x="186" y="342"/>
                    </a:cubicBezTo>
                    <a:cubicBezTo>
                      <a:pt x="186" y="372"/>
                      <a:pt x="186" y="372"/>
                      <a:pt x="186" y="372"/>
                    </a:cubicBezTo>
                    <a:lnTo>
                      <a:pt x="186" y="372"/>
                    </a:lnTo>
                    <a:cubicBezTo>
                      <a:pt x="186" y="372"/>
                      <a:pt x="186" y="372"/>
                      <a:pt x="217" y="372"/>
                    </a:cubicBezTo>
                    <a:lnTo>
                      <a:pt x="217" y="372"/>
                    </a:lnTo>
                    <a:lnTo>
                      <a:pt x="217" y="372"/>
                    </a:lnTo>
                    <a:lnTo>
                      <a:pt x="217" y="372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79" y="372"/>
                    </a:lnTo>
                    <a:lnTo>
                      <a:pt x="279" y="372"/>
                    </a:lnTo>
                    <a:lnTo>
                      <a:pt x="279" y="372"/>
                    </a:lnTo>
                    <a:lnTo>
                      <a:pt x="279" y="372"/>
                    </a:lnTo>
                    <a:cubicBezTo>
                      <a:pt x="310" y="342"/>
                      <a:pt x="310" y="342"/>
                      <a:pt x="341" y="342"/>
                    </a:cubicBezTo>
                    <a:lnTo>
                      <a:pt x="341" y="342"/>
                    </a:lnTo>
                    <a:cubicBezTo>
                      <a:pt x="341" y="311"/>
                      <a:pt x="341" y="311"/>
                      <a:pt x="341" y="311"/>
                    </a:cubicBezTo>
                    <a:lnTo>
                      <a:pt x="341" y="311"/>
                    </a:lnTo>
                    <a:cubicBezTo>
                      <a:pt x="341" y="280"/>
                      <a:pt x="341" y="280"/>
                      <a:pt x="341" y="248"/>
                    </a:cubicBezTo>
                    <a:lnTo>
                      <a:pt x="372" y="248"/>
                    </a:lnTo>
                    <a:lnTo>
                      <a:pt x="341" y="21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6"/>
              <p:cNvSpPr>
                <a:spLocks noChangeArrowheads="1"/>
              </p:cNvSpPr>
              <p:nvPr/>
            </p:nvSpPr>
            <p:spPr bwMode="auto">
              <a:xfrm>
                <a:off x="4327525" y="2884488"/>
                <a:ext cx="44450" cy="133350"/>
              </a:xfrm>
              <a:custGeom>
                <a:avLst/>
                <a:gdLst>
                  <a:gd name="T0" fmla="*/ 31 w 125"/>
                  <a:gd name="T1" fmla="*/ 186 h 372"/>
                  <a:gd name="T2" fmla="*/ 31 w 125"/>
                  <a:gd name="T3" fmla="*/ 186 h 372"/>
                  <a:gd name="T4" fmla="*/ 31 w 125"/>
                  <a:gd name="T5" fmla="*/ 154 h 372"/>
                  <a:gd name="T6" fmla="*/ 31 w 125"/>
                  <a:gd name="T7" fmla="*/ 154 h 372"/>
                  <a:gd name="T8" fmla="*/ 31 w 125"/>
                  <a:gd name="T9" fmla="*/ 154 h 372"/>
                  <a:gd name="T10" fmla="*/ 31 w 125"/>
                  <a:gd name="T11" fmla="*/ 154 h 372"/>
                  <a:gd name="T12" fmla="*/ 31 w 125"/>
                  <a:gd name="T13" fmla="*/ 124 h 372"/>
                  <a:gd name="T14" fmla="*/ 62 w 125"/>
                  <a:gd name="T15" fmla="*/ 93 h 372"/>
                  <a:gd name="T16" fmla="*/ 62 w 125"/>
                  <a:gd name="T17" fmla="*/ 93 h 372"/>
                  <a:gd name="T18" fmla="*/ 62 w 125"/>
                  <a:gd name="T19" fmla="*/ 93 h 372"/>
                  <a:gd name="T20" fmla="*/ 62 w 125"/>
                  <a:gd name="T21" fmla="*/ 31 h 372"/>
                  <a:gd name="T22" fmla="*/ 31 w 125"/>
                  <a:gd name="T23" fmla="*/ 0 h 372"/>
                  <a:gd name="T24" fmla="*/ 31 w 125"/>
                  <a:gd name="T25" fmla="*/ 0 h 372"/>
                  <a:gd name="T26" fmla="*/ 31 w 125"/>
                  <a:gd name="T27" fmla="*/ 0 h 372"/>
                  <a:gd name="T28" fmla="*/ 31 w 125"/>
                  <a:gd name="T29" fmla="*/ 0 h 372"/>
                  <a:gd name="T30" fmla="*/ 31 w 125"/>
                  <a:gd name="T31" fmla="*/ 31 h 372"/>
                  <a:gd name="T32" fmla="*/ 31 w 125"/>
                  <a:gd name="T33" fmla="*/ 62 h 372"/>
                  <a:gd name="T34" fmla="*/ 31 w 125"/>
                  <a:gd name="T35" fmla="*/ 62 h 372"/>
                  <a:gd name="T36" fmla="*/ 31 w 125"/>
                  <a:gd name="T37" fmla="*/ 93 h 372"/>
                  <a:gd name="T38" fmla="*/ 31 w 125"/>
                  <a:gd name="T39" fmla="*/ 124 h 372"/>
                  <a:gd name="T40" fmla="*/ 0 w 125"/>
                  <a:gd name="T41" fmla="*/ 186 h 372"/>
                  <a:gd name="T42" fmla="*/ 0 w 125"/>
                  <a:gd name="T43" fmla="*/ 186 h 372"/>
                  <a:gd name="T44" fmla="*/ 0 w 125"/>
                  <a:gd name="T45" fmla="*/ 186 h 372"/>
                  <a:gd name="T46" fmla="*/ 0 w 125"/>
                  <a:gd name="T47" fmla="*/ 186 h 372"/>
                  <a:gd name="T48" fmla="*/ 0 w 125"/>
                  <a:gd name="T49" fmla="*/ 186 h 372"/>
                  <a:gd name="T50" fmla="*/ 0 w 125"/>
                  <a:gd name="T51" fmla="*/ 186 h 372"/>
                  <a:gd name="T52" fmla="*/ 0 w 125"/>
                  <a:gd name="T53" fmla="*/ 217 h 372"/>
                  <a:gd name="T54" fmla="*/ 0 w 125"/>
                  <a:gd name="T55" fmla="*/ 217 h 372"/>
                  <a:gd name="T56" fmla="*/ 31 w 125"/>
                  <a:gd name="T57" fmla="*/ 248 h 372"/>
                  <a:gd name="T58" fmla="*/ 31 w 125"/>
                  <a:gd name="T59" fmla="*/ 248 h 372"/>
                  <a:gd name="T60" fmla="*/ 31 w 125"/>
                  <a:gd name="T61" fmla="*/ 248 h 372"/>
                  <a:gd name="T62" fmla="*/ 31 w 125"/>
                  <a:gd name="T63" fmla="*/ 248 h 372"/>
                  <a:gd name="T64" fmla="*/ 62 w 125"/>
                  <a:gd name="T65" fmla="*/ 248 h 372"/>
                  <a:gd name="T66" fmla="*/ 62 w 125"/>
                  <a:gd name="T67" fmla="*/ 248 h 372"/>
                  <a:gd name="T68" fmla="*/ 93 w 125"/>
                  <a:gd name="T69" fmla="*/ 279 h 372"/>
                  <a:gd name="T70" fmla="*/ 93 w 125"/>
                  <a:gd name="T71" fmla="*/ 310 h 372"/>
                  <a:gd name="T72" fmla="*/ 93 w 125"/>
                  <a:gd name="T73" fmla="*/ 310 h 372"/>
                  <a:gd name="T74" fmla="*/ 93 w 125"/>
                  <a:gd name="T75" fmla="*/ 310 h 372"/>
                  <a:gd name="T76" fmla="*/ 93 w 125"/>
                  <a:gd name="T77" fmla="*/ 371 h 372"/>
                  <a:gd name="T78" fmla="*/ 93 w 125"/>
                  <a:gd name="T79" fmla="*/ 371 h 372"/>
                  <a:gd name="T80" fmla="*/ 93 w 125"/>
                  <a:gd name="T81" fmla="*/ 371 h 372"/>
                  <a:gd name="T82" fmla="*/ 93 w 125"/>
                  <a:gd name="T83" fmla="*/ 371 h 372"/>
                  <a:gd name="T84" fmla="*/ 93 w 125"/>
                  <a:gd name="T85" fmla="*/ 371 h 372"/>
                  <a:gd name="T86" fmla="*/ 124 w 125"/>
                  <a:gd name="T87" fmla="*/ 371 h 372"/>
                  <a:gd name="T88" fmla="*/ 124 w 125"/>
                  <a:gd name="T89" fmla="*/ 371 h 372"/>
                  <a:gd name="T90" fmla="*/ 124 w 125"/>
                  <a:gd name="T91" fmla="*/ 341 h 372"/>
                  <a:gd name="T92" fmla="*/ 124 w 125"/>
                  <a:gd name="T93" fmla="*/ 341 h 372"/>
                  <a:gd name="T94" fmla="*/ 124 w 125"/>
                  <a:gd name="T95" fmla="*/ 310 h 372"/>
                  <a:gd name="T96" fmla="*/ 124 w 125"/>
                  <a:gd name="T97" fmla="*/ 279 h 372"/>
                  <a:gd name="T98" fmla="*/ 124 w 125"/>
                  <a:gd name="T99" fmla="*/ 279 h 372"/>
                  <a:gd name="T100" fmla="*/ 93 w 125"/>
                  <a:gd name="T101" fmla="*/ 279 h 372"/>
                  <a:gd name="T102" fmla="*/ 62 w 125"/>
                  <a:gd name="T103" fmla="*/ 248 h 372"/>
                  <a:gd name="T104" fmla="*/ 62 w 125"/>
                  <a:gd name="T105" fmla="*/ 217 h 372"/>
                  <a:gd name="T106" fmla="*/ 62 w 125"/>
                  <a:gd name="T107" fmla="*/ 217 h 372"/>
                  <a:gd name="T108" fmla="*/ 31 w 125"/>
                  <a:gd name="T109" fmla="*/ 186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5" h="372">
                    <a:moveTo>
                      <a:pt x="31" y="186"/>
                    </a:moveTo>
                    <a:lnTo>
                      <a:pt x="31" y="186"/>
                    </a:lnTo>
                    <a:cubicBezTo>
                      <a:pt x="31" y="186"/>
                      <a:pt x="31" y="186"/>
                      <a:pt x="31" y="154"/>
                    </a:cubicBezTo>
                    <a:lnTo>
                      <a:pt x="31" y="154"/>
                    </a:lnTo>
                    <a:lnTo>
                      <a:pt x="31" y="154"/>
                    </a:lnTo>
                    <a:lnTo>
                      <a:pt x="31" y="154"/>
                    </a:lnTo>
                    <a:cubicBezTo>
                      <a:pt x="31" y="154"/>
                      <a:pt x="31" y="154"/>
                      <a:pt x="31" y="124"/>
                    </a:cubicBezTo>
                    <a:cubicBezTo>
                      <a:pt x="31" y="124"/>
                      <a:pt x="31" y="124"/>
                      <a:pt x="62" y="93"/>
                    </a:cubicBezTo>
                    <a:lnTo>
                      <a:pt x="62" y="93"/>
                    </a:lnTo>
                    <a:lnTo>
                      <a:pt x="62" y="93"/>
                    </a:lnTo>
                    <a:cubicBezTo>
                      <a:pt x="62" y="62"/>
                      <a:pt x="62" y="31"/>
                      <a:pt x="62" y="31"/>
                    </a:cubicBez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31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93"/>
                    </a:lnTo>
                    <a:lnTo>
                      <a:pt x="31" y="124"/>
                    </a:lnTo>
                    <a:cubicBezTo>
                      <a:pt x="31" y="154"/>
                      <a:pt x="31" y="154"/>
                      <a:pt x="0" y="186"/>
                    </a:cubicBez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cubicBezTo>
                      <a:pt x="0" y="217"/>
                      <a:pt x="0" y="217"/>
                      <a:pt x="0" y="217"/>
                    </a:cubicBezTo>
                    <a:lnTo>
                      <a:pt x="0" y="217"/>
                    </a:lnTo>
                    <a:cubicBezTo>
                      <a:pt x="0" y="248"/>
                      <a:pt x="31" y="248"/>
                      <a:pt x="31" y="248"/>
                    </a:cubicBezTo>
                    <a:lnTo>
                      <a:pt x="31" y="248"/>
                    </a:lnTo>
                    <a:lnTo>
                      <a:pt x="31" y="248"/>
                    </a:lnTo>
                    <a:lnTo>
                      <a:pt x="31" y="248"/>
                    </a:lnTo>
                    <a:lnTo>
                      <a:pt x="62" y="248"/>
                    </a:lnTo>
                    <a:lnTo>
                      <a:pt x="62" y="248"/>
                    </a:lnTo>
                    <a:cubicBezTo>
                      <a:pt x="62" y="248"/>
                      <a:pt x="93" y="248"/>
                      <a:pt x="93" y="279"/>
                    </a:cubicBezTo>
                    <a:lnTo>
                      <a:pt x="93" y="310"/>
                    </a:lnTo>
                    <a:lnTo>
                      <a:pt x="93" y="310"/>
                    </a:lnTo>
                    <a:lnTo>
                      <a:pt x="93" y="310"/>
                    </a:lnTo>
                    <a:cubicBezTo>
                      <a:pt x="93" y="341"/>
                      <a:pt x="93" y="341"/>
                      <a:pt x="93" y="371"/>
                    </a:cubicBezTo>
                    <a:lnTo>
                      <a:pt x="93" y="371"/>
                    </a:lnTo>
                    <a:lnTo>
                      <a:pt x="93" y="371"/>
                    </a:lnTo>
                    <a:lnTo>
                      <a:pt x="93" y="371"/>
                    </a:lnTo>
                    <a:lnTo>
                      <a:pt x="93" y="371"/>
                    </a:lnTo>
                    <a:cubicBezTo>
                      <a:pt x="93" y="371"/>
                      <a:pt x="93" y="371"/>
                      <a:pt x="124" y="371"/>
                    </a:cubicBezTo>
                    <a:lnTo>
                      <a:pt x="124" y="371"/>
                    </a:lnTo>
                    <a:lnTo>
                      <a:pt x="124" y="341"/>
                    </a:lnTo>
                    <a:lnTo>
                      <a:pt x="124" y="341"/>
                    </a:lnTo>
                    <a:lnTo>
                      <a:pt x="124" y="310"/>
                    </a:lnTo>
                    <a:cubicBezTo>
                      <a:pt x="124" y="310"/>
                      <a:pt x="124" y="310"/>
                      <a:pt x="124" y="279"/>
                    </a:cubicBezTo>
                    <a:lnTo>
                      <a:pt x="124" y="279"/>
                    </a:lnTo>
                    <a:cubicBezTo>
                      <a:pt x="93" y="279"/>
                      <a:pt x="93" y="279"/>
                      <a:pt x="93" y="279"/>
                    </a:cubicBezTo>
                    <a:cubicBezTo>
                      <a:pt x="93" y="248"/>
                      <a:pt x="93" y="248"/>
                      <a:pt x="62" y="248"/>
                    </a:cubicBezTo>
                    <a:cubicBezTo>
                      <a:pt x="62" y="217"/>
                      <a:pt x="62" y="217"/>
                      <a:pt x="62" y="217"/>
                    </a:cubicBezTo>
                    <a:lnTo>
                      <a:pt x="62" y="217"/>
                    </a:lnTo>
                    <a:cubicBezTo>
                      <a:pt x="62" y="217"/>
                      <a:pt x="31" y="217"/>
                      <a:pt x="31" y="1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7"/>
              <p:cNvSpPr>
                <a:spLocks noChangeArrowheads="1"/>
              </p:cNvSpPr>
              <p:nvPr/>
            </p:nvSpPr>
            <p:spPr bwMode="auto">
              <a:xfrm>
                <a:off x="3333750" y="2025650"/>
                <a:ext cx="146050" cy="123825"/>
              </a:xfrm>
              <a:custGeom>
                <a:avLst/>
                <a:gdLst>
                  <a:gd name="T0" fmla="*/ 217 w 405"/>
                  <a:gd name="T1" fmla="*/ 217 h 342"/>
                  <a:gd name="T2" fmla="*/ 217 w 405"/>
                  <a:gd name="T3" fmla="*/ 217 h 342"/>
                  <a:gd name="T4" fmla="*/ 217 w 405"/>
                  <a:gd name="T5" fmla="*/ 31 h 342"/>
                  <a:gd name="T6" fmla="*/ 404 w 405"/>
                  <a:gd name="T7" fmla="*/ 31 h 342"/>
                  <a:gd name="T8" fmla="*/ 404 w 405"/>
                  <a:gd name="T9" fmla="*/ 0 h 342"/>
                  <a:gd name="T10" fmla="*/ 217 w 405"/>
                  <a:gd name="T11" fmla="*/ 0 h 342"/>
                  <a:gd name="T12" fmla="*/ 186 w 405"/>
                  <a:gd name="T13" fmla="*/ 31 h 342"/>
                  <a:gd name="T14" fmla="*/ 156 w 405"/>
                  <a:gd name="T15" fmla="*/ 63 h 342"/>
                  <a:gd name="T16" fmla="*/ 124 w 405"/>
                  <a:gd name="T17" fmla="*/ 94 h 342"/>
                  <a:gd name="T18" fmla="*/ 124 w 405"/>
                  <a:gd name="T19" fmla="*/ 94 h 342"/>
                  <a:gd name="T20" fmla="*/ 124 w 405"/>
                  <a:gd name="T21" fmla="*/ 155 h 342"/>
                  <a:gd name="T22" fmla="*/ 124 w 405"/>
                  <a:gd name="T23" fmla="*/ 155 h 342"/>
                  <a:gd name="T24" fmla="*/ 93 w 405"/>
                  <a:gd name="T25" fmla="*/ 187 h 342"/>
                  <a:gd name="T26" fmla="*/ 62 w 405"/>
                  <a:gd name="T27" fmla="*/ 217 h 342"/>
                  <a:gd name="T28" fmla="*/ 62 w 405"/>
                  <a:gd name="T29" fmla="*/ 217 h 342"/>
                  <a:gd name="T30" fmla="*/ 32 w 405"/>
                  <a:gd name="T31" fmla="*/ 248 h 342"/>
                  <a:gd name="T32" fmla="*/ 32 w 405"/>
                  <a:gd name="T33" fmla="*/ 311 h 342"/>
                  <a:gd name="T34" fmla="*/ 0 w 405"/>
                  <a:gd name="T35" fmla="*/ 311 h 342"/>
                  <a:gd name="T36" fmla="*/ 0 w 405"/>
                  <a:gd name="T37" fmla="*/ 341 h 342"/>
                  <a:gd name="T38" fmla="*/ 0 w 405"/>
                  <a:gd name="T39" fmla="*/ 341 h 342"/>
                  <a:gd name="T40" fmla="*/ 156 w 405"/>
                  <a:gd name="T41" fmla="*/ 341 h 342"/>
                  <a:gd name="T42" fmla="*/ 156 w 405"/>
                  <a:gd name="T43" fmla="*/ 341 h 342"/>
                  <a:gd name="T44" fmla="*/ 156 w 405"/>
                  <a:gd name="T45" fmla="*/ 311 h 342"/>
                  <a:gd name="T46" fmla="*/ 186 w 405"/>
                  <a:gd name="T47" fmla="*/ 248 h 342"/>
                  <a:gd name="T48" fmla="*/ 217 w 405"/>
                  <a:gd name="T49" fmla="*/ 217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05" h="342">
                    <a:moveTo>
                      <a:pt x="217" y="217"/>
                    </a:moveTo>
                    <a:lnTo>
                      <a:pt x="217" y="217"/>
                    </a:lnTo>
                    <a:cubicBezTo>
                      <a:pt x="217" y="31"/>
                      <a:pt x="217" y="31"/>
                      <a:pt x="217" y="31"/>
                    </a:cubicBezTo>
                    <a:cubicBezTo>
                      <a:pt x="404" y="31"/>
                      <a:pt x="404" y="31"/>
                      <a:pt x="404" y="31"/>
                    </a:cubicBezTo>
                    <a:cubicBezTo>
                      <a:pt x="404" y="0"/>
                      <a:pt x="404" y="0"/>
                      <a:pt x="404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7" y="0"/>
                      <a:pt x="186" y="0"/>
                      <a:pt x="186" y="31"/>
                    </a:cubicBezTo>
                    <a:cubicBezTo>
                      <a:pt x="186" y="31"/>
                      <a:pt x="186" y="63"/>
                      <a:pt x="156" y="63"/>
                    </a:cubicBezTo>
                    <a:lnTo>
                      <a:pt x="124" y="94"/>
                    </a:lnTo>
                    <a:lnTo>
                      <a:pt x="124" y="94"/>
                    </a:lnTo>
                    <a:cubicBezTo>
                      <a:pt x="124" y="124"/>
                      <a:pt x="124" y="124"/>
                      <a:pt x="124" y="155"/>
                    </a:cubicBezTo>
                    <a:lnTo>
                      <a:pt x="124" y="155"/>
                    </a:lnTo>
                    <a:cubicBezTo>
                      <a:pt x="124" y="155"/>
                      <a:pt x="124" y="187"/>
                      <a:pt x="93" y="187"/>
                    </a:cubicBezTo>
                    <a:cubicBezTo>
                      <a:pt x="93" y="187"/>
                      <a:pt x="93" y="217"/>
                      <a:pt x="62" y="217"/>
                    </a:cubicBezTo>
                    <a:lnTo>
                      <a:pt x="62" y="217"/>
                    </a:lnTo>
                    <a:lnTo>
                      <a:pt x="32" y="248"/>
                    </a:lnTo>
                    <a:cubicBezTo>
                      <a:pt x="32" y="279"/>
                      <a:pt x="32" y="279"/>
                      <a:pt x="32" y="311"/>
                    </a:cubicBezTo>
                    <a:lnTo>
                      <a:pt x="0" y="311"/>
                    </a:lnTo>
                    <a:cubicBezTo>
                      <a:pt x="0" y="341"/>
                      <a:pt x="0" y="341"/>
                      <a:pt x="0" y="341"/>
                    </a:cubicBezTo>
                    <a:lnTo>
                      <a:pt x="0" y="341"/>
                    </a:lnTo>
                    <a:cubicBezTo>
                      <a:pt x="156" y="341"/>
                      <a:pt x="156" y="341"/>
                      <a:pt x="156" y="341"/>
                    </a:cubicBezTo>
                    <a:lnTo>
                      <a:pt x="156" y="341"/>
                    </a:lnTo>
                    <a:lnTo>
                      <a:pt x="156" y="311"/>
                    </a:lnTo>
                    <a:cubicBezTo>
                      <a:pt x="156" y="279"/>
                      <a:pt x="156" y="279"/>
                      <a:pt x="186" y="248"/>
                    </a:cubicBezTo>
                    <a:cubicBezTo>
                      <a:pt x="186" y="217"/>
                      <a:pt x="217" y="217"/>
                      <a:pt x="217" y="21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8"/>
              <p:cNvSpPr>
                <a:spLocks noChangeArrowheads="1"/>
              </p:cNvSpPr>
              <p:nvPr/>
            </p:nvSpPr>
            <p:spPr bwMode="auto">
              <a:xfrm>
                <a:off x="3502025" y="1801813"/>
                <a:ext cx="390525" cy="401637"/>
              </a:xfrm>
              <a:custGeom>
                <a:avLst/>
                <a:gdLst>
                  <a:gd name="T0" fmla="*/ 0 w 1085"/>
                  <a:gd name="T1" fmla="*/ 590 h 1117"/>
                  <a:gd name="T2" fmla="*/ 559 w 1085"/>
                  <a:gd name="T3" fmla="*/ 1023 h 1117"/>
                  <a:gd name="T4" fmla="*/ 559 w 1085"/>
                  <a:gd name="T5" fmla="*/ 1023 h 1117"/>
                  <a:gd name="T6" fmla="*/ 651 w 1085"/>
                  <a:gd name="T7" fmla="*/ 1085 h 1117"/>
                  <a:gd name="T8" fmla="*/ 651 w 1085"/>
                  <a:gd name="T9" fmla="*/ 1085 h 1117"/>
                  <a:gd name="T10" fmla="*/ 744 w 1085"/>
                  <a:gd name="T11" fmla="*/ 1085 h 1117"/>
                  <a:gd name="T12" fmla="*/ 868 w 1085"/>
                  <a:gd name="T13" fmla="*/ 992 h 1117"/>
                  <a:gd name="T14" fmla="*/ 1055 w 1085"/>
                  <a:gd name="T15" fmla="*/ 868 h 1117"/>
                  <a:gd name="T16" fmla="*/ 1084 w 1085"/>
                  <a:gd name="T17" fmla="*/ 837 h 1117"/>
                  <a:gd name="T18" fmla="*/ 992 w 1085"/>
                  <a:gd name="T19" fmla="*/ 775 h 1117"/>
                  <a:gd name="T20" fmla="*/ 992 w 1085"/>
                  <a:gd name="T21" fmla="*/ 744 h 1117"/>
                  <a:gd name="T22" fmla="*/ 961 w 1085"/>
                  <a:gd name="T23" fmla="*/ 714 h 1117"/>
                  <a:gd name="T24" fmla="*/ 931 w 1085"/>
                  <a:gd name="T25" fmla="*/ 683 h 1117"/>
                  <a:gd name="T26" fmla="*/ 961 w 1085"/>
                  <a:gd name="T27" fmla="*/ 651 h 1117"/>
                  <a:gd name="T28" fmla="*/ 961 w 1085"/>
                  <a:gd name="T29" fmla="*/ 590 h 1117"/>
                  <a:gd name="T30" fmla="*/ 961 w 1085"/>
                  <a:gd name="T31" fmla="*/ 496 h 1117"/>
                  <a:gd name="T32" fmla="*/ 961 w 1085"/>
                  <a:gd name="T33" fmla="*/ 466 h 1117"/>
                  <a:gd name="T34" fmla="*/ 931 w 1085"/>
                  <a:gd name="T35" fmla="*/ 435 h 1117"/>
                  <a:gd name="T36" fmla="*/ 931 w 1085"/>
                  <a:gd name="T37" fmla="*/ 372 h 1117"/>
                  <a:gd name="T38" fmla="*/ 899 w 1085"/>
                  <a:gd name="T39" fmla="*/ 311 h 1117"/>
                  <a:gd name="T40" fmla="*/ 899 w 1085"/>
                  <a:gd name="T41" fmla="*/ 279 h 1117"/>
                  <a:gd name="T42" fmla="*/ 837 w 1085"/>
                  <a:gd name="T43" fmla="*/ 218 h 1117"/>
                  <a:gd name="T44" fmla="*/ 837 w 1085"/>
                  <a:gd name="T45" fmla="*/ 187 h 1117"/>
                  <a:gd name="T46" fmla="*/ 868 w 1085"/>
                  <a:gd name="T47" fmla="*/ 124 h 1117"/>
                  <a:gd name="T48" fmla="*/ 899 w 1085"/>
                  <a:gd name="T49" fmla="*/ 94 h 1117"/>
                  <a:gd name="T50" fmla="*/ 899 w 1085"/>
                  <a:gd name="T51" fmla="*/ 31 h 1117"/>
                  <a:gd name="T52" fmla="*/ 868 w 1085"/>
                  <a:gd name="T53" fmla="*/ 0 h 1117"/>
                  <a:gd name="T54" fmla="*/ 868 w 1085"/>
                  <a:gd name="T55" fmla="*/ 0 h 1117"/>
                  <a:gd name="T56" fmla="*/ 775 w 1085"/>
                  <a:gd name="T57" fmla="*/ 31 h 1117"/>
                  <a:gd name="T58" fmla="*/ 713 w 1085"/>
                  <a:gd name="T59" fmla="*/ 0 h 1117"/>
                  <a:gd name="T60" fmla="*/ 683 w 1085"/>
                  <a:gd name="T61" fmla="*/ 0 h 1117"/>
                  <a:gd name="T62" fmla="*/ 620 w 1085"/>
                  <a:gd name="T63" fmla="*/ 31 h 1117"/>
                  <a:gd name="T64" fmla="*/ 527 w 1085"/>
                  <a:gd name="T65" fmla="*/ 31 h 1117"/>
                  <a:gd name="T66" fmla="*/ 403 w 1085"/>
                  <a:gd name="T67" fmla="*/ 94 h 1117"/>
                  <a:gd name="T68" fmla="*/ 372 w 1085"/>
                  <a:gd name="T69" fmla="*/ 124 h 1117"/>
                  <a:gd name="T70" fmla="*/ 372 w 1085"/>
                  <a:gd name="T71" fmla="*/ 187 h 1117"/>
                  <a:gd name="T72" fmla="*/ 403 w 1085"/>
                  <a:gd name="T73" fmla="*/ 311 h 1117"/>
                  <a:gd name="T74" fmla="*/ 372 w 1085"/>
                  <a:gd name="T75" fmla="*/ 342 h 1117"/>
                  <a:gd name="T76" fmla="*/ 311 w 1085"/>
                  <a:gd name="T77" fmla="*/ 342 h 1117"/>
                  <a:gd name="T78" fmla="*/ 279 w 1085"/>
                  <a:gd name="T79" fmla="*/ 372 h 1117"/>
                  <a:gd name="T80" fmla="*/ 248 w 1085"/>
                  <a:gd name="T81" fmla="*/ 372 h 1117"/>
                  <a:gd name="T82" fmla="*/ 217 w 1085"/>
                  <a:gd name="T83" fmla="*/ 435 h 1117"/>
                  <a:gd name="T84" fmla="*/ 186 w 1085"/>
                  <a:gd name="T85" fmla="*/ 435 h 1117"/>
                  <a:gd name="T86" fmla="*/ 124 w 1085"/>
                  <a:gd name="T87" fmla="*/ 466 h 1117"/>
                  <a:gd name="T88" fmla="*/ 93 w 1085"/>
                  <a:gd name="T89" fmla="*/ 496 h 1117"/>
                  <a:gd name="T90" fmla="*/ 63 w 1085"/>
                  <a:gd name="T91" fmla="*/ 496 h 1117"/>
                  <a:gd name="T92" fmla="*/ 31 w 1085"/>
                  <a:gd name="T93" fmla="*/ 496 h 1117"/>
                  <a:gd name="T94" fmla="*/ 0 w 1085"/>
                  <a:gd name="T95" fmla="*/ 559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85" h="1117">
                    <a:moveTo>
                      <a:pt x="0" y="590"/>
                    </a:moveTo>
                    <a:lnTo>
                      <a:pt x="0" y="590"/>
                    </a:lnTo>
                    <a:lnTo>
                      <a:pt x="0" y="590"/>
                    </a:lnTo>
                    <a:cubicBezTo>
                      <a:pt x="527" y="992"/>
                      <a:pt x="527" y="992"/>
                      <a:pt x="527" y="992"/>
                    </a:cubicBezTo>
                    <a:lnTo>
                      <a:pt x="527" y="992"/>
                    </a:lnTo>
                    <a:cubicBezTo>
                      <a:pt x="559" y="1023"/>
                      <a:pt x="559" y="1023"/>
                      <a:pt x="559" y="1023"/>
                    </a:cubicBezTo>
                    <a:lnTo>
                      <a:pt x="559" y="1023"/>
                    </a:lnTo>
                    <a:lnTo>
                      <a:pt x="559" y="1023"/>
                    </a:lnTo>
                    <a:lnTo>
                      <a:pt x="559" y="1023"/>
                    </a:lnTo>
                    <a:cubicBezTo>
                      <a:pt x="589" y="1023"/>
                      <a:pt x="589" y="1023"/>
                      <a:pt x="589" y="1055"/>
                    </a:cubicBezTo>
                    <a:cubicBezTo>
                      <a:pt x="620" y="1055"/>
                      <a:pt x="620" y="1055"/>
                      <a:pt x="620" y="1055"/>
                    </a:cubicBezTo>
                    <a:cubicBezTo>
                      <a:pt x="651" y="1055"/>
                      <a:pt x="651" y="1085"/>
                      <a:pt x="651" y="1085"/>
                    </a:cubicBezTo>
                    <a:cubicBezTo>
                      <a:pt x="651" y="1116"/>
                      <a:pt x="651" y="1116"/>
                      <a:pt x="651" y="1116"/>
                    </a:cubicBezTo>
                    <a:lnTo>
                      <a:pt x="651" y="1116"/>
                    </a:lnTo>
                    <a:cubicBezTo>
                      <a:pt x="651" y="1085"/>
                      <a:pt x="651" y="1085"/>
                      <a:pt x="651" y="1085"/>
                    </a:cubicBezTo>
                    <a:cubicBezTo>
                      <a:pt x="683" y="1085"/>
                      <a:pt x="683" y="1085"/>
                      <a:pt x="683" y="1085"/>
                    </a:cubicBezTo>
                    <a:cubicBezTo>
                      <a:pt x="683" y="1085"/>
                      <a:pt x="683" y="1085"/>
                      <a:pt x="713" y="1085"/>
                    </a:cubicBezTo>
                    <a:cubicBezTo>
                      <a:pt x="744" y="1085"/>
                      <a:pt x="744" y="1085"/>
                      <a:pt x="744" y="1085"/>
                    </a:cubicBezTo>
                    <a:cubicBezTo>
                      <a:pt x="775" y="1085"/>
                      <a:pt x="775" y="1055"/>
                      <a:pt x="807" y="1055"/>
                    </a:cubicBezTo>
                    <a:lnTo>
                      <a:pt x="807" y="1055"/>
                    </a:lnTo>
                    <a:cubicBezTo>
                      <a:pt x="837" y="1023"/>
                      <a:pt x="837" y="992"/>
                      <a:pt x="868" y="992"/>
                    </a:cubicBezTo>
                    <a:cubicBezTo>
                      <a:pt x="899" y="961"/>
                      <a:pt x="961" y="899"/>
                      <a:pt x="1023" y="868"/>
                    </a:cubicBezTo>
                    <a:cubicBezTo>
                      <a:pt x="1055" y="868"/>
                      <a:pt x="1055" y="868"/>
                      <a:pt x="1055" y="868"/>
                    </a:cubicBezTo>
                    <a:lnTo>
                      <a:pt x="1055" y="868"/>
                    </a:lnTo>
                    <a:lnTo>
                      <a:pt x="1055" y="868"/>
                    </a:lnTo>
                    <a:cubicBezTo>
                      <a:pt x="1084" y="837"/>
                      <a:pt x="1084" y="837"/>
                      <a:pt x="1084" y="837"/>
                    </a:cubicBezTo>
                    <a:lnTo>
                      <a:pt x="1084" y="837"/>
                    </a:lnTo>
                    <a:cubicBezTo>
                      <a:pt x="1054" y="807"/>
                      <a:pt x="1055" y="807"/>
                      <a:pt x="1055" y="807"/>
                    </a:cubicBezTo>
                    <a:lnTo>
                      <a:pt x="1023" y="807"/>
                    </a:lnTo>
                    <a:cubicBezTo>
                      <a:pt x="992" y="807"/>
                      <a:pt x="992" y="775"/>
                      <a:pt x="992" y="775"/>
                    </a:cubicBezTo>
                    <a:lnTo>
                      <a:pt x="992" y="775"/>
                    </a:lnTo>
                    <a:cubicBezTo>
                      <a:pt x="992" y="775"/>
                      <a:pt x="992" y="775"/>
                      <a:pt x="992" y="744"/>
                    </a:cubicBezTo>
                    <a:lnTo>
                      <a:pt x="992" y="744"/>
                    </a:lnTo>
                    <a:lnTo>
                      <a:pt x="992" y="744"/>
                    </a:lnTo>
                    <a:lnTo>
                      <a:pt x="961" y="714"/>
                    </a:lnTo>
                    <a:lnTo>
                      <a:pt x="961" y="714"/>
                    </a:lnTo>
                    <a:lnTo>
                      <a:pt x="961" y="714"/>
                    </a:lnTo>
                    <a:lnTo>
                      <a:pt x="931" y="683"/>
                    </a:lnTo>
                    <a:lnTo>
                      <a:pt x="931" y="683"/>
                    </a:lnTo>
                    <a:lnTo>
                      <a:pt x="961" y="651"/>
                    </a:lnTo>
                    <a:lnTo>
                      <a:pt x="961" y="651"/>
                    </a:lnTo>
                    <a:lnTo>
                      <a:pt x="961" y="651"/>
                    </a:lnTo>
                    <a:cubicBezTo>
                      <a:pt x="961" y="620"/>
                      <a:pt x="961" y="620"/>
                      <a:pt x="961" y="620"/>
                    </a:cubicBezTo>
                    <a:lnTo>
                      <a:pt x="961" y="590"/>
                    </a:lnTo>
                    <a:lnTo>
                      <a:pt x="961" y="590"/>
                    </a:lnTo>
                    <a:lnTo>
                      <a:pt x="961" y="559"/>
                    </a:lnTo>
                    <a:cubicBezTo>
                      <a:pt x="961" y="559"/>
                      <a:pt x="961" y="559"/>
                      <a:pt x="961" y="527"/>
                    </a:cubicBezTo>
                    <a:lnTo>
                      <a:pt x="961" y="496"/>
                    </a:lnTo>
                    <a:cubicBezTo>
                      <a:pt x="961" y="496"/>
                      <a:pt x="961" y="496"/>
                      <a:pt x="961" y="466"/>
                    </a:cubicBezTo>
                    <a:lnTo>
                      <a:pt x="961" y="466"/>
                    </a:lnTo>
                    <a:lnTo>
                      <a:pt x="961" y="466"/>
                    </a:lnTo>
                    <a:cubicBezTo>
                      <a:pt x="961" y="466"/>
                      <a:pt x="931" y="466"/>
                      <a:pt x="931" y="435"/>
                    </a:cubicBezTo>
                    <a:lnTo>
                      <a:pt x="931" y="435"/>
                    </a:lnTo>
                    <a:lnTo>
                      <a:pt x="931" y="435"/>
                    </a:lnTo>
                    <a:cubicBezTo>
                      <a:pt x="931" y="435"/>
                      <a:pt x="931" y="403"/>
                      <a:pt x="961" y="403"/>
                    </a:cubicBezTo>
                    <a:cubicBezTo>
                      <a:pt x="931" y="403"/>
                      <a:pt x="931" y="372"/>
                      <a:pt x="931" y="372"/>
                    </a:cubicBezTo>
                    <a:lnTo>
                      <a:pt x="931" y="372"/>
                    </a:lnTo>
                    <a:cubicBezTo>
                      <a:pt x="931" y="342"/>
                      <a:pt x="931" y="342"/>
                      <a:pt x="931" y="342"/>
                    </a:cubicBezTo>
                    <a:cubicBezTo>
                      <a:pt x="931" y="311"/>
                      <a:pt x="931" y="311"/>
                      <a:pt x="931" y="311"/>
                    </a:cubicBezTo>
                    <a:cubicBezTo>
                      <a:pt x="931" y="311"/>
                      <a:pt x="931" y="311"/>
                      <a:pt x="899" y="311"/>
                    </a:cubicBezTo>
                    <a:cubicBezTo>
                      <a:pt x="899" y="311"/>
                      <a:pt x="899" y="311"/>
                      <a:pt x="899" y="279"/>
                    </a:cubicBezTo>
                    <a:lnTo>
                      <a:pt x="899" y="279"/>
                    </a:lnTo>
                    <a:lnTo>
                      <a:pt x="899" y="279"/>
                    </a:lnTo>
                    <a:lnTo>
                      <a:pt x="899" y="279"/>
                    </a:lnTo>
                    <a:cubicBezTo>
                      <a:pt x="868" y="248"/>
                      <a:pt x="868" y="248"/>
                      <a:pt x="837" y="218"/>
                    </a:cubicBezTo>
                    <a:lnTo>
                      <a:pt x="837" y="218"/>
                    </a:lnTo>
                    <a:lnTo>
                      <a:pt x="837" y="218"/>
                    </a:lnTo>
                    <a:lnTo>
                      <a:pt x="837" y="187"/>
                    </a:lnTo>
                    <a:lnTo>
                      <a:pt x="837" y="187"/>
                    </a:lnTo>
                    <a:lnTo>
                      <a:pt x="837" y="187"/>
                    </a:lnTo>
                    <a:cubicBezTo>
                      <a:pt x="837" y="155"/>
                      <a:pt x="837" y="155"/>
                      <a:pt x="868" y="124"/>
                    </a:cubicBezTo>
                    <a:lnTo>
                      <a:pt x="868" y="124"/>
                    </a:lnTo>
                    <a:cubicBezTo>
                      <a:pt x="868" y="124"/>
                      <a:pt x="868" y="124"/>
                      <a:pt x="899" y="94"/>
                    </a:cubicBezTo>
                    <a:lnTo>
                      <a:pt x="899" y="94"/>
                    </a:lnTo>
                    <a:lnTo>
                      <a:pt x="899" y="94"/>
                    </a:lnTo>
                    <a:lnTo>
                      <a:pt x="899" y="63"/>
                    </a:lnTo>
                    <a:lnTo>
                      <a:pt x="899" y="63"/>
                    </a:lnTo>
                    <a:lnTo>
                      <a:pt x="899" y="31"/>
                    </a:lnTo>
                    <a:lnTo>
                      <a:pt x="899" y="31"/>
                    </a:lnTo>
                    <a:cubicBezTo>
                      <a:pt x="899" y="31"/>
                      <a:pt x="899" y="31"/>
                      <a:pt x="899" y="0"/>
                    </a:cubicBezTo>
                    <a:lnTo>
                      <a:pt x="868" y="0"/>
                    </a:lnTo>
                    <a:lnTo>
                      <a:pt x="868" y="0"/>
                    </a:lnTo>
                    <a:lnTo>
                      <a:pt x="868" y="0"/>
                    </a:lnTo>
                    <a:lnTo>
                      <a:pt x="868" y="0"/>
                    </a:lnTo>
                    <a:cubicBezTo>
                      <a:pt x="807" y="0"/>
                      <a:pt x="807" y="0"/>
                      <a:pt x="807" y="0"/>
                    </a:cubicBezTo>
                    <a:lnTo>
                      <a:pt x="807" y="0"/>
                    </a:lnTo>
                    <a:lnTo>
                      <a:pt x="775" y="31"/>
                    </a:lnTo>
                    <a:cubicBezTo>
                      <a:pt x="744" y="31"/>
                      <a:pt x="744" y="31"/>
                      <a:pt x="744" y="31"/>
                    </a:cubicBezTo>
                    <a:cubicBezTo>
                      <a:pt x="713" y="31"/>
                      <a:pt x="713" y="31"/>
                      <a:pt x="713" y="31"/>
                    </a:cubicBezTo>
                    <a:lnTo>
                      <a:pt x="713" y="0"/>
                    </a:lnTo>
                    <a:lnTo>
                      <a:pt x="713" y="0"/>
                    </a:lnTo>
                    <a:lnTo>
                      <a:pt x="713" y="0"/>
                    </a:lnTo>
                    <a:cubicBezTo>
                      <a:pt x="683" y="0"/>
                      <a:pt x="683" y="0"/>
                      <a:pt x="683" y="0"/>
                    </a:cubicBezTo>
                    <a:lnTo>
                      <a:pt x="683" y="0"/>
                    </a:lnTo>
                    <a:cubicBezTo>
                      <a:pt x="683" y="0"/>
                      <a:pt x="683" y="0"/>
                      <a:pt x="651" y="0"/>
                    </a:cubicBezTo>
                    <a:lnTo>
                      <a:pt x="620" y="31"/>
                    </a:lnTo>
                    <a:cubicBezTo>
                      <a:pt x="589" y="31"/>
                      <a:pt x="589" y="31"/>
                      <a:pt x="559" y="31"/>
                    </a:cubicBezTo>
                    <a:lnTo>
                      <a:pt x="559" y="31"/>
                    </a:lnTo>
                    <a:cubicBezTo>
                      <a:pt x="559" y="31"/>
                      <a:pt x="559" y="31"/>
                      <a:pt x="527" y="31"/>
                    </a:cubicBezTo>
                    <a:lnTo>
                      <a:pt x="496" y="63"/>
                    </a:lnTo>
                    <a:cubicBezTo>
                      <a:pt x="496" y="63"/>
                      <a:pt x="496" y="63"/>
                      <a:pt x="465" y="63"/>
                    </a:cubicBezTo>
                    <a:cubicBezTo>
                      <a:pt x="465" y="94"/>
                      <a:pt x="435" y="94"/>
                      <a:pt x="403" y="94"/>
                    </a:cubicBezTo>
                    <a:lnTo>
                      <a:pt x="403" y="94"/>
                    </a:lnTo>
                    <a:cubicBezTo>
                      <a:pt x="403" y="94"/>
                      <a:pt x="403" y="94"/>
                      <a:pt x="372" y="124"/>
                    </a:cubicBezTo>
                    <a:lnTo>
                      <a:pt x="372" y="124"/>
                    </a:lnTo>
                    <a:lnTo>
                      <a:pt x="372" y="124"/>
                    </a:lnTo>
                    <a:cubicBezTo>
                      <a:pt x="372" y="155"/>
                      <a:pt x="372" y="155"/>
                      <a:pt x="372" y="187"/>
                    </a:cubicBezTo>
                    <a:lnTo>
                      <a:pt x="372" y="187"/>
                    </a:lnTo>
                    <a:cubicBezTo>
                      <a:pt x="372" y="187"/>
                      <a:pt x="372" y="218"/>
                      <a:pt x="403" y="218"/>
                    </a:cubicBezTo>
                    <a:cubicBezTo>
                      <a:pt x="403" y="248"/>
                      <a:pt x="403" y="248"/>
                      <a:pt x="403" y="279"/>
                    </a:cubicBez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cubicBezTo>
                      <a:pt x="403" y="311"/>
                      <a:pt x="372" y="311"/>
                      <a:pt x="372" y="342"/>
                    </a:cubicBezTo>
                    <a:lnTo>
                      <a:pt x="372" y="342"/>
                    </a:lnTo>
                    <a:cubicBezTo>
                      <a:pt x="372" y="342"/>
                      <a:pt x="372" y="342"/>
                      <a:pt x="341" y="342"/>
                    </a:cubicBezTo>
                    <a:cubicBezTo>
                      <a:pt x="341" y="342"/>
                      <a:pt x="341" y="342"/>
                      <a:pt x="311" y="342"/>
                    </a:cubicBezTo>
                    <a:lnTo>
                      <a:pt x="311" y="342"/>
                    </a:lnTo>
                    <a:lnTo>
                      <a:pt x="279" y="372"/>
                    </a:lnTo>
                    <a:lnTo>
                      <a:pt x="279" y="372"/>
                    </a:lnTo>
                    <a:lnTo>
                      <a:pt x="279" y="372"/>
                    </a:lnTo>
                    <a:lnTo>
                      <a:pt x="279" y="372"/>
                    </a:lnTo>
                    <a:cubicBezTo>
                      <a:pt x="279" y="372"/>
                      <a:pt x="279" y="372"/>
                      <a:pt x="248" y="372"/>
                    </a:cubicBezTo>
                    <a:cubicBezTo>
                      <a:pt x="248" y="403"/>
                      <a:pt x="248" y="403"/>
                      <a:pt x="248" y="403"/>
                    </a:cubicBezTo>
                    <a:cubicBezTo>
                      <a:pt x="248" y="403"/>
                      <a:pt x="248" y="435"/>
                      <a:pt x="217" y="435"/>
                    </a:cubicBezTo>
                    <a:lnTo>
                      <a:pt x="217" y="435"/>
                    </a:lnTo>
                    <a:lnTo>
                      <a:pt x="217" y="435"/>
                    </a:lnTo>
                    <a:cubicBezTo>
                      <a:pt x="186" y="435"/>
                      <a:pt x="186" y="435"/>
                      <a:pt x="186" y="435"/>
                    </a:cubicBezTo>
                    <a:lnTo>
                      <a:pt x="186" y="435"/>
                    </a:lnTo>
                    <a:lnTo>
                      <a:pt x="186" y="435"/>
                    </a:lnTo>
                    <a:cubicBezTo>
                      <a:pt x="186" y="466"/>
                      <a:pt x="155" y="466"/>
                      <a:pt x="155" y="466"/>
                    </a:cubicBezTo>
                    <a:cubicBezTo>
                      <a:pt x="124" y="466"/>
                      <a:pt x="124" y="466"/>
                      <a:pt x="124" y="466"/>
                    </a:cubicBezTo>
                    <a:lnTo>
                      <a:pt x="124" y="466"/>
                    </a:lnTo>
                    <a:lnTo>
                      <a:pt x="124" y="466"/>
                    </a:lnTo>
                    <a:lnTo>
                      <a:pt x="93" y="496"/>
                    </a:lnTo>
                    <a:cubicBezTo>
                      <a:pt x="93" y="496"/>
                      <a:pt x="93" y="496"/>
                      <a:pt x="63" y="496"/>
                    </a:cubicBezTo>
                    <a:lnTo>
                      <a:pt x="63" y="496"/>
                    </a:lnTo>
                    <a:lnTo>
                      <a:pt x="63" y="496"/>
                    </a:lnTo>
                    <a:cubicBezTo>
                      <a:pt x="31" y="496"/>
                      <a:pt x="31" y="496"/>
                      <a:pt x="31" y="496"/>
                    </a:cubicBezTo>
                    <a:lnTo>
                      <a:pt x="31" y="496"/>
                    </a:lnTo>
                    <a:lnTo>
                      <a:pt x="31" y="496"/>
                    </a:lnTo>
                    <a:cubicBezTo>
                      <a:pt x="0" y="527"/>
                      <a:pt x="0" y="527"/>
                      <a:pt x="0" y="527"/>
                    </a:cubicBezTo>
                    <a:lnTo>
                      <a:pt x="0" y="527"/>
                    </a:lnTo>
                    <a:cubicBezTo>
                      <a:pt x="0" y="559"/>
                      <a:pt x="0" y="559"/>
                      <a:pt x="0" y="559"/>
                    </a:cubicBezTo>
                    <a:lnTo>
                      <a:pt x="0" y="59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9"/>
              <p:cNvSpPr>
                <a:spLocks noChangeArrowheads="1"/>
              </p:cNvSpPr>
              <p:nvPr/>
            </p:nvSpPr>
            <p:spPr bwMode="auto">
              <a:xfrm>
                <a:off x="3848100" y="2427288"/>
                <a:ext cx="133350" cy="168275"/>
              </a:xfrm>
              <a:custGeom>
                <a:avLst/>
                <a:gdLst>
                  <a:gd name="T0" fmla="*/ 0 w 372"/>
                  <a:gd name="T1" fmla="*/ 310 h 466"/>
                  <a:gd name="T2" fmla="*/ 62 w 372"/>
                  <a:gd name="T3" fmla="*/ 372 h 466"/>
                  <a:gd name="T4" fmla="*/ 62 w 372"/>
                  <a:gd name="T5" fmla="*/ 465 h 466"/>
                  <a:gd name="T6" fmla="*/ 123 w 372"/>
                  <a:gd name="T7" fmla="*/ 434 h 466"/>
                  <a:gd name="T8" fmla="*/ 154 w 372"/>
                  <a:gd name="T9" fmla="*/ 434 h 466"/>
                  <a:gd name="T10" fmla="*/ 216 w 372"/>
                  <a:gd name="T11" fmla="*/ 465 h 466"/>
                  <a:gd name="T12" fmla="*/ 216 w 372"/>
                  <a:gd name="T13" fmla="*/ 465 h 466"/>
                  <a:gd name="T14" fmla="*/ 371 w 372"/>
                  <a:gd name="T15" fmla="*/ 465 h 466"/>
                  <a:gd name="T16" fmla="*/ 371 w 372"/>
                  <a:gd name="T17" fmla="*/ 434 h 466"/>
                  <a:gd name="T18" fmla="*/ 340 w 372"/>
                  <a:gd name="T19" fmla="*/ 434 h 466"/>
                  <a:gd name="T20" fmla="*/ 340 w 372"/>
                  <a:gd name="T21" fmla="*/ 434 h 466"/>
                  <a:gd name="T22" fmla="*/ 309 w 372"/>
                  <a:gd name="T23" fmla="*/ 372 h 466"/>
                  <a:gd name="T24" fmla="*/ 278 w 372"/>
                  <a:gd name="T25" fmla="*/ 341 h 466"/>
                  <a:gd name="T26" fmla="*/ 278 w 372"/>
                  <a:gd name="T27" fmla="*/ 279 h 466"/>
                  <a:gd name="T28" fmla="*/ 278 w 372"/>
                  <a:gd name="T29" fmla="*/ 279 h 466"/>
                  <a:gd name="T30" fmla="*/ 278 w 372"/>
                  <a:gd name="T31" fmla="*/ 248 h 466"/>
                  <a:gd name="T32" fmla="*/ 278 w 372"/>
                  <a:gd name="T33" fmla="*/ 187 h 466"/>
                  <a:gd name="T34" fmla="*/ 309 w 372"/>
                  <a:gd name="T35" fmla="*/ 155 h 466"/>
                  <a:gd name="T36" fmla="*/ 309 w 372"/>
                  <a:gd name="T37" fmla="*/ 93 h 466"/>
                  <a:gd name="T38" fmla="*/ 247 w 372"/>
                  <a:gd name="T39" fmla="*/ 31 h 466"/>
                  <a:gd name="T40" fmla="*/ 216 w 372"/>
                  <a:gd name="T41" fmla="*/ 31 h 466"/>
                  <a:gd name="T42" fmla="*/ 247 w 372"/>
                  <a:gd name="T43" fmla="*/ 0 h 466"/>
                  <a:gd name="T44" fmla="*/ 247 w 372"/>
                  <a:gd name="T45" fmla="*/ 0 h 466"/>
                  <a:gd name="T46" fmla="*/ 216 w 372"/>
                  <a:gd name="T47" fmla="*/ 31 h 466"/>
                  <a:gd name="T48" fmla="*/ 216 w 372"/>
                  <a:gd name="T49" fmla="*/ 93 h 466"/>
                  <a:gd name="T50" fmla="*/ 185 w 372"/>
                  <a:gd name="T51" fmla="*/ 124 h 466"/>
                  <a:gd name="T52" fmla="*/ 154 w 372"/>
                  <a:gd name="T53" fmla="*/ 187 h 466"/>
                  <a:gd name="T54" fmla="*/ 154 w 372"/>
                  <a:gd name="T55" fmla="*/ 187 h 466"/>
                  <a:gd name="T56" fmla="*/ 123 w 372"/>
                  <a:gd name="T57" fmla="*/ 217 h 466"/>
                  <a:gd name="T58" fmla="*/ 94 w 372"/>
                  <a:gd name="T59" fmla="*/ 217 h 466"/>
                  <a:gd name="T60" fmla="*/ 62 w 372"/>
                  <a:gd name="T61" fmla="*/ 217 h 466"/>
                  <a:gd name="T62" fmla="*/ 0 w 372"/>
                  <a:gd name="T63" fmla="*/ 248 h 466"/>
                  <a:gd name="T64" fmla="*/ 0 w 372"/>
                  <a:gd name="T65" fmla="*/ 279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2" h="466">
                    <a:moveTo>
                      <a:pt x="0" y="310"/>
                    </a:moveTo>
                    <a:lnTo>
                      <a:pt x="0" y="310"/>
                    </a:lnTo>
                    <a:lnTo>
                      <a:pt x="31" y="310"/>
                    </a:lnTo>
                    <a:cubicBezTo>
                      <a:pt x="62" y="341"/>
                      <a:pt x="62" y="341"/>
                      <a:pt x="62" y="372"/>
                    </a:cubicBezTo>
                    <a:lnTo>
                      <a:pt x="62" y="372"/>
                    </a:lnTo>
                    <a:cubicBezTo>
                      <a:pt x="62" y="403"/>
                      <a:pt x="62" y="434"/>
                      <a:pt x="62" y="465"/>
                    </a:cubicBezTo>
                    <a:cubicBezTo>
                      <a:pt x="94" y="465"/>
                      <a:pt x="94" y="465"/>
                      <a:pt x="94" y="465"/>
                    </a:cubicBezTo>
                    <a:cubicBezTo>
                      <a:pt x="123" y="434"/>
                      <a:pt x="123" y="434"/>
                      <a:pt x="123" y="434"/>
                    </a:cubicBezTo>
                    <a:cubicBezTo>
                      <a:pt x="154" y="434"/>
                      <a:pt x="154" y="434"/>
                      <a:pt x="154" y="434"/>
                    </a:cubicBezTo>
                    <a:lnTo>
                      <a:pt x="154" y="434"/>
                    </a:lnTo>
                    <a:cubicBezTo>
                      <a:pt x="154" y="434"/>
                      <a:pt x="185" y="434"/>
                      <a:pt x="216" y="465"/>
                    </a:cubicBezTo>
                    <a:lnTo>
                      <a:pt x="216" y="465"/>
                    </a:lnTo>
                    <a:lnTo>
                      <a:pt x="216" y="465"/>
                    </a:lnTo>
                    <a:lnTo>
                      <a:pt x="216" y="465"/>
                    </a:lnTo>
                    <a:cubicBezTo>
                      <a:pt x="340" y="465"/>
                      <a:pt x="340" y="465"/>
                      <a:pt x="340" y="465"/>
                    </a:cubicBezTo>
                    <a:cubicBezTo>
                      <a:pt x="340" y="465"/>
                      <a:pt x="340" y="465"/>
                      <a:pt x="371" y="465"/>
                    </a:cubicBezTo>
                    <a:lnTo>
                      <a:pt x="371" y="465"/>
                    </a:lnTo>
                    <a:lnTo>
                      <a:pt x="371" y="434"/>
                    </a:lnTo>
                    <a:lnTo>
                      <a:pt x="340" y="434"/>
                    </a:lnTo>
                    <a:lnTo>
                      <a:pt x="340" y="434"/>
                    </a:lnTo>
                    <a:lnTo>
                      <a:pt x="340" y="434"/>
                    </a:lnTo>
                    <a:lnTo>
                      <a:pt x="340" y="434"/>
                    </a:lnTo>
                    <a:cubicBezTo>
                      <a:pt x="340" y="403"/>
                      <a:pt x="309" y="403"/>
                      <a:pt x="309" y="403"/>
                    </a:cubicBezTo>
                    <a:lnTo>
                      <a:pt x="309" y="372"/>
                    </a:lnTo>
                    <a:cubicBezTo>
                      <a:pt x="309" y="341"/>
                      <a:pt x="309" y="341"/>
                      <a:pt x="309" y="341"/>
                    </a:cubicBezTo>
                    <a:lnTo>
                      <a:pt x="278" y="341"/>
                    </a:lnTo>
                    <a:cubicBezTo>
                      <a:pt x="278" y="310"/>
                      <a:pt x="278" y="310"/>
                      <a:pt x="278" y="310"/>
                    </a:cubicBezTo>
                    <a:cubicBezTo>
                      <a:pt x="278" y="310"/>
                      <a:pt x="278" y="310"/>
                      <a:pt x="278" y="279"/>
                    </a:cubicBezTo>
                    <a:lnTo>
                      <a:pt x="278" y="279"/>
                    </a:lnTo>
                    <a:lnTo>
                      <a:pt x="278" y="279"/>
                    </a:lnTo>
                    <a:cubicBezTo>
                      <a:pt x="278" y="248"/>
                      <a:pt x="278" y="248"/>
                      <a:pt x="278" y="248"/>
                    </a:cubicBezTo>
                    <a:lnTo>
                      <a:pt x="278" y="248"/>
                    </a:lnTo>
                    <a:lnTo>
                      <a:pt x="278" y="248"/>
                    </a:lnTo>
                    <a:cubicBezTo>
                      <a:pt x="278" y="217"/>
                      <a:pt x="278" y="187"/>
                      <a:pt x="278" y="187"/>
                    </a:cubicBezTo>
                    <a:lnTo>
                      <a:pt x="278" y="187"/>
                    </a:lnTo>
                    <a:lnTo>
                      <a:pt x="309" y="155"/>
                    </a:lnTo>
                    <a:lnTo>
                      <a:pt x="309" y="124"/>
                    </a:lnTo>
                    <a:cubicBezTo>
                      <a:pt x="309" y="93"/>
                      <a:pt x="309" y="93"/>
                      <a:pt x="309" y="93"/>
                    </a:cubicBezTo>
                    <a:cubicBezTo>
                      <a:pt x="309" y="63"/>
                      <a:pt x="278" y="63"/>
                      <a:pt x="278" y="63"/>
                    </a:cubicBezTo>
                    <a:cubicBezTo>
                      <a:pt x="278" y="63"/>
                      <a:pt x="278" y="63"/>
                      <a:pt x="247" y="31"/>
                    </a:cubicBezTo>
                    <a:lnTo>
                      <a:pt x="247" y="31"/>
                    </a:lnTo>
                    <a:cubicBezTo>
                      <a:pt x="216" y="31"/>
                      <a:pt x="216" y="31"/>
                      <a:pt x="216" y="31"/>
                    </a:cubicBezTo>
                    <a:cubicBezTo>
                      <a:pt x="247" y="31"/>
                      <a:pt x="247" y="31"/>
                      <a:pt x="247" y="31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0"/>
                    </a:lnTo>
                    <a:lnTo>
                      <a:pt x="247" y="0"/>
                    </a:lnTo>
                    <a:cubicBezTo>
                      <a:pt x="247" y="0"/>
                      <a:pt x="247" y="0"/>
                      <a:pt x="247" y="31"/>
                    </a:cubicBezTo>
                    <a:lnTo>
                      <a:pt x="216" y="31"/>
                    </a:lnTo>
                    <a:cubicBezTo>
                      <a:pt x="216" y="31"/>
                      <a:pt x="216" y="31"/>
                      <a:pt x="216" y="63"/>
                    </a:cubicBezTo>
                    <a:cubicBezTo>
                      <a:pt x="216" y="63"/>
                      <a:pt x="216" y="63"/>
                      <a:pt x="216" y="93"/>
                    </a:cubicBezTo>
                    <a:lnTo>
                      <a:pt x="185" y="93"/>
                    </a:lnTo>
                    <a:lnTo>
                      <a:pt x="185" y="124"/>
                    </a:lnTo>
                    <a:cubicBezTo>
                      <a:pt x="185" y="155"/>
                      <a:pt x="154" y="187"/>
                      <a:pt x="154" y="187"/>
                    </a:cubicBezTo>
                    <a:lnTo>
                      <a:pt x="154" y="187"/>
                    </a:lnTo>
                    <a:lnTo>
                      <a:pt x="154" y="187"/>
                    </a:lnTo>
                    <a:lnTo>
                      <a:pt x="154" y="187"/>
                    </a:lnTo>
                    <a:cubicBezTo>
                      <a:pt x="154" y="187"/>
                      <a:pt x="154" y="217"/>
                      <a:pt x="123" y="217"/>
                    </a:cubicBezTo>
                    <a:lnTo>
                      <a:pt x="123" y="217"/>
                    </a:lnTo>
                    <a:cubicBezTo>
                      <a:pt x="93" y="217"/>
                      <a:pt x="94" y="217"/>
                      <a:pt x="94" y="217"/>
                    </a:cubicBezTo>
                    <a:lnTo>
                      <a:pt x="94" y="217"/>
                    </a:lnTo>
                    <a:lnTo>
                      <a:pt x="94" y="217"/>
                    </a:lnTo>
                    <a:lnTo>
                      <a:pt x="62" y="217"/>
                    </a:lnTo>
                    <a:lnTo>
                      <a:pt x="62" y="217"/>
                    </a:lnTo>
                    <a:cubicBezTo>
                      <a:pt x="31" y="217"/>
                      <a:pt x="0" y="248"/>
                      <a:pt x="0" y="248"/>
                    </a:cubicBezTo>
                    <a:lnTo>
                      <a:pt x="0" y="279"/>
                    </a:lnTo>
                    <a:lnTo>
                      <a:pt x="0" y="279"/>
                    </a:lnTo>
                    <a:cubicBezTo>
                      <a:pt x="0" y="310"/>
                      <a:pt x="0" y="310"/>
                      <a:pt x="0" y="31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20"/>
              <p:cNvSpPr>
                <a:spLocks noChangeArrowheads="1"/>
              </p:cNvSpPr>
              <p:nvPr/>
            </p:nvSpPr>
            <p:spPr bwMode="auto">
              <a:xfrm>
                <a:off x="4259263" y="2684463"/>
                <a:ext cx="190500" cy="223837"/>
              </a:xfrm>
              <a:custGeom>
                <a:avLst/>
                <a:gdLst>
                  <a:gd name="T0" fmla="*/ 465 w 528"/>
                  <a:gd name="T1" fmla="*/ 310 h 621"/>
                  <a:gd name="T2" fmla="*/ 465 w 528"/>
                  <a:gd name="T3" fmla="*/ 248 h 621"/>
                  <a:gd name="T4" fmla="*/ 465 w 528"/>
                  <a:gd name="T5" fmla="*/ 217 h 621"/>
                  <a:gd name="T6" fmla="*/ 403 w 528"/>
                  <a:gd name="T7" fmla="*/ 124 h 621"/>
                  <a:gd name="T8" fmla="*/ 62 w 528"/>
                  <a:gd name="T9" fmla="*/ 0 h 621"/>
                  <a:gd name="T10" fmla="*/ 62 w 528"/>
                  <a:gd name="T11" fmla="*/ 62 h 621"/>
                  <a:gd name="T12" fmla="*/ 62 w 528"/>
                  <a:gd name="T13" fmla="*/ 93 h 621"/>
                  <a:gd name="T14" fmla="*/ 62 w 528"/>
                  <a:gd name="T15" fmla="*/ 124 h 621"/>
                  <a:gd name="T16" fmla="*/ 62 w 528"/>
                  <a:gd name="T17" fmla="*/ 155 h 621"/>
                  <a:gd name="T18" fmla="*/ 31 w 528"/>
                  <a:gd name="T19" fmla="*/ 155 h 621"/>
                  <a:gd name="T20" fmla="*/ 31 w 528"/>
                  <a:gd name="T21" fmla="*/ 186 h 621"/>
                  <a:gd name="T22" fmla="*/ 0 w 528"/>
                  <a:gd name="T23" fmla="*/ 217 h 621"/>
                  <a:gd name="T24" fmla="*/ 0 w 528"/>
                  <a:gd name="T25" fmla="*/ 248 h 621"/>
                  <a:gd name="T26" fmla="*/ 0 w 528"/>
                  <a:gd name="T27" fmla="*/ 279 h 621"/>
                  <a:gd name="T28" fmla="*/ 31 w 528"/>
                  <a:gd name="T29" fmla="*/ 341 h 621"/>
                  <a:gd name="T30" fmla="*/ 62 w 528"/>
                  <a:gd name="T31" fmla="*/ 403 h 621"/>
                  <a:gd name="T32" fmla="*/ 62 w 528"/>
                  <a:gd name="T33" fmla="*/ 434 h 621"/>
                  <a:gd name="T34" fmla="*/ 124 w 528"/>
                  <a:gd name="T35" fmla="*/ 465 h 621"/>
                  <a:gd name="T36" fmla="*/ 186 w 528"/>
                  <a:gd name="T37" fmla="*/ 496 h 621"/>
                  <a:gd name="T38" fmla="*/ 186 w 528"/>
                  <a:gd name="T39" fmla="*/ 496 h 621"/>
                  <a:gd name="T40" fmla="*/ 217 w 528"/>
                  <a:gd name="T41" fmla="*/ 496 h 621"/>
                  <a:gd name="T42" fmla="*/ 217 w 528"/>
                  <a:gd name="T43" fmla="*/ 496 h 621"/>
                  <a:gd name="T44" fmla="*/ 248 w 528"/>
                  <a:gd name="T45" fmla="*/ 496 h 621"/>
                  <a:gd name="T46" fmla="*/ 248 w 528"/>
                  <a:gd name="T47" fmla="*/ 496 h 621"/>
                  <a:gd name="T48" fmla="*/ 248 w 528"/>
                  <a:gd name="T49" fmla="*/ 496 h 621"/>
                  <a:gd name="T50" fmla="*/ 279 w 528"/>
                  <a:gd name="T51" fmla="*/ 527 h 621"/>
                  <a:gd name="T52" fmla="*/ 279 w 528"/>
                  <a:gd name="T53" fmla="*/ 558 h 621"/>
                  <a:gd name="T54" fmla="*/ 279 w 528"/>
                  <a:gd name="T55" fmla="*/ 620 h 621"/>
                  <a:gd name="T56" fmla="*/ 279 w 528"/>
                  <a:gd name="T57" fmla="*/ 620 h 621"/>
                  <a:gd name="T58" fmla="*/ 310 w 528"/>
                  <a:gd name="T59" fmla="*/ 620 h 621"/>
                  <a:gd name="T60" fmla="*/ 341 w 528"/>
                  <a:gd name="T61" fmla="*/ 620 h 621"/>
                  <a:gd name="T62" fmla="*/ 372 w 528"/>
                  <a:gd name="T63" fmla="*/ 620 h 621"/>
                  <a:gd name="T64" fmla="*/ 403 w 528"/>
                  <a:gd name="T65" fmla="*/ 620 h 621"/>
                  <a:gd name="T66" fmla="*/ 434 w 528"/>
                  <a:gd name="T67" fmla="*/ 589 h 621"/>
                  <a:gd name="T68" fmla="*/ 465 w 528"/>
                  <a:gd name="T69" fmla="*/ 589 h 621"/>
                  <a:gd name="T70" fmla="*/ 496 w 528"/>
                  <a:gd name="T71" fmla="*/ 589 h 621"/>
                  <a:gd name="T72" fmla="*/ 496 w 528"/>
                  <a:gd name="T73" fmla="*/ 589 h 621"/>
                  <a:gd name="T74" fmla="*/ 496 w 528"/>
                  <a:gd name="T75" fmla="*/ 589 h 621"/>
                  <a:gd name="T76" fmla="*/ 527 w 528"/>
                  <a:gd name="T77" fmla="*/ 589 h 621"/>
                  <a:gd name="T78" fmla="*/ 527 w 528"/>
                  <a:gd name="T79" fmla="*/ 589 h 621"/>
                  <a:gd name="T80" fmla="*/ 527 w 528"/>
                  <a:gd name="T81" fmla="*/ 589 h 621"/>
                  <a:gd name="T82" fmla="*/ 496 w 528"/>
                  <a:gd name="T83" fmla="*/ 527 h 621"/>
                  <a:gd name="T84" fmla="*/ 496 w 528"/>
                  <a:gd name="T85" fmla="*/ 496 h 621"/>
                  <a:gd name="T86" fmla="*/ 496 w 528"/>
                  <a:gd name="T87" fmla="*/ 403 h 621"/>
                  <a:gd name="T88" fmla="*/ 465 w 528"/>
                  <a:gd name="T89" fmla="*/ 341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28" h="621">
                    <a:moveTo>
                      <a:pt x="465" y="310"/>
                    </a:moveTo>
                    <a:lnTo>
                      <a:pt x="465" y="310"/>
                    </a:lnTo>
                    <a:cubicBezTo>
                      <a:pt x="465" y="310"/>
                      <a:pt x="465" y="279"/>
                      <a:pt x="465" y="248"/>
                    </a:cubicBezTo>
                    <a:lnTo>
                      <a:pt x="465" y="248"/>
                    </a:lnTo>
                    <a:cubicBezTo>
                      <a:pt x="465" y="217"/>
                      <a:pt x="465" y="217"/>
                      <a:pt x="465" y="217"/>
                    </a:cubicBezTo>
                    <a:lnTo>
                      <a:pt x="465" y="217"/>
                    </a:lnTo>
                    <a:cubicBezTo>
                      <a:pt x="403" y="155"/>
                      <a:pt x="403" y="155"/>
                      <a:pt x="403" y="155"/>
                    </a:cubicBezTo>
                    <a:cubicBezTo>
                      <a:pt x="403" y="124"/>
                      <a:pt x="403" y="124"/>
                      <a:pt x="403" y="124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93" y="31"/>
                    </a:lnTo>
                    <a:lnTo>
                      <a:pt x="62" y="62"/>
                    </a:lnTo>
                    <a:cubicBezTo>
                      <a:pt x="62" y="62"/>
                      <a:pt x="62" y="62"/>
                      <a:pt x="62" y="93"/>
                    </a:cubicBezTo>
                    <a:lnTo>
                      <a:pt x="62" y="93"/>
                    </a:lnTo>
                    <a:cubicBezTo>
                      <a:pt x="62" y="124"/>
                      <a:pt x="62" y="124"/>
                      <a:pt x="62" y="124"/>
                    </a:cubicBezTo>
                    <a:lnTo>
                      <a:pt x="62" y="124"/>
                    </a:lnTo>
                    <a:lnTo>
                      <a:pt x="62" y="155"/>
                    </a:lnTo>
                    <a:lnTo>
                      <a:pt x="62" y="155"/>
                    </a:lnTo>
                    <a:lnTo>
                      <a:pt x="31" y="155"/>
                    </a:lnTo>
                    <a:lnTo>
                      <a:pt x="31" y="155"/>
                    </a:lnTo>
                    <a:cubicBezTo>
                      <a:pt x="31" y="186"/>
                      <a:pt x="31" y="186"/>
                      <a:pt x="31" y="186"/>
                    </a:cubicBezTo>
                    <a:lnTo>
                      <a:pt x="31" y="186"/>
                    </a:lnTo>
                    <a:cubicBezTo>
                      <a:pt x="31" y="217"/>
                      <a:pt x="0" y="217"/>
                      <a:pt x="0" y="217"/>
                    </a:cubicBezTo>
                    <a:lnTo>
                      <a:pt x="0" y="217"/>
                    </a:lnTo>
                    <a:cubicBezTo>
                      <a:pt x="0" y="217"/>
                      <a:pt x="0" y="217"/>
                      <a:pt x="0" y="248"/>
                    </a:cubicBezTo>
                    <a:lnTo>
                      <a:pt x="0" y="248"/>
                    </a:lnTo>
                    <a:lnTo>
                      <a:pt x="0" y="279"/>
                    </a:lnTo>
                    <a:lnTo>
                      <a:pt x="0" y="279"/>
                    </a:lnTo>
                    <a:cubicBezTo>
                      <a:pt x="0" y="279"/>
                      <a:pt x="0" y="279"/>
                      <a:pt x="0" y="310"/>
                    </a:cubicBezTo>
                    <a:cubicBezTo>
                      <a:pt x="0" y="310"/>
                      <a:pt x="31" y="310"/>
                      <a:pt x="31" y="341"/>
                    </a:cubicBezTo>
                    <a:cubicBezTo>
                      <a:pt x="31" y="341"/>
                      <a:pt x="31" y="341"/>
                      <a:pt x="31" y="372"/>
                    </a:cubicBezTo>
                    <a:cubicBezTo>
                      <a:pt x="62" y="372"/>
                      <a:pt x="62" y="403"/>
                      <a:pt x="62" y="403"/>
                    </a:cubicBezTo>
                    <a:lnTo>
                      <a:pt x="62" y="403"/>
                    </a:lnTo>
                    <a:cubicBezTo>
                      <a:pt x="62" y="434"/>
                      <a:pt x="62" y="434"/>
                      <a:pt x="62" y="434"/>
                    </a:cubicBezTo>
                    <a:cubicBezTo>
                      <a:pt x="93" y="434"/>
                      <a:pt x="93" y="434"/>
                      <a:pt x="124" y="465"/>
                    </a:cubicBezTo>
                    <a:lnTo>
                      <a:pt x="124" y="465"/>
                    </a:lnTo>
                    <a:cubicBezTo>
                      <a:pt x="124" y="465"/>
                      <a:pt x="124" y="465"/>
                      <a:pt x="155" y="465"/>
                    </a:cubicBezTo>
                    <a:cubicBezTo>
                      <a:pt x="155" y="465"/>
                      <a:pt x="155" y="465"/>
                      <a:pt x="186" y="496"/>
                    </a:cubicBezTo>
                    <a:lnTo>
                      <a:pt x="186" y="496"/>
                    </a:lnTo>
                    <a:lnTo>
                      <a:pt x="186" y="496"/>
                    </a:lnTo>
                    <a:lnTo>
                      <a:pt x="186" y="496"/>
                    </a:lnTo>
                    <a:cubicBezTo>
                      <a:pt x="186" y="496"/>
                      <a:pt x="186" y="496"/>
                      <a:pt x="217" y="496"/>
                    </a:cubicBezTo>
                    <a:lnTo>
                      <a:pt x="217" y="496"/>
                    </a:lnTo>
                    <a:lnTo>
                      <a:pt x="217" y="496"/>
                    </a:lnTo>
                    <a:lnTo>
                      <a:pt x="248" y="496"/>
                    </a:lnTo>
                    <a:lnTo>
                      <a:pt x="248" y="496"/>
                    </a:lnTo>
                    <a:lnTo>
                      <a:pt x="248" y="496"/>
                    </a:lnTo>
                    <a:lnTo>
                      <a:pt x="248" y="496"/>
                    </a:lnTo>
                    <a:lnTo>
                      <a:pt x="248" y="496"/>
                    </a:lnTo>
                    <a:lnTo>
                      <a:pt x="248" y="496"/>
                    </a:lnTo>
                    <a:cubicBezTo>
                      <a:pt x="248" y="496"/>
                      <a:pt x="279" y="496"/>
                      <a:pt x="279" y="527"/>
                    </a:cubicBezTo>
                    <a:lnTo>
                      <a:pt x="279" y="527"/>
                    </a:lnTo>
                    <a:lnTo>
                      <a:pt x="279" y="527"/>
                    </a:lnTo>
                    <a:cubicBezTo>
                      <a:pt x="279" y="527"/>
                      <a:pt x="279" y="527"/>
                      <a:pt x="279" y="558"/>
                    </a:cubicBezTo>
                    <a:lnTo>
                      <a:pt x="279" y="589"/>
                    </a:lnTo>
                    <a:cubicBezTo>
                      <a:pt x="279" y="589"/>
                      <a:pt x="279" y="589"/>
                      <a:pt x="279" y="620"/>
                    </a:cubicBezTo>
                    <a:lnTo>
                      <a:pt x="279" y="620"/>
                    </a:lnTo>
                    <a:lnTo>
                      <a:pt x="279" y="620"/>
                    </a:lnTo>
                    <a:lnTo>
                      <a:pt x="310" y="620"/>
                    </a:lnTo>
                    <a:lnTo>
                      <a:pt x="310" y="620"/>
                    </a:lnTo>
                    <a:lnTo>
                      <a:pt x="310" y="620"/>
                    </a:lnTo>
                    <a:cubicBezTo>
                      <a:pt x="341" y="620"/>
                      <a:pt x="341" y="620"/>
                      <a:pt x="341" y="620"/>
                    </a:cubicBezTo>
                    <a:cubicBezTo>
                      <a:pt x="341" y="620"/>
                      <a:pt x="341" y="620"/>
                      <a:pt x="372" y="620"/>
                    </a:cubicBezTo>
                    <a:lnTo>
                      <a:pt x="372" y="620"/>
                    </a:lnTo>
                    <a:cubicBezTo>
                      <a:pt x="372" y="620"/>
                      <a:pt x="372" y="620"/>
                      <a:pt x="403" y="620"/>
                    </a:cubicBezTo>
                    <a:lnTo>
                      <a:pt x="403" y="620"/>
                    </a:lnTo>
                    <a:lnTo>
                      <a:pt x="403" y="620"/>
                    </a:lnTo>
                    <a:lnTo>
                      <a:pt x="434" y="589"/>
                    </a:lnTo>
                    <a:lnTo>
                      <a:pt x="465" y="589"/>
                    </a:lnTo>
                    <a:lnTo>
                      <a:pt x="465" y="589"/>
                    </a:lnTo>
                    <a:lnTo>
                      <a:pt x="465" y="589"/>
                    </a:lnTo>
                    <a:lnTo>
                      <a:pt x="496" y="589"/>
                    </a:lnTo>
                    <a:lnTo>
                      <a:pt x="496" y="589"/>
                    </a:lnTo>
                    <a:lnTo>
                      <a:pt x="496" y="589"/>
                    </a:lnTo>
                    <a:lnTo>
                      <a:pt x="496" y="589"/>
                    </a:lnTo>
                    <a:lnTo>
                      <a:pt x="496" y="589"/>
                    </a:lnTo>
                    <a:lnTo>
                      <a:pt x="496" y="589"/>
                    </a:lnTo>
                    <a:cubicBezTo>
                      <a:pt x="527" y="589"/>
                      <a:pt x="527" y="589"/>
                      <a:pt x="527" y="589"/>
                    </a:cubicBezTo>
                    <a:lnTo>
                      <a:pt x="527" y="589"/>
                    </a:lnTo>
                    <a:lnTo>
                      <a:pt x="527" y="589"/>
                    </a:lnTo>
                    <a:lnTo>
                      <a:pt x="527" y="589"/>
                    </a:lnTo>
                    <a:lnTo>
                      <a:pt x="527" y="589"/>
                    </a:lnTo>
                    <a:lnTo>
                      <a:pt x="527" y="558"/>
                    </a:lnTo>
                    <a:lnTo>
                      <a:pt x="496" y="527"/>
                    </a:lnTo>
                    <a:lnTo>
                      <a:pt x="496" y="527"/>
                    </a:lnTo>
                    <a:cubicBezTo>
                      <a:pt x="496" y="496"/>
                      <a:pt x="496" y="496"/>
                      <a:pt x="496" y="496"/>
                    </a:cubicBezTo>
                    <a:cubicBezTo>
                      <a:pt x="496" y="465"/>
                      <a:pt x="496" y="434"/>
                      <a:pt x="496" y="434"/>
                    </a:cubicBezTo>
                    <a:cubicBezTo>
                      <a:pt x="496" y="403"/>
                      <a:pt x="496" y="403"/>
                      <a:pt x="496" y="403"/>
                    </a:cubicBezTo>
                    <a:lnTo>
                      <a:pt x="496" y="372"/>
                    </a:lnTo>
                    <a:cubicBezTo>
                      <a:pt x="496" y="341"/>
                      <a:pt x="496" y="341"/>
                      <a:pt x="465" y="341"/>
                    </a:cubicBezTo>
                    <a:lnTo>
                      <a:pt x="465" y="31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21"/>
              <p:cNvSpPr>
                <a:spLocks noChangeArrowheads="1"/>
              </p:cNvSpPr>
              <p:nvPr/>
            </p:nvSpPr>
            <p:spPr bwMode="auto">
              <a:xfrm>
                <a:off x="3902075" y="2795588"/>
                <a:ext cx="234950" cy="257175"/>
              </a:xfrm>
              <a:custGeom>
                <a:avLst/>
                <a:gdLst>
                  <a:gd name="T0" fmla="*/ 31 w 652"/>
                  <a:gd name="T1" fmla="*/ 682 h 714"/>
                  <a:gd name="T2" fmla="*/ 31 w 652"/>
                  <a:gd name="T3" fmla="*/ 682 h 714"/>
                  <a:gd name="T4" fmla="*/ 62 w 652"/>
                  <a:gd name="T5" fmla="*/ 651 h 714"/>
                  <a:gd name="T6" fmla="*/ 93 w 652"/>
                  <a:gd name="T7" fmla="*/ 651 h 714"/>
                  <a:gd name="T8" fmla="*/ 124 w 652"/>
                  <a:gd name="T9" fmla="*/ 682 h 714"/>
                  <a:gd name="T10" fmla="*/ 279 w 652"/>
                  <a:gd name="T11" fmla="*/ 682 h 714"/>
                  <a:gd name="T12" fmla="*/ 279 w 652"/>
                  <a:gd name="T13" fmla="*/ 682 h 714"/>
                  <a:gd name="T14" fmla="*/ 372 w 652"/>
                  <a:gd name="T15" fmla="*/ 682 h 714"/>
                  <a:gd name="T16" fmla="*/ 496 w 652"/>
                  <a:gd name="T17" fmla="*/ 713 h 714"/>
                  <a:gd name="T18" fmla="*/ 589 w 652"/>
                  <a:gd name="T19" fmla="*/ 713 h 714"/>
                  <a:gd name="T20" fmla="*/ 527 w 652"/>
                  <a:gd name="T21" fmla="*/ 651 h 714"/>
                  <a:gd name="T22" fmla="*/ 527 w 652"/>
                  <a:gd name="T23" fmla="*/ 651 h 714"/>
                  <a:gd name="T24" fmla="*/ 651 w 652"/>
                  <a:gd name="T25" fmla="*/ 402 h 714"/>
                  <a:gd name="T26" fmla="*/ 589 w 652"/>
                  <a:gd name="T27" fmla="*/ 341 h 714"/>
                  <a:gd name="T28" fmla="*/ 589 w 652"/>
                  <a:gd name="T29" fmla="*/ 341 h 714"/>
                  <a:gd name="T30" fmla="*/ 527 w 652"/>
                  <a:gd name="T31" fmla="*/ 310 h 714"/>
                  <a:gd name="T32" fmla="*/ 527 w 652"/>
                  <a:gd name="T33" fmla="*/ 248 h 714"/>
                  <a:gd name="T34" fmla="*/ 527 w 652"/>
                  <a:gd name="T35" fmla="*/ 248 h 714"/>
                  <a:gd name="T36" fmla="*/ 527 w 652"/>
                  <a:gd name="T37" fmla="*/ 248 h 714"/>
                  <a:gd name="T38" fmla="*/ 527 w 652"/>
                  <a:gd name="T39" fmla="*/ 186 h 714"/>
                  <a:gd name="T40" fmla="*/ 527 w 652"/>
                  <a:gd name="T41" fmla="*/ 124 h 714"/>
                  <a:gd name="T42" fmla="*/ 527 w 652"/>
                  <a:gd name="T43" fmla="*/ 93 h 714"/>
                  <a:gd name="T44" fmla="*/ 434 w 652"/>
                  <a:gd name="T45" fmla="*/ 93 h 714"/>
                  <a:gd name="T46" fmla="*/ 434 w 652"/>
                  <a:gd name="T47" fmla="*/ 62 h 714"/>
                  <a:gd name="T48" fmla="*/ 434 w 652"/>
                  <a:gd name="T49" fmla="*/ 124 h 714"/>
                  <a:gd name="T50" fmla="*/ 403 w 652"/>
                  <a:gd name="T51" fmla="*/ 155 h 714"/>
                  <a:gd name="T52" fmla="*/ 372 w 652"/>
                  <a:gd name="T53" fmla="*/ 124 h 714"/>
                  <a:gd name="T54" fmla="*/ 341 w 652"/>
                  <a:gd name="T55" fmla="*/ 155 h 714"/>
                  <a:gd name="T56" fmla="*/ 279 w 652"/>
                  <a:gd name="T57" fmla="*/ 155 h 714"/>
                  <a:gd name="T58" fmla="*/ 279 w 652"/>
                  <a:gd name="T59" fmla="*/ 93 h 714"/>
                  <a:gd name="T60" fmla="*/ 248 w 652"/>
                  <a:gd name="T61" fmla="*/ 62 h 714"/>
                  <a:gd name="T62" fmla="*/ 31 w 652"/>
                  <a:gd name="T63" fmla="*/ 0 h 714"/>
                  <a:gd name="T64" fmla="*/ 93 w 652"/>
                  <a:gd name="T65" fmla="*/ 155 h 714"/>
                  <a:gd name="T66" fmla="*/ 93 w 652"/>
                  <a:gd name="T67" fmla="*/ 186 h 714"/>
                  <a:gd name="T68" fmla="*/ 124 w 652"/>
                  <a:gd name="T69" fmla="*/ 279 h 714"/>
                  <a:gd name="T70" fmla="*/ 124 w 652"/>
                  <a:gd name="T71" fmla="*/ 372 h 714"/>
                  <a:gd name="T72" fmla="*/ 93 w 652"/>
                  <a:gd name="T73" fmla="*/ 434 h 714"/>
                  <a:gd name="T74" fmla="*/ 31 w 652"/>
                  <a:gd name="T75" fmla="*/ 465 h 714"/>
                  <a:gd name="T76" fmla="*/ 0 w 652"/>
                  <a:gd name="T77" fmla="*/ 619 h 714"/>
                  <a:gd name="T78" fmla="*/ 0 w 652"/>
                  <a:gd name="T79" fmla="*/ 682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52" h="714">
                    <a:moveTo>
                      <a:pt x="31" y="682"/>
                    </a:moveTo>
                    <a:lnTo>
                      <a:pt x="31" y="682"/>
                    </a:lnTo>
                    <a:lnTo>
                      <a:pt x="31" y="682"/>
                    </a:lnTo>
                    <a:lnTo>
                      <a:pt x="31" y="682"/>
                    </a:lnTo>
                    <a:cubicBezTo>
                      <a:pt x="31" y="682"/>
                      <a:pt x="31" y="682"/>
                      <a:pt x="31" y="651"/>
                    </a:cubicBezTo>
                    <a:lnTo>
                      <a:pt x="62" y="651"/>
                    </a:lnTo>
                    <a:lnTo>
                      <a:pt x="93" y="651"/>
                    </a:lnTo>
                    <a:lnTo>
                      <a:pt x="93" y="651"/>
                    </a:lnTo>
                    <a:lnTo>
                      <a:pt x="93" y="651"/>
                    </a:lnTo>
                    <a:cubicBezTo>
                      <a:pt x="93" y="682"/>
                      <a:pt x="124" y="682"/>
                      <a:pt x="124" y="682"/>
                    </a:cubicBezTo>
                    <a:cubicBezTo>
                      <a:pt x="124" y="682"/>
                      <a:pt x="124" y="682"/>
                      <a:pt x="155" y="682"/>
                    </a:cubicBezTo>
                    <a:cubicBezTo>
                      <a:pt x="155" y="682"/>
                      <a:pt x="248" y="682"/>
                      <a:pt x="279" y="682"/>
                    </a:cubicBezTo>
                    <a:lnTo>
                      <a:pt x="279" y="682"/>
                    </a:lnTo>
                    <a:lnTo>
                      <a:pt x="279" y="682"/>
                    </a:lnTo>
                    <a:cubicBezTo>
                      <a:pt x="310" y="682"/>
                      <a:pt x="341" y="682"/>
                      <a:pt x="341" y="682"/>
                    </a:cubicBezTo>
                    <a:cubicBezTo>
                      <a:pt x="372" y="682"/>
                      <a:pt x="372" y="682"/>
                      <a:pt x="372" y="682"/>
                    </a:cubicBezTo>
                    <a:cubicBezTo>
                      <a:pt x="372" y="713"/>
                      <a:pt x="372" y="713"/>
                      <a:pt x="372" y="713"/>
                    </a:cubicBezTo>
                    <a:cubicBezTo>
                      <a:pt x="496" y="713"/>
                      <a:pt x="496" y="713"/>
                      <a:pt x="496" y="713"/>
                    </a:cubicBezTo>
                    <a:cubicBezTo>
                      <a:pt x="496" y="713"/>
                      <a:pt x="496" y="713"/>
                      <a:pt x="527" y="713"/>
                    </a:cubicBezTo>
                    <a:cubicBezTo>
                      <a:pt x="527" y="713"/>
                      <a:pt x="558" y="713"/>
                      <a:pt x="589" y="713"/>
                    </a:cubicBezTo>
                    <a:cubicBezTo>
                      <a:pt x="558" y="713"/>
                      <a:pt x="558" y="682"/>
                      <a:pt x="558" y="682"/>
                    </a:cubicBezTo>
                    <a:lnTo>
                      <a:pt x="527" y="651"/>
                    </a:lnTo>
                    <a:lnTo>
                      <a:pt x="527" y="651"/>
                    </a:lnTo>
                    <a:lnTo>
                      <a:pt x="527" y="651"/>
                    </a:lnTo>
                    <a:cubicBezTo>
                      <a:pt x="527" y="402"/>
                      <a:pt x="527" y="402"/>
                      <a:pt x="527" y="402"/>
                    </a:cubicBezTo>
                    <a:cubicBezTo>
                      <a:pt x="651" y="402"/>
                      <a:pt x="651" y="402"/>
                      <a:pt x="651" y="402"/>
                    </a:cubicBezTo>
                    <a:cubicBezTo>
                      <a:pt x="651" y="341"/>
                      <a:pt x="651" y="341"/>
                      <a:pt x="651" y="341"/>
                    </a:cubicBezTo>
                    <a:cubicBezTo>
                      <a:pt x="620" y="341"/>
                      <a:pt x="589" y="341"/>
                      <a:pt x="589" y="341"/>
                    </a:cubicBezTo>
                    <a:lnTo>
                      <a:pt x="589" y="341"/>
                    </a:lnTo>
                    <a:lnTo>
                      <a:pt x="589" y="341"/>
                    </a:lnTo>
                    <a:cubicBezTo>
                      <a:pt x="558" y="341"/>
                      <a:pt x="558" y="341"/>
                      <a:pt x="558" y="310"/>
                    </a:cubicBezTo>
                    <a:cubicBezTo>
                      <a:pt x="527" y="310"/>
                      <a:pt x="527" y="310"/>
                      <a:pt x="527" y="310"/>
                    </a:cubicBezTo>
                    <a:cubicBezTo>
                      <a:pt x="527" y="310"/>
                      <a:pt x="527" y="310"/>
                      <a:pt x="527" y="279"/>
                    </a:cubicBezTo>
                    <a:cubicBezTo>
                      <a:pt x="527" y="279"/>
                      <a:pt x="527" y="279"/>
                      <a:pt x="527" y="248"/>
                    </a:cubicBezTo>
                    <a:lnTo>
                      <a:pt x="527" y="248"/>
                    </a:lnTo>
                    <a:lnTo>
                      <a:pt x="527" y="248"/>
                    </a:lnTo>
                    <a:lnTo>
                      <a:pt x="527" y="248"/>
                    </a:lnTo>
                    <a:lnTo>
                      <a:pt x="527" y="248"/>
                    </a:lnTo>
                    <a:cubicBezTo>
                      <a:pt x="527" y="217"/>
                      <a:pt x="527" y="217"/>
                      <a:pt x="527" y="217"/>
                    </a:cubicBezTo>
                    <a:cubicBezTo>
                      <a:pt x="527" y="186"/>
                      <a:pt x="527" y="186"/>
                      <a:pt x="527" y="186"/>
                    </a:cubicBezTo>
                    <a:lnTo>
                      <a:pt x="527" y="155"/>
                    </a:lnTo>
                    <a:cubicBezTo>
                      <a:pt x="527" y="124"/>
                      <a:pt x="527" y="124"/>
                      <a:pt x="527" y="124"/>
                    </a:cubicBezTo>
                    <a:lnTo>
                      <a:pt x="527" y="124"/>
                    </a:lnTo>
                    <a:lnTo>
                      <a:pt x="527" y="93"/>
                    </a:lnTo>
                    <a:lnTo>
                      <a:pt x="527" y="93"/>
                    </a:lnTo>
                    <a:cubicBezTo>
                      <a:pt x="434" y="93"/>
                      <a:pt x="434" y="93"/>
                      <a:pt x="434" y="93"/>
                    </a:cubicBezTo>
                    <a:cubicBezTo>
                      <a:pt x="434" y="62"/>
                      <a:pt x="434" y="62"/>
                      <a:pt x="434" y="62"/>
                    </a:cubicBezTo>
                    <a:lnTo>
                      <a:pt x="434" y="62"/>
                    </a:lnTo>
                    <a:cubicBezTo>
                      <a:pt x="434" y="93"/>
                      <a:pt x="434" y="93"/>
                      <a:pt x="434" y="124"/>
                    </a:cubicBezTo>
                    <a:lnTo>
                      <a:pt x="434" y="124"/>
                    </a:lnTo>
                    <a:lnTo>
                      <a:pt x="434" y="124"/>
                    </a:lnTo>
                    <a:cubicBezTo>
                      <a:pt x="434" y="124"/>
                      <a:pt x="434" y="155"/>
                      <a:pt x="403" y="155"/>
                    </a:cubicBezTo>
                    <a:cubicBezTo>
                      <a:pt x="403" y="155"/>
                      <a:pt x="372" y="155"/>
                      <a:pt x="372" y="124"/>
                    </a:cubicBezTo>
                    <a:lnTo>
                      <a:pt x="372" y="124"/>
                    </a:lnTo>
                    <a:lnTo>
                      <a:pt x="372" y="124"/>
                    </a:lnTo>
                    <a:cubicBezTo>
                      <a:pt x="341" y="124"/>
                      <a:pt x="341" y="155"/>
                      <a:pt x="341" y="155"/>
                    </a:cubicBezTo>
                    <a:cubicBezTo>
                      <a:pt x="310" y="155"/>
                      <a:pt x="310" y="155"/>
                      <a:pt x="310" y="155"/>
                    </a:cubicBezTo>
                    <a:cubicBezTo>
                      <a:pt x="310" y="155"/>
                      <a:pt x="310" y="155"/>
                      <a:pt x="279" y="155"/>
                    </a:cubicBezTo>
                    <a:cubicBezTo>
                      <a:pt x="279" y="124"/>
                      <a:pt x="279" y="124"/>
                      <a:pt x="279" y="124"/>
                    </a:cubicBezTo>
                    <a:cubicBezTo>
                      <a:pt x="279" y="124"/>
                      <a:pt x="279" y="124"/>
                      <a:pt x="279" y="93"/>
                    </a:cubicBezTo>
                    <a:lnTo>
                      <a:pt x="248" y="93"/>
                    </a:lnTo>
                    <a:cubicBezTo>
                      <a:pt x="248" y="62"/>
                      <a:pt x="248" y="62"/>
                      <a:pt x="248" y="62"/>
                    </a:cubicBezTo>
                    <a:cubicBezTo>
                      <a:pt x="248" y="62"/>
                      <a:pt x="248" y="31"/>
                      <a:pt x="21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62" y="31"/>
                      <a:pt x="93" y="93"/>
                      <a:pt x="93" y="93"/>
                    </a:cubicBezTo>
                    <a:cubicBezTo>
                      <a:pt x="93" y="124"/>
                      <a:pt x="93" y="124"/>
                      <a:pt x="93" y="155"/>
                    </a:cubicBezTo>
                    <a:lnTo>
                      <a:pt x="93" y="155"/>
                    </a:lnTo>
                    <a:lnTo>
                      <a:pt x="93" y="186"/>
                    </a:lnTo>
                    <a:cubicBezTo>
                      <a:pt x="93" y="217"/>
                      <a:pt x="93" y="248"/>
                      <a:pt x="93" y="248"/>
                    </a:cubicBezTo>
                    <a:cubicBezTo>
                      <a:pt x="124" y="248"/>
                      <a:pt x="124" y="279"/>
                      <a:pt x="124" y="279"/>
                    </a:cubicBezTo>
                    <a:cubicBezTo>
                      <a:pt x="124" y="279"/>
                      <a:pt x="124" y="310"/>
                      <a:pt x="124" y="341"/>
                    </a:cubicBezTo>
                    <a:cubicBezTo>
                      <a:pt x="124" y="341"/>
                      <a:pt x="124" y="341"/>
                      <a:pt x="124" y="372"/>
                    </a:cubicBezTo>
                    <a:cubicBezTo>
                      <a:pt x="124" y="372"/>
                      <a:pt x="93" y="402"/>
                      <a:pt x="93" y="434"/>
                    </a:cubicBezTo>
                    <a:lnTo>
                      <a:pt x="93" y="434"/>
                    </a:lnTo>
                    <a:cubicBezTo>
                      <a:pt x="93" y="434"/>
                      <a:pt x="62" y="434"/>
                      <a:pt x="62" y="465"/>
                    </a:cubicBezTo>
                    <a:cubicBezTo>
                      <a:pt x="62" y="465"/>
                      <a:pt x="62" y="465"/>
                      <a:pt x="31" y="465"/>
                    </a:cubicBezTo>
                    <a:cubicBezTo>
                      <a:pt x="31" y="496"/>
                      <a:pt x="31" y="527"/>
                      <a:pt x="31" y="558"/>
                    </a:cubicBezTo>
                    <a:cubicBezTo>
                      <a:pt x="31" y="589"/>
                      <a:pt x="31" y="619"/>
                      <a:pt x="0" y="619"/>
                    </a:cubicBezTo>
                    <a:lnTo>
                      <a:pt x="0" y="619"/>
                    </a:lnTo>
                    <a:cubicBezTo>
                      <a:pt x="0" y="619"/>
                      <a:pt x="0" y="651"/>
                      <a:pt x="0" y="682"/>
                    </a:cubicBezTo>
                    <a:lnTo>
                      <a:pt x="31" y="68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22"/>
              <p:cNvSpPr>
                <a:spLocks noChangeArrowheads="1"/>
              </p:cNvSpPr>
              <p:nvPr/>
            </p:nvSpPr>
            <p:spPr bwMode="auto">
              <a:xfrm>
                <a:off x="3937000" y="2114550"/>
                <a:ext cx="190500" cy="346075"/>
              </a:xfrm>
              <a:custGeom>
                <a:avLst/>
                <a:gdLst>
                  <a:gd name="T0" fmla="*/ 93 w 528"/>
                  <a:gd name="T1" fmla="*/ 898 h 961"/>
                  <a:gd name="T2" fmla="*/ 124 w 528"/>
                  <a:gd name="T3" fmla="*/ 960 h 961"/>
                  <a:gd name="T4" fmla="*/ 155 w 528"/>
                  <a:gd name="T5" fmla="*/ 960 h 961"/>
                  <a:gd name="T6" fmla="*/ 186 w 528"/>
                  <a:gd name="T7" fmla="*/ 960 h 961"/>
                  <a:gd name="T8" fmla="*/ 186 w 528"/>
                  <a:gd name="T9" fmla="*/ 960 h 961"/>
                  <a:gd name="T10" fmla="*/ 217 w 528"/>
                  <a:gd name="T11" fmla="*/ 930 h 961"/>
                  <a:gd name="T12" fmla="*/ 248 w 528"/>
                  <a:gd name="T13" fmla="*/ 930 h 961"/>
                  <a:gd name="T14" fmla="*/ 248 w 528"/>
                  <a:gd name="T15" fmla="*/ 930 h 961"/>
                  <a:gd name="T16" fmla="*/ 279 w 528"/>
                  <a:gd name="T17" fmla="*/ 930 h 961"/>
                  <a:gd name="T18" fmla="*/ 279 w 528"/>
                  <a:gd name="T19" fmla="*/ 930 h 961"/>
                  <a:gd name="T20" fmla="*/ 279 w 528"/>
                  <a:gd name="T21" fmla="*/ 898 h 961"/>
                  <a:gd name="T22" fmla="*/ 310 w 528"/>
                  <a:gd name="T23" fmla="*/ 867 h 961"/>
                  <a:gd name="T24" fmla="*/ 310 w 528"/>
                  <a:gd name="T25" fmla="*/ 867 h 961"/>
                  <a:gd name="T26" fmla="*/ 341 w 528"/>
                  <a:gd name="T27" fmla="*/ 867 h 961"/>
                  <a:gd name="T28" fmla="*/ 372 w 528"/>
                  <a:gd name="T29" fmla="*/ 867 h 961"/>
                  <a:gd name="T30" fmla="*/ 403 w 528"/>
                  <a:gd name="T31" fmla="*/ 836 h 961"/>
                  <a:gd name="T32" fmla="*/ 434 w 528"/>
                  <a:gd name="T33" fmla="*/ 806 h 961"/>
                  <a:gd name="T34" fmla="*/ 434 w 528"/>
                  <a:gd name="T35" fmla="*/ 774 h 961"/>
                  <a:gd name="T36" fmla="*/ 465 w 528"/>
                  <a:gd name="T37" fmla="*/ 743 h 961"/>
                  <a:gd name="T38" fmla="*/ 465 w 528"/>
                  <a:gd name="T39" fmla="*/ 712 h 961"/>
                  <a:gd name="T40" fmla="*/ 465 w 528"/>
                  <a:gd name="T41" fmla="*/ 712 h 961"/>
                  <a:gd name="T42" fmla="*/ 434 w 528"/>
                  <a:gd name="T43" fmla="*/ 650 h 961"/>
                  <a:gd name="T44" fmla="*/ 434 w 528"/>
                  <a:gd name="T45" fmla="*/ 619 h 961"/>
                  <a:gd name="T46" fmla="*/ 465 w 528"/>
                  <a:gd name="T47" fmla="*/ 558 h 961"/>
                  <a:gd name="T48" fmla="*/ 465 w 528"/>
                  <a:gd name="T49" fmla="*/ 558 h 961"/>
                  <a:gd name="T50" fmla="*/ 496 w 528"/>
                  <a:gd name="T51" fmla="*/ 496 h 961"/>
                  <a:gd name="T52" fmla="*/ 496 w 528"/>
                  <a:gd name="T53" fmla="*/ 496 h 961"/>
                  <a:gd name="T54" fmla="*/ 527 w 528"/>
                  <a:gd name="T55" fmla="*/ 465 h 961"/>
                  <a:gd name="T56" fmla="*/ 124 w 528"/>
                  <a:gd name="T57" fmla="*/ 0 h 961"/>
                  <a:gd name="T58" fmla="*/ 93 w 528"/>
                  <a:gd name="T59" fmla="*/ 31 h 961"/>
                  <a:gd name="T60" fmla="*/ 93 w 528"/>
                  <a:gd name="T61" fmla="*/ 93 h 961"/>
                  <a:gd name="T62" fmla="*/ 124 w 528"/>
                  <a:gd name="T63" fmla="*/ 155 h 961"/>
                  <a:gd name="T64" fmla="*/ 155 w 528"/>
                  <a:gd name="T65" fmla="*/ 187 h 961"/>
                  <a:gd name="T66" fmla="*/ 124 w 528"/>
                  <a:gd name="T67" fmla="*/ 248 h 961"/>
                  <a:gd name="T68" fmla="*/ 124 w 528"/>
                  <a:gd name="T69" fmla="*/ 435 h 961"/>
                  <a:gd name="T70" fmla="*/ 93 w 528"/>
                  <a:gd name="T71" fmla="*/ 465 h 961"/>
                  <a:gd name="T72" fmla="*/ 62 w 528"/>
                  <a:gd name="T73" fmla="*/ 496 h 961"/>
                  <a:gd name="T74" fmla="*/ 31 w 528"/>
                  <a:gd name="T75" fmla="*/ 526 h 961"/>
                  <a:gd name="T76" fmla="*/ 31 w 528"/>
                  <a:gd name="T77" fmla="*/ 588 h 961"/>
                  <a:gd name="T78" fmla="*/ 31 w 528"/>
                  <a:gd name="T79" fmla="*/ 619 h 961"/>
                  <a:gd name="T80" fmla="*/ 31 w 528"/>
                  <a:gd name="T81" fmla="*/ 619 h 961"/>
                  <a:gd name="T82" fmla="*/ 31 w 528"/>
                  <a:gd name="T83" fmla="*/ 619 h 961"/>
                  <a:gd name="T84" fmla="*/ 62 w 528"/>
                  <a:gd name="T85" fmla="*/ 619 h 961"/>
                  <a:gd name="T86" fmla="*/ 62 w 528"/>
                  <a:gd name="T87" fmla="*/ 650 h 961"/>
                  <a:gd name="T88" fmla="*/ 93 w 528"/>
                  <a:gd name="T89" fmla="*/ 712 h 961"/>
                  <a:gd name="T90" fmla="*/ 93 w 528"/>
                  <a:gd name="T91" fmla="*/ 806 h 961"/>
                  <a:gd name="T92" fmla="*/ 124 w 528"/>
                  <a:gd name="T93" fmla="*/ 867 h 961"/>
                  <a:gd name="T94" fmla="*/ 93 w 528"/>
                  <a:gd name="T95" fmla="*/ 898 h 961"/>
                  <a:gd name="T96" fmla="*/ 93 w 528"/>
                  <a:gd name="T97" fmla="*/ 898 h 961"/>
                  <a:gd name="T98" fmla="*/ 62 w 528"/>
                  <a:gd name="T99" fmla="*/ 898 h 961"/>
                  <a:gd name="T100" fmla="*/ 62 w 528"/>
                  <a:gd name="T101" fmla="*/ 898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8" h="961">
                    <a:moveTo>
                      <a:pt x="93" y="898"/>
                    </a:moveTo>
                    <a:lnTo>
                      <a:pt x="93" y="898"/>
                    </a:lnTo>
                    <a:lnTo>
                      <a:pt x="93" y="898"/>
                    </a:lnTo>
                    <a:cubicBezTo>
                      <a:pt x="124" y="960"/>
                      <a:pt x="124" y="960"/>
                      <a:pt x="124" y="960"/>
                    </a:cubicBezTo>
                    <a:lnTo>
                      <a:pt x="124" y="960"/>
                    </a:lnTo>
                    <a:cubicBezTo>
                      <a:pt x="124" y="960"/>
                      <a:pt x="124" y="960"/>
                      <a:pt x="155" y="960"/>
                    </a:cubicBezTo>
                    <a:lnTo>
                      <a:pt x="155" y="960"/>
                    </a:lnTo>
                    <a:cubicBezTo>
                      <a:pt x="186" y="960"/>
                      <a:pt x="186" y="960"/>
                      <a:pt x="186" y="960"/>
                    </a:cubicBezTo>
                    <a:lnTo>
                      <a:pt x="186" y="960"/>
                    </a:lnTo>
                    <a:lnTo>
                      <a:pt x="186" y="960"/>
                    </a:lnTo>
                    <a:lnTo>
                      <a:pt x="186" y="960"/>
                    </a:lnTo>
                    <a:lnTo>
                      <a:pt x="217" y="930"/>
                    </a:lnTo>
                    <a:lnTo>
                      <a:pt x="217" y="930"/>
                    </a:lnTo>
                    <a:cubicBezTo>
                      <a:pt x="217" y="930"/>
                      <a:pt x="217" y="930"/>
                      <a:pt x="248" y="930"/>
                    </a:cubicBezTo>
                    <a:lnTo>
                      <a:pt x="248" y="930"/>
                    </a:lnTo>
                    <a:lnTo>
                      <a:pt x="248" y="930"/>
                    </a:lnTo>
                    <a:lnTo>
                      <a:pt x="279" y="930"/>
                    </a:lnTo>
                    <a:lnTo>
                      <a:pt x="279" y="930"/>
                    </a:lnTo>
                    <a:lnTo>
                      <a:pt x="279" y="930"/>
                    </a:lnTo>
                    <a:lnTo>
                      <a:pt x="279" y="930"/>
                    </a:lnTo>
                    <a:lnTo>
                      <a:pt x="279" y="930"/>
                    </a:lnTo>
                    <a:cubicBezTo>
                      <a:pt x="279" y="898"/>
                      <a:pt x="279" y="898"/>
                      <a:pt x="279" y="898"/>
                    </a:cubicBezTo>
                    <a:lnTo>
                      <a:pt x="279" y="898"/>
                    </a:lnTo>
                    <a:cubicBezTo>
                      <a:pt x="279" y="867"/>
                      <a:pt x="310" y="867"/>
                      <a:pt x="310" y="867"/>
                    </a:cubicBezTo>
                    <a:lnTo>
                      <a:pt x="310" y="867"/>
                    </a:lnTo>
                    <a:lnTo>
                      <a:pt x="310" y="867"/>
                    </a:lnTo>
                    <a:lnTo>
                      <a:pt x="310" y="867"/>
                    </a:lnTo>
                    <a:lnTo>
                      <a:pt x="341" y="867"/>
                    </a:lnTo>
                    <a:lnTo>
                      <a:pt x="341" y="867"/>
                    </a:lnTo>
                    <a:cubicBezTo>
                      <a:pt x="341" y="867"/>
                      <a:pt x="341" y="867"/>
                      <a:pt x="372" y="867"/>
                    </a:cubicBezTo>
                    <a:lnTo>
                      <a:pt x="372" y="867"/>
                    </a:lnTo>
                    <a:cubicBezTo>
                      <a:pt x="372" y="867"/>
                      <a:pt x="372" y="836"/>
                      <a:pt x="403" y="836"/>
                    </a:cubicBezTo>
                    <a:lnTo>
                      <a:pt x="403" y="806"/>
                    </a:lnTo>
                    <a:cubicBezTo>
                      <a:pt x="403" y="806"/>
                      <a:pt x="403" y="806"/>
                      <a:pt x="434" y="806"/>
                    </a:cubicBezTo>
                    <a:lnTo>
                      <a:pt x="434" y="806"/>
                    </a:lnTo>
                    <a:cubicBezTo>
                      <a:pt x="434" y="774"/>
                      <a:pt x="434" y="774"/>
                      <a:pt x="434" y="774"/>
                    </a:cubicBezTo>
                    <a:cubicBezTo>
                      <a:pt x="465" y="743"/>
                      <a:pt x="465" y="743"/>
                      <a:pt x="465" y="743"/>
                    </a:cubicBezTo>
                    <a:lnTo>
                      <a:pt x="465" y="743"/>
                    </a:lnTo>
                    <a:cubicBezTo>
                      <a:pt x="465" y="743"/>
                      <a:pt x="465" y="743"/>
                      <a:pt x="465" y="712"/>
                    </a:cubicBezTo>
                    <a:lnTo>
                      <a:pt x="465" y="712"/>
                    </a:lnTo>
                    <a:lnTo>
                      <a:pt x="465" y="712"/>
                    </a:lnTo>
                    <a:lnTo>
                      <a:pt x="465" y="712"/>
                    </a:lnTo>
                    <a:cubicBezTo>
                      <a:pt x="434" y="712"/>
                      <a:pt x="434" y="682"/>
                      <a:pt x="434" y="682"/>
                    </a:cubicBezTo>
                    <a:cubicBezTo>
                      <a:pt x="434" y="682"/>
                      <a:pt x="434" y="682"/>
                      <a:pt x="434" y="650"/>
                    </a:cubicBezTo>
                    <a:lnTo>
                      <a:pt x="434" y="619"/>
                    </a:lnTo>
                    <a:lnTo>
                      <a:pt x="434" y="619"/>
                    </a:lnTo>
                    <a:cubicBezTo>
                      <a:pt x="434" y="588"/>
                      <a:pt x="434" y="588"/>
                      <a:pt x="434" y="588"/>
                    </a:cubicBezTo>
                    <a:lnTo>
                      <a:pt x="465" y="558"/>
                    </a:lnTo>
                    <a:lnTo>
                      <a:pt x="465" y="558"/>
                    </a:lnTo>
                    <a:lnTo>
                      <a:pt x="465" y="558"/>
                    </a:lnTo>
                    <a:cubicBezTo>
                      <a:pt x="465" y="526"/>
                      <a:pt x="465" y="526"/>
                      <a:pt x="496" y="526"/>
                    </a:cubicBezTo>
                    <a:lnTo>
                      <a:pt x="496" y="496"/>
                    </a:lnTo>
                    <a:lnTo>
                      <a:pt x="496" y="496"/>
                    </a:lnTo>
                    <a:lnTo>
                      <a:pt x="496" y="496"/>
                    </a:lnTo>
                    <a:cubicBezTo>
                      <a:pt x="496" y="465"/>
                      <a:pt x="496" y="465"/>
                      <a:pt x="496" y="465"/>
                    </a:cubicBezTo>
                    <a:cubicBezTo>
                      <a:pt x="527" y="465"/>
                      <a:pt x="527" y="465"/>
                      <a:pt x="527" y="465"/>
                    </a:cubicBezTo>
                    <a:cubicBezTo>
                      <a:pt x="527" y="248"/>
                      <a:pt x="527" y="248"/>
                      <a:pt x="527" y="248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4" y="31"/>
                      <a:pt x="124" y="31"/>
                      <a:pt x="93" y="31"/>
                    </a:cubicBezTo>
                    <a:lnTo>
                      <a:pt x="93" y="31"/>
                    </a:lnTo>
                    <a:cubicBezTo>
                      <a:pt x="93" y="63"/>
                      <a:pt x="93" y="93"/>
                      <a:pt x="93" y="93"/>
                    </a:cubicBezTo>
                    <a:lnTo>
                      <a:pt x="93" y="93"/>
                    </a:lnTo>
                    <a:cubicBezTo>
                      <a:pt x="93" y="93"/>
                      <a:pt x="93" y="93"/>
                      <a:pt x="124" y="93"/>
                    </a:cubicBezTo>
                    <a:cubicBezTo>
                      <a:pt x="124" y="124"/>
                      <a:pt x="124" y="124"/>
                      <a:pt x="124" y="155"/>
                    </a:cubicBezTo>
                    <a:cubicBezTo>
                      <a:pt x="155" y="155"/>
                      <a:pt x="155" y="155"/>
                      <a:pt x="155" y="155"/>
                    </a:cubicBezTo>
                    <a:cubicBezTo>
                      <a:pt x="155" y="187"/>
                      <a:pt x="155" y="187"/>
                      <a:pt x="155" y="187"/>
                    </a:cubicBezTo>
                    <a:lnTo>
                      <a:pt x="155" y="187"/>
                    </a:lnTo>
                    <a:cubicBezTo>
                      <a:pt x="155" y="187"/>
                      <a:pt x="124" y="217"/>
                      <a:pt x="124" y="248"/>
                    </a:cubicBezTo>
                    <a:cubicBezTo>
                      <a:pt x="124" y="311"/>
                      <a:pt x="124" y="341"/>
                      <a:pt x="124" y="372"/>
                    </a:cubicBezTo>
                    <a:cubicBezTo>
                      <a:pt x="124" y="403"/>
                      <a:pt x="124" y="435"/>
                      <a:pt x="124" y="435"/>
                    </a:cubicBezTo>
                    <a:cubicBezTo>
                      <a:pt x="93" y="435"/>
                      <a:pt x="93" y="435"/>
                      <a:pt x="93" y="435"/>
                    </a:cubicBezTo>
                    <a:cubicBezTo>
                      <a:pt x="93" y="465"/>
                      <a:pt x="93" y="465"/>
                      <a:pt x="93" y="465"/>
                    </a:cubicBezTo>
                    <a:lnTo>
                      <a:pt x="62" y="496"/>
                    </a:lnTo>
                    <a:lnTo>
                      <a:pt x="62" y="496"/>
                    </a:lnTo>
                    <a:cubicBezTo>
                      <a:pt x="31" y="526"/>
                      <a:pt x="31" y="526"/>
                      <a:pt x="31" y="526"/>
                    </a:cubicBezTo>
                    <a:lnTo>
                      <a:pt x="31" y="526"/>
                    </a:lnTo>
                    <a:cubicBezTo>
                      <a:pt x="31" y="558"/>
                      <a:pt x="31" y="558"/>
                      <a:pt x="0" y="588"/>
                    </a:cubicBezTo>
                    <a:lnTo>
                      <a:pt x="31" y="588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31" y="619"/>
                    </a:lnTo>
                    <a:lnTo>
                      <a:pt x="62" y="619"/>
                    </a:lnTo>
                    <a:lnTo>
                      <a:pt x="62" y="619"/>
                    </a:lnTo>
                    <a:lnTo>
                      <a:pt x="62" y="650"/>
                    </a:lnTo>
                    <a:cubicBezTo>
                      <a:pt x="93" y="650"/>
                      <a:pt x="93" y="650"/>
                      <a:pt x="93" y="650"/>
                    </a:cubicBezTo>
                    <a:cubicBezTo>
                      <a:pt x="93" y="682"/>
                      <a:pt x="93" y="682"/>
                      <a:pt x="93" y="712"/>
                    </a:cubicBezTo>
                    <a:lnTo>
                      <a:pt x="93" y="712"/>
                    </a:lnTo>
                    <a:cubicBezTo>
                      <a:pt x="93" y="712"/>
                      <a:pt x="93" y="774"/>
                      <a:pt x="93" y="806"/>
                    </a:cubicBezTo>
                    <a:cubicBezTo>
                      <a:pt x="124" y="836"/>
                      <a:pt x="124" y="836"/>
                      <a:pt x="124" y="836"/>
                    </a:cubicBezTo>
                    <a:cubicBezTo>
                      <a:pt x="124" y="867"/>
                      <a:pt x="124" y="867"/>
                      <a:pt x="124" y="867"/>
                    </a:cubicBezTo>
                    <a:lnTo>
                      <a:pt x="124" y="867"/>
                    </a:lnTo>
                    <a:lnTo>
                      <a:pt x="93" y="898"/>
                    </a:lnTo>
                    <a:lnTo>
                      <a:pt x="93" y="898"/>
                    </a:lnTo>
                    <a:lnTo>
                      <a:pt x="93" y="898"/>
                    </a:lnTo>
                    <a:lnTo>
                      <a:pt x="93" y="898"/>
                    </a:lnTo>
                    <a:lnTo>
                      <a:pt x="62" y="898"/>
                    </a:lnTo>
                    <a:lnTo>
                      <a:pt x="62" y="898"/>
                    </a:lnTo>
                    <a:lnTo>
                      <a:pt x="62" y="898"/>
                    </a:lnTo>
                    <a:cubicBezTo>
                      <a:pt x="93" y="898"/>
                      <a:pt x="93" y="898"/>
                      <a:pt x="93" y="89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Freeform 23"/>
              <p:cNvSpPr>
                <a:spLocks noChangeArrowheads="1"/>
              </p:cNvSpPr>
              <p:nvPr/>
            </p:nvSpPr>
            <p:spPr bwMode="auto">
              <a:xfrm>
                <a:off x="3557588" y="2316163"/>
                <a:ext cx="146050" cy="100012"/>
              </a:xfrm>
              <a:custGeom>
                <a:avLst/>
                <a:gdLst>
                  <a:gd name="T0" fmla="*/ 31 w 405"/>
                  <a:gd name="T1" fmla="*/ 278 h 279"/>
                  <a:gd name="T2" fmla="*/ 31 w 405"/>
                  <a:gd name="T3" fmla="*/ 278 h 279"/>
                  <a:gd name="T4" fmla="*/ 62 w 405"/>
                  <a:gd name="T5" fmla="*/ 278 h 279"/>
                  <a:gd name="T6" fmla="*/ 93 w 405"/>
                  <a:gd name="T7" fmla="*/ 278 h 279"/>
                  <a:gd name="T8" fmla="*/ 93 w 405"/>
                  <a:gd name="T9" fmla="*/ 278 h 279"/>
                  <a:gd name="T10" fmla="*/ 124 w 405"/>
                  <a:gd name="T11" fmla="*/ 278 h 279"/>
                  <a:gd name="T12" fmla="*/ 93 w 405"/>
                  <a:gd name="T13" fmla="*/ 248 h 279"/>
                  <a:gd name="T14" fmla="*/ 93 w 405"/>
                  <a:gd name="T15" fmla="*/ 248 h 279"/>
                  <a:gd name="T16" fmla="*/ 124 w 405"/>
                  <a:gd name="T17" fmla="*/ 216 h 279"/>
                  <a:gd name="T18" fmla="*/ 124 w 405"/>
                  <a:gd name="T19" fmla="*/ 216 h 279"/>
                  <a:gd name="T20" fmla="*/ 124 w 405"/>
                  <a:gd name="T21" fmla="*/ 216 h 279"/>
                  <a:gd name="T22" fmla="*/ 156 w 405"/>
                  <a:gd name="T23" fmla="*/ 185 h 279"/>
                  <a:gd name="T24" fmla="*/ 156 w 405"/>
                  <a:gd name="T25" fmla="*/ 185 h 279"/>
                  <a:gd name="T26" fmla="*/ 186 w 405"/>
                  <a:gd name="T27" fmla="*/ 185 h 279"/>
                  <a:gd name="T28" fmla="*/ 186 w 405"/>
                  <a:gd name="T29" fmla="*/ 185 h 279"/>
                  <a:gd name="T30" fmla="*/ 248 w 405"/>
                  <a:gd name="T31" fmla="*/ 185 h 279"/>
                  <a:gd name="T32" fmla="*/ 248 w 405"/>
                  <a:gd name="T33" fmla="*/ 185 h 279"/>
                  <a:gd name="T34" fmla="*/ 280 w 405"/>
                  <a:gd name="T35" fmla="*/ 185 h 279"/>
                  <a:gd name="T36" fmla="*/ 280 w 405"/>
                  <a:gd name="T37" fmla="*/ 185 h 279"/>
                  <a:gd name="T38" fmla="*/ 280 w 405"/>
                  <a:gd name="T39" fmla="*/ 185 h 279"/>
                  <a:gd name="T40" fmla="*/ 310 w 405"/>
                  <a:gd name="T41" fmla="*/ 185 h 279"/>
                  <a:gd name="T42" fmla="*/ 310 w 405"/>
                  <a:gd name="T43" fmla="*/ 185 h 279"/>
                  <a:gd name="T44" fmla="*/ 341 w 405"/>
                  <a:gd name="T45" fmla="*/ 185 h 279"/>
                  <a:gd name="T46" fmla="*/ 341 w 405"/>
                  <a:gd name="T47" fmla="*/ 185 h 279"/>
                  <a:gd name="T48" fmla="*/ 404 w 405"/>
                  <a:gd name="T49" fmla="*/ 154 h 279"/>
                  <a:gd name="T50" fmla="*/ 404 w 405"/>
                  <a:gd name="T51" fmla="*/ 154 h 279"/>
                  <a:gd name="T52" fmla="*/ 404 w 405"/>
                  <a:gd name="T53" fmla="*/ 154 h 279"/>
                  <a:gd name="T54" fmla="*/ 404 w 405"/>
                  <a:gd name="T55" fmla="*/ 154 h 279"/>
                  <a:gd name="T56" fmla="*/ 372 w 405"/>
                  <a:gd name="T57" fmla="*/ 154 h 279"/>
                  <a:gd name="T58" fmla="*/ 372 w 405"/>
                  <a:gd name="T59" fmla="*/ 154 h 279"/>
                  <a:gd name="T60" fmla="*/ 372 w 405"/>
                  <a:gd name="T61" fmla="*/ 154 h 279"/>
                  <a:gd name="T62" fmla="*/ 372 w 405"/>
                  <a:gd name="T63" fmla="*/ 124 h 279"/>
                  <a:gd name="T64" fmla="*/ 341 w 405"/>
                  <a:gd name="T65" fmla="*/ 124 h 279"/>
                  <a:gd name="T66" fmla="*/ 341 w 405"/>
                  <a:gd name="T67" fmla="*/ 124 h 279"/>
                  <a:gd name="T68" fmla="*/ 341 w 405"/>
                  <a:gd name="T69" fmla="*/ 92 h 279"/>
                  <a:gd name="T70" fmla="*/ 341 w 405"/>
                  <a:gd name="T71" fmla="*/ 92 h 279"/>
                  <a:gd name="T72" fmla="*/ 310 w 405"/>
                  <a:gd name="T73" fmla="*/ 30 h 279"/>
                  <a:gd name="T74" fmla="*/ 280 w 405"/>
                  <a:gd name="T75" fmla="*/ 0 h 279"/>
                  <a:gd name="T76" fmla="*/ 280 w 405"/>
                  <a:gd name="T77" fmla="*/ 0 h 279"/>
                  <a:gd name="T78" fmla="*/ 217 w 405"/>
                  <a:gd name="T79" fmla="*/ 0 h 279"/>
                  <a:gd name="T80" fmla="*/ 217 w 405"/>
                  <a:gd name="T81" fmla="*/ 30 h 279"/>
                  <a:gd name="T82" fmla="*/ 217 w 405"/>
                  <a:gd name="T83" fmla="*/ 30 h 279"/>
                  <a:gd name="T84" fmla="*/ 217 w 405"/>
                  <a:gd name="T85" fmla="*/ 61 h 279"/>
                  <a:gd name="T86" fmla="*/ 186 w 405"/>
                  <a:gd name="T87" fmla="*/ 61 h 279"/>
                  <a:gd name="T88" fmla="*/ 156 w 405"/>
                  <a:gd name="T89" fmla="*/ 61 h 279"/>
                  <a:gd name="T90" fmla="*/ 156 w 405"/>
                  <a:gd name="T91" fmla="*/ 92 h 279"/>
                  <a:gd name="T92" fmla="*/ 156 w 405"/>
                  <a:gd name="T93" fmla="*/ 92 h 279"/>
                  <a:gd name="T94" fmla="*/ 156 w 405"/>
                  <a:gd name="T95" fmla="*/ 92 h 279"/>
                  <a:gd name="T96" fmla="*/ 93 w 405"/>
                  <a:gd name="T97" fmla="*/ 124 h 279"/>
                  <a:gd name="T98" fmla="*/ 93 w 405"/>
                  <a:gd name="T99" fmla="*/ 124 h 279"/>
                  <a:gd name="T100" fmla="*/ 93 w 405"/>
                  <a:gd name="T101" fmla="*/ 124 h 279"/>
                  <a:gd name="T102" fmla="*/ 62 w 405"/>
                  <a:gd name="T103" fmla="*/ 124 h 279"/>
                  <a:gd name="T104" fmla="*/ 62 w 405"/>
                  <a:gd name="T105" fmla="*/ 154 h 279"/>
                  <a:gd name="T106" fmla="*/ 62 w 405"/>
                  <a:gd name="T107" fmla="*/ 154 h 279"/>
                  <a:gd name="T108" fmla="*/ 31 w 405"/>
                  <a:gd name="T109" fmla="*/ 185 h 279"/>
                  <a:gd name="T110" fmla="*/ 31 w 405"/>
                  <a:gd name="T111" fmla="*/ 185 h 279"/>
                  <a:gd name="T112" fmla="*/ 31 w 405"/>
                  <a:gd name="T113" fmla="*/ 185 h 279"/>
                  <a:gd name="T114" fmla="*/ 31 w 405"/>
                  <a:gd name="T115" fmla="*/ 185 h 279"/>
                  <a:gd name="T116" fmla="*/ 31 w 405"/>
                  <a:gd name="T117" fmla="*/ 185 h 279"/>
                  <a:gd name="T118" fmla="*/ 31 w 405"/>
                  <a:gd name="T119" fmla="*/ 216 h 279"/>
                  <a:gd name="T120" fmla="*/ 0 w 405"/>
                  <a:gd name="T121" fmla="*/ 248 h 279"/>
                  <a:gd name="T122" fmla="*/ 31 w 405"/>
                  <a:gd name="T123" fmla="*/ 278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5" h="279">
                    <a:moveTo>
                      <a:pt x="31" y="278"/>
                    </a:moveTo>
                    <a:lnTo>
                      <a:pt x="31" y="278"/>
                    </a:lnTo>
                    <a:cubicBezTo>
                      <a:pt x="62" y="278"/>
                      <a:pt x="62" y="278"/>
                      <a:pt x="62" y="278"/>
                    </a:cubicBezTo>
                    <a:lnTo>
                      <a:pt x="93" y="278"/>
                    </a:lnTo>
                    <a:lnTo>
                      <a:pt x="93" y="278"/>
                    </a:lnTo>
                    <a:lnTo>
                      <a:pt x="124" y="278"/>
                    </a:lnTo>
                    <a:lnTo>
                      <a:pt x="93" y="248"/>
                    </a:lnTo>
                    <a:lnTo>
                      <a:pt x="93" y="248"/>
                    </a:lnTo>
                    <a:cubicBezTo>
                      <a:pt x="93" y="248"/>
                      <a:pt x="124" y="248"/>
                      <a:pt x="124" y="216"/>
                    </a:cubicBezTo>
                    <a:lnTo>
                      <a:pt x="124" y="216"/>
                    </a:lnTo>
                    <a:lnTo>
                      <a:pt x="124" y="216"/>
                    </a:lnTo>
                    <a:cubicBezTo>
                      <a:pt x="124" y="185"/>
                      <a:pt x="156" y="185"/>
                      <a:pt x="156" y="185"/>
                    </a:cubicBezTo>
                    <a:lnTo>
                      <a:pt x="156" y="185"/>
                    </a:lnTo>
                    <a:lnTo>
                      <a:pt x="186" y="185"/>
                    </a:lnTo>
                    <a:lnTo>
                      <a:pt x="186" y="185"/>
                    </a:lnTo>
                    <a:cubicBezTo>
                      <a:pt x="217" y="185"/>
                      <a:pt x="248" y="185"/>
                      <a:pt x="248" y="185"/>
                    </a:cubicBezTo>
                    <a:lnTo>
                      <a:pt x="248" y="185"/>
                    </a:lnTo>
                    <a:cubicBezTo>
                      <a:pt x="280" y="185"/>
                      <a:pt x="280" y="185"/>
                      <a:pt x="280" y="185"/>
                    </a:cubicBezTo>
                    <a:lnTo>
                      <a:pt x="280" y="185"/>
                    </a:lnTo>
                    <a:lnTo>
                      <a:pt x="280" y="185"/>
                    </a:lnTo>
                    <a:lnTo>
                      <a:pt x="310" y="185"/>
                    </a:lnTo>
                    <a:lnTo>
                      <a:pt x="310" y="185"/>
                    </a:lnTo>
                    <a:lnTo>
                      <a:pt x="341" y="185"/>
                    </a:lnTo>
                    <a:lnTo>
                      <a:pt x="341" y="185"/>
                    </a:lnTo>
                    <a:cubicBezTo>
                      <a:pt x="404" y="154"/>
                      <a:pt x="404" y="154"/>
                      <a:pt x="404" y="154"/>
                    </a:cubicBezTo>
                    <a:lnTo>
                      <a:pt x="404" y="154"/>
                    </a:lnTo>
                    <a:lnTo>
                      <a:pt x="404" y="154"/>
                    </a:lnTo>
                    <a:lnTo>
                      <a:pt x="404" y="154"/>
                    </a:lnTo>
                    <a:cubicBezTo>
                      <a:pt x="372" y="154"/>
                      <a:pt x="372" y="154"/>
                      <a:pt x="372" y="154"/>
                    </a:cubicBezTo>
                    <a:lnTo>
                      <a:pt x="372" y="154"/>
                    </a:lnTo>
                    <a:lnTo>
                      <a:pt x="372" y="154"/>
                    </a:lnTo>
                    <a:lnTo>
                      <a:pt x="372" y="124"/>
                    </a:lnTo>
                    <a:cubicBezTo>
                      <a:pt x="341" y="124"/>
                      <a:pt x="341" y="124"/>
                      <a:pt x="341" y="124"/>
                    </a:cubicBezTo>
                    <a:lnTo>
                      <a:pt x="341" y="124"/>
                    </a:lnTo>
                    <a:cubicBezTo>
                      <a:pt x="341" y="92"/>
                      <a:pt x="341" y="92"/>
                      <a:pt x="341" y="92"/>
                    </a:cubicBezTo>
                    <a:lnTo>
                      <a:pt x="341" y="92"/>
                    </a:lnTo>
                    <a:cubicBezTo>
                      <a:pt x="310" y="61"/>
                      <a:pt x="310" y="61"/>
                      <a:pt x="310" y="30"/>
                    </a:cubicBezTo>
                    <a:cubicBezTo>
                      <a:pt x="310" y="30"/>
                      <a:pt x="280" y="30"/>
                      <a:pt x="280" y="0"/>
                    </a:cubicBezTo>
                    <a:lnTo>
                      <a:pt x="280" y="0"/>
                    </a:lnTo>
                    <a:cubicBezTo>
                      <a:pt x="280" y="0"/>
                      <a:pt x="248" y="0"/>
                      <a:pt x="217" y="0"/>
                    </a:cubicBezTo>
                    <a:cubicBezTo>
                      <a:pt x="217" y="30"/>
                      <a:pt x="217" y="30"/>
                      <a:pt x="217" y="30"/>
                    </a:cubicBezTo>
                    <a:lnTo>
                      <a:pt x="217" y="30"/>
                    </a:lnTo>
                    <a:cubicBezTo>
                      <a:pt x="217" y="61"/>
                      <a:pt x="217" y="61"/>
                      <a:pt x="217" y="61"/>
                    </a:cubicBezTo>
                    <a:cubicBezTo>
                      <a:pt x="186" y="61"/>
                      <a:pt x="186" y="61"/>
                      <a:pt x="186" y="61"/>
                    </a:cubicBezTo>
                    <a:cubicBezTo>
                      <a:pt x="156" y="61"/>
                      <a:pt x="156" y="61"/>
                      <a:pt x="156" y="61"/>
                    </a:cubicBezTo>
                    <a:lnTo>
                      <a:pt x="156" y="92"/>
                    </a:lnTo>
                    <a:lnTo>
                      <a:pt x="156" y="92"/>
                    </a:lnTo>
                    <a:lnTo>
                      <a:pt x="156" y="92"/>
                    </a:lnTo>
                    <a:cubicBezTo>
                      <a:pt x="124" y="92"/>
                      <a:pt x="124" y="124"/>
                      <a:pt x="93" y="124"/>
                    </a:cubicBezTo>
                    <a:lnTo>
                      <a:pt x="93" y="124"/>
                    </a:lnTo>
                    <a:lnTo>
                      <a:pt x="93" y="124"/>
                    </a:lnTo>
                    <a:cubicBezTo>
                      <a:pt x="62" y="124"/>
                      <a:pt x="62" y="124"/>
                      <a:pt x="62" y="124"/>
                    </a:cubicBezTo>
                    <a:lnTo>
                      <a:pt x="62" y="154"/>
                    </a:lnTo>
                    <a:lnTo>
                      <a:pt x="62" y="154"/>
                    </a:lnTo>
                    <a:cubicBezTo>
                      <a:pt x="62" y="185"/>
                      <a:pt x="62" y="185"/>
                      <a:pt x="31" y="185"/>
                    </a:cubicBez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cubicBezTo>
                      <a:pt x="31" y="216"/>
                      <a:pt x="31" y="216"/>
                      <a:pt x="31" y="216"/>
                    </a:cubicBezTo>
                    <a:cubicBezTo>
                      <a:pt x="31" y="248"/>
                      <a:pt x="31" y="248"/>
                      <a:pt x="0" y="248"/>
                    </a:cubicBezTo>
                    <a:cubicBezTo>
                      <a:pt x="31" y="248"/>
                      <a:pt x="31" y="278"/>
                      <a:pt x="31" y="2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 24"/>
              <p:cNvSpPr>
                <a:spLocks noChangeArrowheads="1"/>
              </p:cNvSpPr>
              <p:nvPr/>
            </p:nvSpPr>
            <p:spPr bwMode="auto">
              <a:xfrm>
                <a:off x="3959225" y="2405063"/>
                <a:ext cx="223838" cy="166687"/>
              </a:xfrm>
              <a:custGeom>
                <a:avLst/>
                <a:gdLst>
                  <a:gd name="T0" fmla="*/ 93 w 621"/>
                  <a:gd name="T1" fmla="*/ 464 h 465"/>
                  <a:gd name="T2" fmla="*/ 93 w 621"/>
                  <a:gd name="T3" fmla="*/ 433 h 465"/>
                  <a:gd name="T4" fmla="*/ 186 w 621"/>
                  <a:gd name="T5" fmla="*/ 433 h 465"/>
                  <a:gd name="T6" fmla="*/ 186 w 621"/>
                  <a:gd name="T7" fmla="*/ 433 h 465"/>
                  <a:gd name="T8" fmla="*/ 217 w 621"/>
                  <a:gd name="T9" fmla="*/ 371 h 465"/>
                  <a:gd name="T10" fmla="*/ 217 w 621"/>
                  <a:gd name="T11" fmla="*/ 340 h 465"/>
                  <a:gd name="T12" fmla="*/ 248 w 621"/>
                  <a:gd name="T13" fmla="*/ 340 h 465"/>
                  <a:gd name="T14" fmla="*/ 279 w 621"/>
                  <a:gd name="T15" fmla="*/ 309 h 465"/>
                  <a:gd name="T16" fmla="*/ 341 w 621"/>
                  <a:gd name="T17" fmla="*/ 371 h 465"/>
                  <a:gd name="T18" fmla="*/ 341 w 621"/>
                  <a:gd name="T19" fmla="*/ 371 h 465"/>
                  <a:gd name="T20" fmla="*/ 372 w 621"/>
                  <a:gd name="T21" fmla="*/ 371 h 465"/>
                  <a:gd name="T22" fmla="*/ 403 w 621"/>
                  <a:gd name="T23" fmla="*/ 371 h 465"/>
                  <a:gd name="T24" fmla="*/ 403 w 621"/>
                  <a:gd name="T25" fmla="*/ 371 h 465"/>
                  <a:gd name="T26" fmla="*/ 434 w 621"/>
                  <a:gd name="T27" fmla="*/ 340 h 465"/>
                  <a:gd name="T28" fmla="*/ 434 w 621"/>
                  <a:gd name="T29" fmla="*/ 340 h 465"/>
                  <a:gd name="T30" fmla="*/ 465 w 621"/>
                  <a:gd name="T31" fmla="*/ 371 h 465"/>
                  <a:gd name="T32" fmla="*/ 526 w 621"/>
                  <a:gd name="T33" fmla="*/ 340 h 465"/>
                  <a:gd name="T34" fmla="*/ 558 w 621"/>
                  <a:gd name="T35" fmla="*/ 340 h 465"/>
                  <a:gd name="T36" fmla="*/ 558 w 621"/>
                  <a:gd name="T37" fmla="*/ 340 h 465"/>
                  <a:gd name="T38" fmla="*/ 589 w 621"/>
                  <a:gd name="T39" fmla="*/ 309 h 465"/>
                  <a:gd name="T40" fmla="*/ 589 w 621"/>
                  <a:gd name="T41" fmla="*/ 309 h 465"/>
                  <a:gd name="T42" fmla="*/ 620 w 621"/>
                  <a:gd name="T43" fmla="*/ 278 h 465"/>
                  <a:gd name="T44" fmla="*/ 620 w 621"/>
                  <a:gd name="T45" fmla="*/ 278 h 465"/>
                  <a:gd name="T46" fmla="*/ 620 w 621"/>
                  <a:gd name="T47" fmla="*/ 248 h 465"/>
                  <a:gd name="T48" fmla="*/ 589 w 621"/>
                  <a:gd name="T49" fmla="*/ 248 h 465"/>
                  <a:gd name="T50" fmla="*/ 589 w 621"/>
                  <a:gd name="T51" fmla="*/ 248 h 465"/>
                  <a:gd name="T52" fmla="*/ 558 w 621"/>
                  <a:gd name="T53" fmla="*/ 248 h 465"/>
                  <a:gd name="T54" fmla="*/ 558 w 621"/>
                  <a:gd name="T55" fmla="*/ 185 h 465"/>
                  <a:gd name="T56" fmla="*/ 496 w 621"/>
                  <a:gd name="T57" fmla="*/ 154 h 465"/>
                  <a:gd name="T58" fmla="*/ 465 w 621"/>
                  <a:gd name="T59" fmla="*/ 154 h 465"/>
                  <a:gd name="T60" fmla="*/ 465 w 621"/>
                  <a:gd name="T61" fmla="*/ 92 h 465"/>
                  <a:gd name="T62" fmla="*/ 465 w 621"/>
                  <a:gd name="T63" fmla="*/ 92 h 465"/>
                  <a:gd name="T64" fmla="*/ 465 w 621"/>
                  <a:gd name="T65" fmla="*/ 30 h 465"/>
                  <a:gd name="T66" fmla="*/ 434 w 621"/>
                  <a:gd name="T67" fmla="*/ 30 h 465"/>
                  <a:gd name="T68" fmla="*/ 434 w 621"/>
                  <a:gd name="T69" fmla="*/ 0 h 465"/>
                  <a:gd name="T70" fmla="*/ 372 w 621"/>
                  <a:gd name="T71" fmla="*/ 61 h 465"/>
                  <a:gd name="T72" fmla="*/ 341 w 621"/>
                  <a:gd name="T73" fmla="*/ 124 h 465"/>
                  <a:gd name="T74" fmla="*/ 310 w 621"/>
                  <a:gd name="T75" fmla="*/ 124 h 465"/>
                  <a:gd name="T76" fmla="*/ 248 w 621"/>
                  <a:gd name="T77" fmla="*/ 124 h 465"/>
                  <a:gd name="T78" fmla="*/ 248 w 621"/>
                  <a:gd name="T79" fmla="*/ 185 h 465"/>
                  <a:gd name="T80" fmla="*/ 217 w 621"/>
                  <a:gd name="T81" fmla="*/ 185 h 465"/>
                  <a:gd name="T82" fmla="*/ 217 w 621"/>
                  <a:gd name="T83" fmla="*/ 185 h 465"/>
                  <a:gd name="T84" fmla="*/ 186 w 621"/>
                  <a:gd name="T85" fmla="*/ 185 h 465"/>
                  <a:gd name="T86" fmla="*/ 155 w 621"/>
                  <a:gd name="T87" fmla="*/ 185 h 465"/>
                  <a:gd name="T88" fmla="*/ 124 w 621"/>
                  <a:gd name="T89" fmla="*/ 216 h 465"/>
                  <a:gd name="T90" fmla="*/ 93 w 621"/>
                  <a:gd name="T91" fmla="*/ 216 h 465"/>
                  <a:gd name="T92" fmla="*/ 93 w 621"/>
                  <a:gd name="T93" fmla="*/ 216 h 465"/>
                  <a:gd name="T94" fmla="*/ 62 w 621"/>
                  <a:gd name="T95" fmla="*/ 216 h 465"/>
                  <a:gd name="T96" fmla="*/ 62 w 621"/>
                  <a:gd name="T97" fmla="*/ 216 h 465"/>
                  <a:gd name="T98" fmla="*/ 31 w 621"/>
                  <a:gd name="T99" fmla="*/ 278 h 465"/>
                  <a:gd name="T100" fmla="*/ 0 w 621"/>
                  <a:gd name="T101" fmla="*/ 309 h 465"/>
                  <a:gd name="T102" fmla="*/ 0 w 621"/>
                  <a:gd name="T103" fmla="*/ 340 h 465"/>
                  <a:gd name="T104" fmla="*/ 0 w 621"/>
                  <a:gd name="T105" fmla="*/ 340 h 465"/>
                  <a:gd name="T106" fmla="*/ 31 w 621"/>
                  <a:gd name="T107" fmla="*/ 402 h 465"/>
                  <a:gd name="T108" fmla="*/ 31 w 621"/>
                  <a:gd name="T109" fmla="*/ 402 h 465"/>
                  <a:gd name="T110" fmla="*/ 31 w 621"/>
                  <a:gd name="T111" fmla="*/ 433 h 465"/>
                  <a:gd name="T112" fmla="*/ 62 w 621"/>
                  <a:gd name="T113" fmla="*/ 433 h 465"/>
                  <a:gd name="T114" fmla="*/ 62 w 621"/>
                  <a:gd name="T115" fmla="*/ 46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21" h="465">
                    <a:moveTo>
                      <a:pt x="93" y="464"/>
                    </a:moveTo>
                    <a:lnTo>
                      <a:pt x="93" y="464"/>
                    </a:lnTo>
                    <a:cubicBezTo>
                      <a:pt x="93" y="433"/>
                      <a:pt x="93" y="433"/>
                      <a:pt x="93" y="433"/>
                    </a:cubicBezTo>
                    <a:lnTo>
                      <a:pt x="93" y="433"/>
                    </a:lnTo>
                    <a:cubicBezTo>
                      <a:pt x="93" y="433"/>
                      <a:pt x="124" y="402"/>
                      <a:pt x="155" y="402"/>
                    </a:cubicBezTo>
                    <a:cubicBezTo>
                      <a:pt x="155" y="402"/>
                      <a:pt x="155" y="433"/>
                      <a:pt x="186" y="433"/>
                    </a:cubicBezTo>
                    <a:lnTo>
                      <a:pt x="186" y="433"/>
                    </a:lnTo>
                    <a:lnTo>
                      <a:pt x="186" y="433"/>
                    </a:lnTo>
                    <a:lnTo>
                      <a:pt x="186" y="433"/>
                    </a:lnTo>
                    <a:cubicBezTo>
                      <a:pt x="186" y="402"/>
                      <a:pt x="186" y="371"/>
                      <a:pt x="217" y="371"/>
                    </a:cubicBezTo>
                    <a:cubicBezTo>
                      <a:pt x="217" y="371"/>
                      <a:pt x="217" y="371"/>
                      <a:pt x="217" y="340"/>
                    </a:cubicBezTo>
                    <a:lnTo>
                      <a:pt x="217" y="340"/>
                    </a:lnTo>
                    <a:cubicBezTo>
                      <a:pt x="217" y="340"/>
                      <a:pt x="217" y="340"/>
                      <a:pt x="248" y="340"/>
                    </a:cubicBezTo>
                    <a:lnTo>
                      <a:pt x="248" y="340"/>
                    </a:lnTo>
                    <a:cubicBezTo>
                      <a:pt x="248" y="340"/>
                      <a:pt x="248" y="309"/>
                      <a:pt x="279" y="309"/>
                    </a:cubicBezTo>
                    <a:lnTo>
                      <a:pt x="279" y="309"/>
                    </a:lnTo>
                    <a:lnTo>
                      <a:pt x="279" y="309"/>
                    </a:lnTo>
                    <a:cubicBezTo>
                      <a:pt x="310" y="309"/>
                      <a:pt x="310" y="340"/>
                      <a:pt x="341" y="371"/>
                    </a:cubicBezTo>
                    <a:lnTo>
                      <a:pt x="341" y="371"/>
                    </a:lnTo>
                    <a:lnTo>
                      <a:pt x="341" y="371"/>
                    </a:lnTo>
                    <a:cubicBezTo>
                      <a:pt x="341" y="371"/>
                      <a:pt x="341" y="371"/>
                      <a:pt x="372" y="371"/>
                    </a:cubicBezTo>
                    <a:lnTo>
                      <a:pt x="372" y="371"/>
                    </a:lnTo>
                    <a:cubicBezTo>
                      <a:pt x="403" y="371"/>
                      <a:pt x="403" y="402"/>
                      <a:pt x="403" y="402"/>
                    </a:cubicBezTo>
                    <a:cubicBezTo>
                      <a:pt x="403" y="371"/>
                      <a:pt x="403" y="371"/>
                      <a:pt x="403" y="371"/>
                    </a:cubicBezTo>
                    <a:lnTo>
                      <a:pt x="403" y="371"/>
                    </a:lnTo>
                    <a:lnTo>
                      <a:pt x="403" y="371"/>
                    </a:lnTo>
                    <a:cubicBezTo>
                      <a:pt x="434" y="371"/>
                      <a:pt x="434" y="340"/>
                      <a:pt x="434" y="340"/>
                    </a:cubicBezTo>
                    <a:lnTo>
                      <a:pt x="434" y="340"/>
                    </a:lnTo>
                    <a:lnTo>
                      <a:pt x="434" y="340"/>
                    </a:lnTo>
                    <a:lnTo>
                      <a:pt x="434" y="340"/>
                    </a:lnTo>
                    <a:cubicBezTo>
                      <a:pt x="465" y="340"/>
                      <a:pt x="465" y="340"/>
                      <a:pt x="465" y="340"/>
                    </a:cubicBezTo>
                    <a:cubicBezTo>
                      <a:pt x="465" y="371"/>
                      <a:pt x="465" y="371"/>
                      <a:pt x="465" y="371"/>
                    </a:cubicBezTo>
                    <a:cubicBezTo>
                      <a:pt x="465" y="340"/>
                      <a:pt x="496" y="340"/>
                      <a:pt x="496" y="340"/>
                    </a:cubicBezTo>
                    <a:lnTo>
                      <a:pt x="526" y="340"/>
                    </a:lnTo>
                    <a:lnTo>
                      <a:pt x="526" y="340"/>
                    </a:lnTo>
                    <a:lnTo>
                      <a:pt x="558" y="340"/>
                    </a:lnTo>
                    <a:lnTo>
                      <a:pt x="558" y="340"/>
                    </a:lnTo>
                    <a:lnTo>
                      <a:pt x="558" y="340"/>
                    </a:lnTo>
                    <a:lnTo>
                      <a:pt x="558" y="340"/>
                    </a:lnTo>
                    <a:cubicBezTo>
                      <a:pt x="558" y="309"/>
                      <a:pt x="589" y="309"/>
                      <a:pt x="589" y="309"/>
                    </a:cubicBezTo>
                    <a:lnTo>
                      <a:pt x="589" y="309"/>
                    </a:lnTo>
                    <a:lnTo>
                      <a:pt x="589" y="309"/>
                    </a:lnTo>
                    <a:cubicBezTo>
                      <a:pt x="620" y="309"/>
                      <a:pt x="620" y="309"/>
                      <a:pt x="620" y="309"/>
                    </a:cubicBezTo>
                    <a:cubicBezTo>
                      <a:pt x="620" y="309"/>
                      <a:pt x="620" y="309"/>
                      <a:pt x="620" y="278"/>
                    </a:cubicBezTo>
                    <a:lnTo>
                      <a:pt x="620" y="278"/>
                    </a:lnTo>
                    <a:lnTo>
                      <a:pt x="620" y="278"/>
                    </a:lnTo>
                    <a:cubicBezTo>
                      <a:pt x="620" y="278"/>
                      <a:pt x="620" y="278"/>
                      <a:pt x="620" y="248"/>
                    </a:cubicBezTo>
                    <a:lnTo>
                      <a:pt x="620" y="248"/>
                    </a:lnTo>
                    <a:lnTo>
                      <a:pt x="620" y="248"/>
                    </a:lnTo>
                    <a:cubicBezTo>
                      <a:pt x="620" y="248"/>
                      <a:pt x="620" y="248"/>
                      <a:pt x="589" y="248"/>
                    </a:cubicBezTo>
                    <a:lnTo>
                      <a:pt x="589" y="248"/>
                    </a:lnTo>
                    <a:lnTo>
                      <a:pt x="589" y="248"/>
                    </a:lnTo>
                    <a:lnTo>
                      <a:pt x="589" y="248"/>
                    </a:lnTo>
                    <a:cubicBezTo>
                      <a:pt x="589" y="248"/>
                      <a:pt x="589" y="248"/>
                      <a:pt x="558" y="248"/>
                    </a:cubicBezTo>
                    <a:cubicBezTo>
                      <a:pt x="558" y="216"/>
                      <a:pt x="558" y="216"/>
                      <a:pt x="558" y="185"/>
                    </a:cubicBezTo>
                    <a:lnTo>
                      <a:pt x="558" y="185"/>
                    </a:lnTo>
                    <a:cubicBezTo>
                      <a:pt x="526" y="185"/>
                      <a:pt x="526" y="185"/>
                      <a:pt x="526" y="185"/>
                    </a:cubicBezTo>
                    <a:cubicBezTo>
                      <a:pt x="496" y="185"/>
                      <a:pt x="496" y="154"/>
                      <a:pt x="496" y="154"/>
                    </a:cubicBezTo>
                    <a:lnTo>
                      <a:pt x="496" y="154"/>
                    </a:lnTo>
                    <a:cubicBezTo>
                      <a:pt x="465" y="154"/>
                      <a:pt x="465" y="154"/>
                      <a:pt x="465" y="154"/>
                    </a:cubicBezTo>
                    <a:cubicBezTo>
                      <a:pt x="465" y="124"/>
                      <a:pt x="465" y="124"/>
                      <a:pt x="465" y="124"/>
                    </a:cubicBezTo>
                    <a:cubicBezTo>
                      <a:pt x="465" y="92"/>
                      <a:pt x="465" y="92"/>
                      <a:pt x="465" y="92"/>
                    </a:cubicBezTo>
                    <a:lnTo>
                      <a:pt x="465" y="92"/>
                    </a:lnTo>
                    <a:lnTo>
                      <a:pt x="465" y="92"/>
                    </a:lnTo>
                    <a:cubicBezTo>
                      <a:pt x="465" y="61"/>
                      <a:pt x="465" y="61"/>
                      <a:pt x="465" y="61"/>
                    </a:cubicBezTo>
                    <a:cubicBezTo>
                      <a:pt x="465" y="61"/>
                      <a:pt x="465" y="61"/>
                      <a:pt x="465" y="30"/>
                    </a:cubicBezTo>
                    <a:lnTo>
                      <a:pt x="465" y="30"/>
                    </a:lnTo>
                    <a:lnTo>
                      <a:pt x="434" y="30"/>
                    </a:lnTo>
                    <a:lnTo>
                      <a:pt x="434" y="30"/>
                    </a:lnTo>
                    <a:lnTo>
                      <a:pt x="434" y="0"/>
                    </a:lnTo>
                    <a:cubicBezTo>
                      <a:pt x="403" y="30"/>
                      <a:pt x="403" y="30"/>
                      <a:pt x="403" y="30"/>
                    </a:cubicBezTo>
                    <a:cubicBezTo>
                      <a:pt x="403" y="30"/>
                      <a:pt x="403" y="30"/>
                      <a:pt x="372" y="61"/>
                    </a:cubicBezTo>
                    <a:lnTo>
                      <a:pt x="372" y="61"/>
                    </a:lnTo>
                    <a:cubicBezTo>
                      <a:pt x="372" y="92"/>
                      <a:pt x="341" y="92"/>
                      <a:pt x="341" y="124"/>
                    </a:cubicBezTo>
                    <a:lnTo>
                      <a:pt x="310" y="124"/>
                    </a:lnTo>
                    <a:lnTo>
                      <a:pt x="310" y="124"/>
                    </a:lnTo>
                    <a:cubicBezTo>
                      <a:pt x="279" y="124"/>
                      <a:pt x="279" y="124"/>
                      <a:pt x="279" y="124"/>
                    </a:cubicBezTo>
                    <a:lnTo>
                      <a:pt x="248" y="124"/>
                    </a:lnTo>
                    <a:lnTo>
                      <a:pt x="248" y="124"/>
                    </a:lnTo>
                    <a:cubicBezTo>
                      <a:pt x="248" y="154"/>
                      <a:pt x="248" y="154"/>
                      <a:pt x="248" y="185"/>
                    </a:cubicBezTo>
                    <a:cubicBezTo>
                      <a:pt x="248" y="185"/>
                      <a:pt x="248" y="185"/>
                      <a:pt x="217" y="185"/>
                    </a:cubicBezTo>
                    <a:lnTo>
                      <a:pt x="217" y="185"/>
                    </a:lnTo>
                    <a:lnTo>
                      <a:pt x="217" y="185"/>
                    </a:lnTo>
                    <a:lnTo>
                      <a:pt x="217" y="185"/>
                    </a:lnTo>
                    <a:lnTo>
                      <a:pt x="217" y="185"/>
                    </a:lnTo>
                    <a:lnTo>
                      <a:pt x="186" y="185"/>
                    </a:lnTo>
                    <a:lnTo>
                      <a:pt x="186" y="185"/>
                    </a:lnTo>
                    <a:lnTo>
                      <a:pt x="155" y="185"/>
                    </a:lnTo>
                    <a:cubicBezTo>
                      <a:pt x="155" y="216"/>
                      <a:pt x="155" y="216"/>
                      <a:pt x="124" y="216"/>
                    </a:cubicBezTo>
                    <a:lnTo>
                      <a:pt x="124" y="216"/>
                    </a:lnTo>
                    <a:lnTo>
                      <a:pt x="124" y="216"/>
                    </a:lnTo>
                    <a:cubicBezTo>
                      <a:pt x="124" y="216"/>
                      <a:pt x="124" y="216"/>
                      <a:pt x="93" y="216"/>
                    </a:cubicBezTo>
                    <a:lnTo>
                      <a:pt x="93" y="216"/>
                    </a:lnTo>
                    <a:lnTo>
                      <a:pt x="93" y="216"/>
                    </a:lnTo>
                    <a:lnTo>
                      <a:pt x="62" y="216"/>
                    </a:lnTo>
                    <a:lnTo>
                      <a:pt x="62" y="216"/>
                    </a:lnTo>
                    <a:lnTo>
                      <a:pt x="62" y="216"/>
                    </a:lnTo>
                    <a:lnTo>
                      <a:pt x="62" y="216"/>
                    </a:lnTo>
                    <a:cubicBezTo>
                      <a:pt x="62" y="248"/>
                      <a:pt x="31" y="248"/>
                      <a:pt x="31" y="248"/>
                    </a:cubicBezTo>
                    <a:cubicBezTo>
                      <a:pt x="31" y="278"/>
                      <a:pt x="31" y="278"/>
                      <a:pt x="31" y="278"/>
                    </a:cubicBezTo>
                    <a:lnTo>
                      <a:pt x="0" y="278"/>
                    </a:lnTo>
                    <a:lnTo>
                      <a:pt x="0" y="309"/>
                    </a:lnTo>
                    <a:cubicBezTo>
                      <a:pt x="0" y="309"/>
                      <a:pt x="0" y="309"/>
                      <a:pt x="0" y="340"/>
                    </a:cubicBezTo>
                    <a:lnTo>
                      <a:pt x="0" y="340"/>
                    </a:lnTo>
                    <a:lnTo>
                      <a:pt x="0" y="340"/>
                    </a:lnTo>
                    <a:lnTo>
                      <a:pt x="0" y="340"/>
                    </a:lnTo>
                    <a:lnTo>
                      <a:pt x="0" y="340"/>
                    </a:lnTo>
                    <a:cubicBezTo>
                      <a:pt x="31" y="371"/>
                      <a:pt x="31" y="402"/>
                      <a:pt x="31" y="402"/>
                    </a:cubicBezTo>
                    <a:lnTo>
                      <a:pt x="31" y="402"/>
                    </a:lnTo>
                    <a:lnTo>
                      <a:pt x="31" y="402"/>
                    </a:lnTo>
                    <a:lnTo>
                      <a:pt x="31" y="433"/>
                    </a:lnTo>
                    <a:lnTo>
                      <a:pt x="31" y="433"/>
                    </a:lnTo>
                    <a:lnTo>
                      <a:pt x="62" y="433"/>
                    </a:lnTo>
                    <a:lnTo>
                      <a:pt x="62" y="433"/>
                    </a:lnTo>
                    <a:lnTo>
                      <a:pt x="62" y="433"/>
                    </a:lnTo>
                    <a:cubicBezTo>
                      <a:pt x="62" y="464"/>
                      <a:pt x="62" y="464"/>
                      <a:pt x="62" y="464"/>
                    </a:cubicBezTo>
                    <a:cubicBezTo>
                      <a:pt x="62" y="464"/>
                      <a:pt x="62" y="464"/>
                      <a:pt x="93" y="4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 25"/>
              <p:cNvSpPr>
                <a:spLocks noChangeArrowheads="1"/>
              </p:cNvSpPr>
              <p:nvPr/>
            </p:nvSpPr>
            <p:spPr bwMode="auto">
              <a:xfrm>
                <a:off x="3924300" y="2538413"/>
                <a:ext cx="357188" cy="390525"/>
              </a:xfrm>
              <a:custGeom>
                <a:avLst/>
                <a:gdLst>
                  <a:gd name="T0" fmla="*/ 868 w 993"/>
                  <a:gd name="T1" fmla="*/ 682 h 1086"/>
                  <a:gd name="T2" fmla="*/ 868 w 993"/>
                  <a:gd name="T3" fmla="*/ 620 h 1086"/>
                  <a:gd name="T4" fmla="*/ 868 w 993"/>
                  <a:gd name="T5" fmla="*/ 589 h 1086"/>
                  <a:gd name="T6" fmla="*/ 868 w 993"/>
                  <a:gd name="T7" fmla="*/ 527 h 1086"/>
                  <a:gd name="T8" fmla="*/ 868 w 993"/>
                  <a:gd name="T9" fmla="*/ 496 h 1086"/>
                  <a:gd name="T10" fmla="*/ 868 w 993"/>
                  <a:gd name="T11" fmla="*/ 496 h 1086"/>
                  <a:gd name="T12" fmla="*/ 868 w 993"/>
                  <a:gd name="T13" fmla="*/ 434 h 1086"/>
                  <a:gd name="T14" fmla="*/ 868 w 993"/>
                  <a:gd name="T15" fmla="*/ 403 h 1086"/>
                  <a:gd name="T16" fmla="*/ 899 w 993"/>
                  <a:gd name="T17" fmla="*/ 372 h 1086"/>
                  <a:gd name="T18" fmla="*/ 961 w 993"/>
                  <a:gd name="T19" fmla="*/ 186 h 1086"/>
                  <a:gd name="T20" fmla="*/ 961 w 993"/>
                  <a:gd name="T21" fmla="*/ 124 h 1086"/>
                  <a:gd name="T22" fmla="*/ 868 w 993"/>
                  <a:gd name="T23" fmla="*/ 62 h 1086"/>
                  <a:gd name="T24" fmla="*/ 837 w 993"/>
                  <a:gd name="T25" fmla="*/ 62 h 1086"/>
                  <a:gd name="T26" fmla="*/ 744 w 993"/>
                  <a:gd name="T27" fmla="*/ 0 h 1086"/>
                  <a:gd name="T28" fmla="*/ 651 w 993"/>
                  <a:gd name="T29" fmla="*/ 31 h 1086"/>
                  <a:gd name="T30" fmla="*/ 619 w 993"/>
                  <a:gd name="T31" fmla="*/ 31 h 1086"/>
                  <a:gd name="T32" fmla="*/ 527 w 993"/>
                  <a:gd name="T33" fmla="*/ 62 h 1086"/>
                  <a:gd name="T34" fmla="*/ 434 w 993"/>
                  <a:gd name="T35" fmla="*/ 62 h 1086"/>
                  <a:gd name="T36" fmla="*/ 372 w 993"/>
                  <a:gd name="T37" fmla="*/ 31 h 1086"/>
                  <a:gd name="T38" fmla="*/ 341 w 993"/>
                  <a:gd name="T39" fmla="*/ 31 h 1086"/>
                  <a:gd name="T40" fmla="*/ 341 w 993"/>
                  <a:gd name="T41" fmla="*/ 62 h 1086"/>
                  <a:gd name="T42" fmla="*/ 310 w 993"/>
                  <a:gd name="T43" fmla="*/ 155 h 1086"/>
                  <a:gd name="T44" fmla="*/ 248 w 993"/>
                  <a:gd name="T45" fmla="*/ 372 h 1086"/>
                  <a:gd name="T46" fmla="*/ 217 w 993"/>
                  <a:gd name="T47" fmla="*/ 403 h 1086"/>
                  <a:gd name="T48" fmla="*/ 186 w 993"/>
                  <a:gd name="T49" fmla="*/ 496 h 1086"/>
                  <a:gd name="T50" fmla="*/ 124 w 993"/>
                  <a:gd name="T51" fmla="*/ 620 h 1086"/>
                  <a:gd name="T52" fmla="*/ 93 w 993"/>
                  <a:gd name="T53" fmla="*/ 651 h 1086"/>
                  <a:gd name="T54" fmla="*/ 62 w 993"/>
                  <a:gd name="T55" fmla="*/ 620 h 1086"/>
                  <a:gd name="T56" fmla="*/ 31 w 993"/>
                  <a:gd name="T57" fmla="*/ 651 h 1086"/>
                  <a:gd name="T58" fmla="*/ 0 w 993"/>
                  <a:gd name="T59" fmla="*/ 651 h 1086"/>
                  <a:gd name="T60" fmla="*/ 217 w 993"/>
                  <a:gd name="T61" fmla="*/ 744 h 1086"/>
                  <a:gd name="T62" fmla="*/ 310 w 993"/>
                  <a:gd name="T63" fmla="*/ 806 h 1086"/>
                  <a:gd name="T64" fmla="*/ 341 w 993"/>
                  <a:gd name="T65" fmla="*/ 775 h 1086"/>
                  <a:gd name="T66" fmla="*/ 434 w 993"/>
                  <a:gd name="T67" fmla="*/ 744 h 1086"/>
                  <a:gd name="T68" fmla="*/ 496 w 993"/>
                  <a:gd name="T69" fmla="*/ 806 h 1086"/>
                  <a:gd name="T70" fmla="*/ 496 w 993"/>
                  <a:gd name="T71" fmla="*/ 930 h 1086"/>
                  <a:gd name="T72" fmla="*/ 527 w 993"/>
                  <a:gd name="T73" fmla="*/ 961 h 1086"/>
                  <a:gd name="T74" fmla="*/ 589 w 993"/>
                  <a:gd name="T75" fmla="*/ 992 h 1086"/>
                  <a:gd name="T76" fmla="*/ 589 w 993"/>
                  <a:gd name="T77" fmla="*/ 992 h 1086"/>
                  <a:gd name="T78" fmla="*/ 619 w 993"/>
                  <a:gd name="T79" fmla="*/ 992 h 1086"/>
                  <a:gd name="T80" fmla="*/ 651 w 993"/>
                  <a:gd name="T81" fmla="*/ 992 h 1086"/>
                  <a:gd name="T82" fmla="*/ 713 w 993"/>
                  <a:gd name="T83" fmla="*/ 1054 h 1086"/>
                  <a:gd name="T84" fmla="*/ 775 w 993"/>
                  <a:gd name="T85" fmla="*/ 1023 h 1086"/>
                  <a:gd name="T86" fmla="*/ 806 w 993"/>
                  <a:gd name="T87" fmla="*/ 1054 h 1086"/>
                  <a:gd name="T88" fmla="*/ 837 w 993"/>
                  <a:gd name="T89" fmla="*/ 992 h 1086"/>
                  <a:gd name="T90" fmla="*/ 837 w 993"/>
                  <a:gd name="T91" fmla="*/ 930 h 1086"/>
                  <a:gd name="T92" fmla="*/ 868 w 993"/>
                  <a:gd name="T93" fmla="*/ 837 h 1086"/>
                  <a:gd name="T94" fmla="*/ 899 w 993"/>
                  <a:gd name="T95" fmla="*/ 775 h 10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93" h="1086">
                    <a:moveTo>
                      <a:pt x="899" y="744"/>
                    </a:moveTo>
                    <a:lnTo>
                      <a:pt x="899" y="744"/>
                    </a:lnTo>
                    <a:lnTo>
                      <a:pt x="868" y="713"/>
                    </a:lnTo>
                    <a:lnTo>
                      <a:pt x="868" y="682"/>
                    </a:lnTo>
                    <a:lnTo>
                      <a:pt x="868" y="682"/>
                    </a:lnTo>
                    <a:cubicBezTo>
                      <a:pt x="868" y="682"/>
                      <a:pt x="868" y="682"/>
                      <a:pt x="868" y="651"/>
                    </a:cubicBezTo>
                    <a:lnTo>
                      <a:pt x="868" y="651"/>
                    </a:lnTo>
                    <a:cubicBezTo>
                      <a:pt x="868" y="620"/>
                      <a:pt x="868" y="620"/>
                      <a:pt x="868" y="620"/>
                    </a:cubicBezTo>
                    <a:lnTo>
                      <a:pt x="868" y="620"/>
                    </a:lnTo>
                    <a:cubicBezTo>
                      <a:pt x="868" y="589"/>
                      <a:pt x="868" y="589"/>
                      <a:pt x="868" y="589"/>
                    </a:cubicBezTo>
                    <a:lnTo>
                      <a:pt x="868" y="589"/>
                    </a:lnTo>
                    <a:lnTo>
                      <a:pt x="868" y="589"/>
                    </a:lnTo>
                    <a:cubicBezTo>
                      <a:pt x="868" y="558"/>
                      <a:pt x="868" y="558"/>
                      <a:pt x="868" y="558"/>
                    </a:cubicBezTo>
                    <a:cubicBezTo>
                      <a:pt x="868" y="527"/>
                      <a:pt x="868" y="527"/>
                      <a:pt x="868" y="527"/>
                    </a:cubicBezTo>
                    <a:lnTo>
                      <a:pt x="868" y="527"/>
                    </a:lnTo>
                    <a:lnTo>
                      <a:pt x="868" y="527"/>
                    </a:lnTo>
                    <a:lnTo>
                      <a:pt x="868" y="527"/>
                    </a:lnTo>
                    <a:lnTo>
                      <a:pt x="868" y="527"/>
                    </a:lnTo>
                    <a:lnTo>
                      <a:pt x="868" y="527"/>
                    </a:lnTo>
                    <a:cubicBezTo>
                      <a:pt x="868" y="496"/>
                      <a:pt x="868" y="496"/>
                      <a:pt x="868" y="496"/>
                    </a:cubicBezTo>
                    <a:lnTo>
                      <a:pt x="868" y="496"/>
                    </a:lnTo>
                    <a:lnTo>
                      <a:pt x="868" y="496"/>
                    </a:lnTo>
                    <a:lnTo>
                      <a:pt x="868" y="496"/>
                    </a:lnTo>
                    <a:lnTo>
                      <a:pt x="868" y="496"/>
                    </a:lnTo>
                    <a:lnTo>
                      <a:pt x="868" y="496"/>
                    </a:lnTo>
                    <a:cubicBezTo>
                      <a:pt x="837" y="496"/>
                      <a:pt x="837" y="496"/>
                      <a:pt x="837" y="465"/>
                    </a:cubicBezTo>
                    <a:lnTo>
                      <a:pt x="837" y="465"/>
                    </a:lnTo>
                    <a:lnTo>
                      <a:pt x="868" y="434"/>
                    </a:lnTo>
                    <a:lnTo>
                      <a:pt x="868" y="434"/>
                    </a:lnTo>
                    <a:lnTo>
                      <a:pt x="868" y="434"/>
                    </a:lnTo>
                    <a:lnTo>
                      <a:pt x="868" y="403"/>
                    </a:lnTo>
                    <a:lnTo>
                      <a:pt x="868" y="403"/>
                    </a:lnTo>
                    <a:lnTo>
                      <a:pt x="868" y="403"/>
                    </a:lnTo>
                    <a:lnTo>
                      <a:pt x="868" y="403"/>
                    </a:lnTo>
                    <a:cubicBezTo>
                      <a:pt x="868" y="372"/>
                      <a:pt x="868" y="372"/>
                      <a:pt x="899" y="372"/>
                    </a:cubicBezTo>
                    <a:lnTo>
                      <a:pt x="899" y="372"/>
                    </a:lnTo>
                    <a:cubicBezTo>
                      <a:pt x="899" y="372"/>
                      <a:pt x="899" y="341"/>
                      <a:pt x="899" y="310"/>
                    </a:cubicBezTo>
                    <a:lnTo>
                      <a:pt x="899" y="310"/>
                    </a:lnTo>
                    <a:cubicBezTo>
                      <a:pt x="899" y="279"/>
                      <a:pt x="899" y="248"/>
                      <a:pt x="930" y="217"/>
                    </a:cubicBezTo>
                    <a:cubicBezTo>
                      <a:pt x="930" y="217"/>
                      <a:pt x="961" y="217"/>
                      <a:pt x="961" y="186"/>
                    </a:cubicBezTo>
                    <a:lnTo>
                      <a:pt x="961" y="186"/>
                    </a:lnTo>
                    <a:lnTo>
                      <a:pt x="992" y="186"/>
                    </a:lnTo>
                    <a:cubicBezTo>
                      <a:pt x="961" y="186"/>
                      <a:pt x="961" y="155"/>
                      <a:pt x="961" y="124"/>
                    </a:cubicBezTo>
                    <a:lnTo>
                      <a:pt x="961" y="124"/>
                    </a:lnTo>
                    <a:cubicBezTo>
                      <a:pt x="961" y="124"/>
                      <a:pt x="961" y="124"/>
                      <a:pt x="961" y="93"/>
                    </a:cubicBezTo>
                    <a:cubicBezTo>
                      <a:pt x="930" y="93"/>
                      <a:pt x="930" y="62"/>
                      <a:pt x="930" y="62"/>
                    </a:cubicBezTo>
                    <a:cubicBezTo>
                      <a:pt x="930" y="62"/>
                      <a:pt x="930" y="62"/>
                      <a:pt x="899" y="62"/>
                    </a:cubicBezTo>
                    <a:cubicBezTo>
                      <a:pt x="868" y="62"/>
                      <a:pt x="868" y="62"/>
                      <a:pt x="868" y="62"/>
                    </a:cubicBezTo>
                    <a:lnTo>
                      <a:pt x="868" y="62"/>
                    </a:lnTo>
                    <a:cubicBezTo>
                      <a:pt x="837" y="62"/>
                      <a:pt x="837" y="62"/>
                      <a:pt x="837" y="62"/>
                    </a:cubicBezTo>
                    <a:lnTo>
                      <a:pt x="837" y="62"/>
                    </a:lnTo>
                    <a:lnTo>
                      <a:pt x="837" y="62"/>
                    </a:lnTo>
                    <a:cubicBezTo>
                      <a:pt x="806" y="31"/>
                      <a:pt x="806" y="31"/>
                      <a:pt x="806" y="31"/>
                    </a:cubicBezTo>
                    <a:cubicBezTo>
                      <a:pt x="806" y="31"/>
                      <a:pt x="775" y="31"/>
                      <a:pt x="775" y="0"/>
                    </a:cubicBezTo>
                    <a:cubicBezTo>
                      <a:pt x="775" y="0"/>
                      <a:pt x="775" y="0"/>
                      <a:pt x="744" y="0"/>
                    </a:cubicBezTo>
                    <a:lnTo>
                      <a:pt x="744" y="0"/>
                    </a:lnTo>
                    <a:lnTo>
                      <a:pt x="713" y="0"/>
                    </a:lnTo>
                    <a:lnTo>
                      <a:pt x="682" y="0"/>
                    </a:lnTo>
                    <a:lnTo>
                      <a:pt x="682" y="0"/>
                    </a:lnTo>
                    <a:cubicBezTo>
                      <a:pt x="682" y="0"/>
                      <a:pt x="682" y="31"/>
                      <a:pt x="651" y="31"/>
                    </a:cubicBezTo>
                    <a:lnTo>
                      <a:pt x="651" y="31"/>
                    </a:lnTo>
                    <a:cubicBezTo>
                      <a:pt x="619" y="31"/>
                      <a:pt x="619" y="31"/>
                      <a:pt x="619" y="31"/>
                    </a:cubicBezTo>
                    <a:lnTo>
                      <a:pt x="619" y="31"/>
                    </a:lnTo>
                    <a:lnTo>
                      <a:pt x="619" y="31"/>
                    </a:lnTo>
                    <a:cubicBezTo>
                      <a:pt x="589" y="31"/>
                      <a:pt x="589" y="31"/>
                      <a:pt x="558" y="31"/>
                    </a:cubicBezTo>
                    <a:lnTo>
                      <a:pt x="558" y="31"/>
                    </a:lnTo>
                    <a:cubicBezTo>
                      <a:pt x="558" y="62"/>
                      <a:pt x="527" y="62"/>
                      <a:pt x="527" y="62"/>
                    </a:cubicBezTo>
                    <a:lnTo>
                      <a:pt x="527" y="62"/>
                    </a:lnTo>
                    <a:cubicBezTo>
                      <a:pt x="527" y="62"/>
                      <a:pt x="527" y="62"/>
                      <a:pt x="496" y="62"/>
                    </a:cubicBezTo>
                    <a:lnTo>
                      <a:pt x="465" y="62"/>
                    </a:lnTo>
                    <a:lnTo>
                      <a:pt x="434" y="62"/>
                    </a:lnTo>
                    <a:lnTo>
                      <a:pt x="434" y="62"/>
                    </a:lnTo>
                    <a:lnTo>
                      <a:pt x="434" y="62"/>
                    </a:lnTo>
                    <a:cubicBezTo>
                      <a:pt x="403" y="62"/>
                      <a:pt x="403" y="62"/>
                      <a:pt x="372" y="31"/>
                    </a:cubicBezTo>
                    <a:lnTo>
                      <a:pt x="372" y="31"/>
                    </a:lnTo>
                    <a:lnTo>
                      <a:pt x="372" y="31"/>
                    </a:lnTo>
                    <a:lnTo>
                      <a:pt x="372" y="0"/>
                    </a:lnTo>
                    <a:lnTo>
                      <a:pt x="372" y="0"/>
                    </a:lnTo>
                    <a:lnTo>
                      <a:pt x="341" y="0"/>
                    </a:lnTo>
                    <a:lnTo>
                      <a:pt x="341" y="31"/>
                    </a:lnTo>
                    <a:lnTo>
                      <a:pt x="341" y="31"/>
                    </a:lnTo>
                    <a:lnTo>
                      <a:pt x="341" y="31"/>
                    </a:lnTo>
                    <a:cubicBezTo>
                      <a:pt x="341" y="31"/>
                      <a:pt x="341" y="31"/>
                      <a:pt x="341" y="62"/>
                    </a:cubicBezTo>
                    <a:lnTo>
                      <a:pt x="341" y="62"/>
                    </a:lnTo>
                    <a:lnTo>
                      <a:pt x="341" y="62"/>
                    </a:lnTo>
                    <a:lnTo>
                      <a:pt x="341" y="62"/>
                    </a:lnTo>
                    <a:lnTo>
                      <a:pt x="341" y="62"/>
                    </a:lnTo>
                    <a:cubicBezTo>
                      <a:pt x="341" y="93"/>
                      <a:pt x="310" y="124"/>
                      <a:pt x="310" y="155"/>
                    </a:cubicBezTo>
                    <a:cubicBezTo>
                      <a:pt x="310" y="186"/>
                      <a:pt x="279" y="186"/>
                      <a:pt x="279" y="248"/>
                    </a:cubicBezTo>
                    <a:cubicBezTo>
                      <a:pt x="279" y="279"/>
                      <a:pt x="279" y="310"/>
                      <a:pt x="279" y="310"/>
                    </a:cubicBezTo>
                    <a:cubicBezTo>
                      <a:pt x="279" y="341"/>
                      <a:pt x="279" y="372"/>
                      <a:pt x="248" y="372"/>
                    </a:cubicBezTo>
                    <a:lnTo>
                      <a:pt x="248" y="372"/>
                    </a:lnTo>
                    <a:cubicBezTo>
                      <a:pt x="248" y="372"/>
                      <a:pt x="248" y="372"/>
                      <a:pt x="248" y="403"/>
                    </a:cubicBezTo>
                    <a:cubicBezTo>
                      <a:pt x="248" y="403"/>
                      <a:pt x="248" y="403"/>
                      <a:pt x="217" y="403"/>
                    </a:cubicBezTo>
                    <a:lnTo>
                      <a:pt x="217" y="403"/>
                    </a:lnTo>
                    <a:lnTo>
                      <a:pt x="217" y="403"/>
                    </a:lnTo>
                    <a:lnTo>
                      <a:pt x="217" y="434"/>
                    </a:lnTo>
                    <a:cubicBezTo>
                      <a:pt x="186" y="465"/>
                      <a:pt x="186" y="465"/>
                      <a:pt x="186" y="465"/>
                    </a:cubicBezTo>
                    <a:lnTo>
                      <a:pt x="186" y="465"/>
                    </a:lnTo>
                    <a:lnTo>
                      <a:pt x="186" y="496"/>
                    </a:lnTo>
                    <a:cubicBezTo>
                      <a:pt x="186" y="527"/>
                      <a:pt x="186" y="527"/>
                      <a:pt x="186" y="558"/>
                    </a:cubicBezTo>
                    <a:lnTo>
                      <a:pt x="186" y="558"/>
                    </a:lnTo>
                    <a:lnTo>
                      <a:pt x="186" y="558"/>
                    </a:lnTo>
                    <a:cubicBezTo>
                      <a:pt x="186" y="589"/>
                      <a:pt x="155" y="589"/>
                      <a:pt x="124" y="620"/>
                    </a:cubicBezTo>
                    <a:lnTo>
                      <a:pt x="124" y="620"/>
                    </a:lnTo>
                    <a:lnTo>
                      <a:pt x="124" y="620"/>
                    </a:lnTo>
                    <a:lnTo>
                      <a:pt x="124" y="620"/>
                    </a:lnTo>
                    <a:cubicBezTo>
                      <a:pt x="93" y="651"/>
                      <a:pt x="93" y="651"/>
                      <a:pt x="93" y="651"/>
                    </a:cubicBezTo>
                    <a:lnTo>
                      <a:pt x="93" y="651"/>
                    </a:lnTo>
                    <a:cubicBezTo>
                      <a:pt x="62" y="651"/>
                      <a:pt x="62" y="651"/>
                      <a:pt x="62" y="620"/>
                    </a:cubicBezTo>
                    <a:lnTo>
                      <a:pt x="62" y="620"/>
                    </a:lnTo>
                    <a:lnTo>
                      <a:pt x="62" y="620"/>
                    </a:lnTo>
                    <a:lnTo>
                      <a:pt x="62" y="620"/>
                    </a:lnTo>
                    <a:lnTo>
                      <a:pt x="62" y="620"/>
                    </a:lnTo>
                    <a:cubicBezTo>
                      <a:pt x="62" y="620"/>
                      <a:pt x="31" y="620"/>
                      <a:pt x="31" y="651"/>
                    </a:cubicBezTo>
                    <a:lnTo>
                      <a:pt x="31" y="651"/>
                    </a:lnTo>
                    <a:cubicBezTo>
                      <a:pt x="0" y="651"/>
                      <a:pt x="0" y="651"/>
                      <a:pt x="0" y="651"/>
                    </a:cubicBezTo>
                    <a:lnTo>
                      <a:pt x="0" y="651"/>
                    </a:lnTo>
                    <a:lnTo>
                      <a:pt x="0" y="651"/>
                    </a:lnTo>
                    <a:lnTo>
                      <a:pt x="0" y="651"/>
                    </a:lnTo>
                    <a:cubicBezTo>
                      <a:pt x="217" y="651"/>
                      <a:pt x="217" y="651"/>
                      <a:pt x="217" y="651"/>
                    </a:cubicBezTo>
                    <a:cubicBezTo>
                      <a:pt x="217" y="682"/>
                      <a:pt x="217" y="682"/>
                      <a:pt x="217" y="682"/>
                    </a:cubicBezTo>
                    <a:lnTo>
                      <a:pt x="217" y="713"/>
                    </a:lnTo>
                    <a:cubicBezTo>
                      <a:pt x="217" y="744"/>
                      <a:pt x="217" y="744"/>
                      <a:pt x="217" y="744"/>
                    </a:cubicBezTo>
                    <a:cubicBezTo>
                      <a:pt x="217" y="744"/>
                      <a:pt x="248" y="744"/>
                      <a:pt x="248" y="775"/>
                    </a:cubicBezTo>
                    <a:lnTo>
                      <a:pt x="248" y="775"/>
                    </a:lnTo>
                    <a:lnTo>
                      <a:pt x="248" y="806"/>
                    </a:lnTo>
                    <a:cubicBezTo>
                      <a:pt x="279" y="806"/>
                      <a:pt x="279" y="806"/>
                      <a:pt x="310" y="806"/>
                    </a:cubicBezTo>
                    <a:lnTo>
                      <a:pt x="310" y="806"/>
                    </a:lnTo>
                    <a:lnTo>
                      <a:pt x="310" y="806"/>
                    </a:lnTo>
                    <a:cubicBezTo>
                      <a:pt x="341" y="775"/>
                      <a:pt x="341" y="775"/>
                      <a:pt x="341" y="775"/>
                    </a:cubicBezTo>
                    <a:lnTo>
                      <a:pt x="341" y="775"/>
                    </a:lnTo>
                    <a:lnTo>
                      <a:pt x="341" y="775"/>
                    </a:lnTo>
                    <a:cubicBezTo>
                      <a:pt x="310" y="744"/>
                      <a:pt x="310" y="744"/>
                      <a:pt x="310" y="744"/>
                    </a:cubicBezTo>
                    <a:cubicBezTo>
                      <a:pt x="434" y="744"/>
                      <a:pt x="434" y="744"/>
                      <a:pt x="434" y="744"/>
                    </a:cubicBezTo>
                    <a:lnTo>
                      <a:pt x="434" y="744"/>
                    </a:lnTo>
                    <a:cubicBezTo>
                      <a:pt x="527" y="744"/>
                      <a:pt x="527" y="744"/>
                      <a:pt x="527" y="744"/>
                    </a:cubicBezTo>
                    <a:cubicBezTo>
                      <a:pt x="496" y="775"/>
                      <a:pt x="496" y="775"/>
                      <a:pt x="496" y="775"/>
                    </a:cubicBezTo>
                    <a:cubicBezTo>
                      <a:pt x="496" y="806"/>
                      <a:pt x="496" y="806"/>
                      <a:pt x="496" y="806"/>
                    </a:cubicBezTo>
                    <a:lnTo>
                      <a:pt x="496" y="806"/>
                    </a:lnTo>
                    <a:lnTo>
                      <a:pt x="496" y="806"/>
                    </a:lnTo>
                    <a:lnTo>
                      <a:pt x="496" y="837"/>
                    </a:lnTo>
                    <a:cubicBezTo>
                      <a:pt x="496" y="837"/>
                      <a:pt x="496" y="837"/>
                      <a:pt x="496" y="868"/>
                    </a:cubicBezTo>
                    <a:cubicBezTo>
                      <a:pt x="496" y="868"/>
                      <a:pt x="496" y="899"/>
                      <a:pt x="496" y="930"/>
                    </a:cubicBezTo>
                    <a:lnTo>
                      <a:pt x="496" y="930"/>
                    </a:lnTo>
                    <a:lnTo>
                      <a:pt x="496" y="930"/>
                    </a:lnTo>
                    <a:cubicBezTo>
                      <a:pt x="527" y="930"/>
                      <a:pt x="527" y="930"/>
                      <a:pt x="527" y="961"/>
                    </a:cubicBezTo>
                    <a:lnTo>
                      <a:pt x="527" y="961"/>
                    </a:lnTo>
                    <a:lnTo>
                      <a:pt x="527" y="961"/>
                    </a:lnTo>
                    <a:lnTo>
                      <a:pt x="527" y="961"/>
                    </a:lnTo>
                    <a:cubicBezTo>
                      <a:pt x="527" y="992"/>
                      <a:pt x="527" y="992"/>
                      <a:pt x="527" y="992"/>
                    </a:cubicBezTo>
                    <a:cubicBezTo>
                      <a:pt x="558" y="992"/>
                      <a:pt x="558" y="992"/>
                      <a:pt x="589" y="992"/>
                    </a:cubicBezTo>
                    <a:lnTo>
                      <a:pt x="589" y="992"/>
                    </a:lnTo>
                    <a:lnTo>
                      <a:pt x="589" y="992"/>
                    </a:lnTo>
                    <a:lnTo>
                      <a:pt x="589" y="992"/>
                    </a:lnTo>
                    <a:lnTo>
                      <a:pt x="589" y="992"/>
                    </a:lnTo>
                    <a:lnTo>
                      <a:pt x="619" y="992"/>
                    </a:lnTo>
                    <a:lnTo>
                      <a:pt x="619" y="992"/>
                    </a:lnTo>
                    <a:lnTo>
                      <a:pt x="619" y="992"/>
                    </a:lnTo>
                    <a:lnTo>
                      <a:pt x="619" y="992"/>
                    </a:lnTo>
                    <a:lnTo>
                      <a:pt x="619" y="992"/>
                    </a:lnTo>
                    <a:lnTo>
                      <a:pt x="651" y="1023"/>
                    </a:lnTo>
                    <a:lnTo>
                      <a:pt x="651" y="992"/>
                    </a:lnTo>
                    <a:lnTo>
                      <a:pt x="651" y="992"/>
                    </a:lnTo>
                    <a:cubicBezTo>
                      <a:pt x="682" y="992"/>
                      <a:pt x="682" y="1023"/>
                      <a:pt x="682" y="1023"/>
                    </a:cubicBezTo>
                    <a:lnTo>
                      <a:pt x="682" y="1023"/>
                    </a:lnTo>
                    <a:lnTo>
                      <a:pt x="682" y="1023"/>
                    </a:lnTo>
                    <a:cubicBezTo>
                      <a:pt x="713" y="1054"/>
                      <a:pt x="713" y="1054"/>
                      <a:pt x="713" y="1054"/>
                    </a:cubicBezTo>
                    <a:lnTo>
                      <a:pt x="744" y="1054"/>
                    </a:lnTo>
                    <a:lnTo>
                      <a:pt x="744" y="1054"/>
                    </a:lnTo>
                    <a:cubicBezTo>
                      <a:pt x="744" y="1054"/>
                      <a:pt x="744" y="1054"/>
                      <a:pt x="775" y="1023"/>
                    </a:cubicBezTo>
                    <a:lnTo>
                      <a:pt x="775" y="1023"/>
                    </a:lnTo>
                    <a:lnTo>
                      <a:pt x="775" y="1023"/>
                    </a:lnTo>
                    <a:lnTo>
                      <a:pt x="806" y="1054"/>
                    </a:lnTo>
                    <a:lnTo>
                      <a:pt x="806" y="1054"/>
                    </a:lnTo>
                    <a:lnTo>
                      <a:pt x="806" y="1054"/>
                    </a:lnTo>
                    <a:cubicBezTo>
                      <a:pt x="806" y="1054"/>
                      <a:pt x="806" y="1054"/>
                      <a:pt x="837" y="1085"/>
                    </a:cubicBezTo>
                    <a:cubicBezTo>
                      <a:pt x="806" y="1054"/>
                      <a:pt x="806" y="1054"/>
                      <a:pt x="806" y="1054"/>
                    </a:cubicBezTo>
                    <a:cubicBezTo>
                      <a:pt x="806" y="1023"/>
                      <a:pt x="837" y="1023"/>
                      <a:pt x="837" y="1023"/>
                    </a:cubicBezTo>
                    <a:cubicBezTo>
                      <a:pt x="837" y="992"/>
                      <a:pt x="837" y="992"/>
                      <a:pt x="837" y="992"/>
                    </a:cubicBezTo>
                    <a:cubicBezTo>
                      <a:pt x="837" y="992"/>
                      <a:pt x="837" y="992"/>
                      <a:pt x="837" y="961"/>
                    </a:cubicBezTo>
                    <a:cubicBezTo>
                      <a:pt x="837" y="961"/>
                      <a:pt x="837" y="961"/>
                      <a:pt x="837" y="930"/>
                    </a:cubicBezTo>
                    <a:lnTo>
                      <a:pt x="837" y="930"/>
                    </a:lnTo>
                    <a:lnTo>
                      <a:pt x="837" y="930"/>
                    </a:lnTo>
                    <a:cubicBezTo>
                      <a:pt x="837" y="930"/>
                      <a:pt x="806" y="930"/>
                      <a:pt x="806" y="899"/>
                    </a:cubicBezTo>
                    <a:lnTo>
                      <a:pt x="837" y="868"/>
                    </a:lnTo>
                    <a:lnTo>
                      <a:pt x="837" y="868"/>
                    </a:lnTo>
                    <a:cubicBezTo>
                      <a:pt x="837" y="837"/>
                      <a:pt x="868" y="837"/>
                      <a:pt x="868" y="837"/>
                    </a:cubicBezTo>
                    <a:cubicBezTo>
                      <a:pt x="868" y="837"/>
                      <a:pt x="868" y="837"/>
                      <a:pt x="899" y="837"/>
                    </a:cubicBezTo>
                    <a:cubicBezTo>
                      <a:pt x="899" y="806"/>
                      <a:pt x="930" y="806"/>
                      <a:pt x="930" y="806"/>
                    </a:cubicBezTo>
                    <a:lnTo>
                      <a:pt x="930" y="806"/>
                    </a:lnTo>
                    <a:cubicBezTo>
                      <a:pt x="930" y="775"/>
                      <a:pt x="930" y="775"/>
                      <a:pt x="899" y="775"/>
                    </a:cubicBezTo>
                    <a:cubicBezTo>
                      <a:pt x="899" y="744"/>
                      <a:pt x="899" y="744"/>
                      <a:pt x="899" y="74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26"/>
              <p:cNvSpPr>
                <a:spLocks noChangeArrowheads="1"/>
              </p:cNvSpPr>
              <p:nvPr/>
            </p:nvSpPr>
            <p:spPr bwMode="auto">
              <a:xfrm>
                <a:off x="4248150" y="2695575"/>
                <a:ext cx="22225" cy="11113"/>
              </a:xfrm>
              <a:custGeom>
                <a:avLst/>
                <a:gdLst>
                  <a:gd name="T0" fmla="*/ 31 w 63"/>
                  <a:gd name="T1" fmla="*/ 0 h 32"/>
                  <a:gd name="T2" fmla="*/ 31 w 63"/>
                  <a:gd name="T3" fmla="*/ 0 h 32"/>
                  <a:gd name="T4" fmla="*/ 31 w 63"/>
                  <a:gd name="T5" fmla="*/ 0 h 32"/>
                  <a:gd name="T6" fmla="*/ 0 w 63"/>
                  <a:gd name="T7" fmla="*/ 0 h 32"/>
                  <a:gd name="T8" fmla="*/ 0 w 63"/>
                  <a:gd name="T9" fmla="*/ 0 h 32"/>
                  <a:gd name="T10" fmla="*/ 0 w 63"/>
                  <a:gd name="T11" fmla="*/ 0 h 32"/>
                  <a:gd name="T12" fmla="*/ 0 w 63"/>
                  <a:gd name="T13" fmla="*/ 0 h 32"/>
                  <a:gd name="T14" fmla="*/ 0 w 63"/>
                  <a:gd name="T15" fmla="*/ 0 h 32"/>
                  <a:gd name="T16" fmla="*/ 0 w 63"/>
                  <a:gd name="T17" fmla="*/ 31 h 32"/>
                  <a:gd name="T18" fmla="*/ 0 w 63"/>
                  <a:gd name="T19" fmla="*/ 31 h 32"/>
                  <a:gd name="T20" fmla="*/ 31 w 63"/>
                  <a:gd name="T21" fmla="*/ 0 h 32"/>
                  <a:gd name="T22" fmla="*/ 62 w 63"/>
                  <a:gd name="T23" fmla="*/ 0 h 32"/>
                  <a:gd name="T24" fmla="*/ 62 w 63"/>
                  <a:gd name="T25" fmla="*/ 0 h 32"/>
                  <a:gd name="T26" fmla="*/ 62 w 63"/>
                  <a:gd name="T27" fmla="*/ 0 h 32"/>
                  <a:gd name="T28" fmla="*/ 62 w 63"/>
                  <a:gd name="T29" fmla="*/ 0 h 32"/>
                  <a:gd name="T30" fmla="*/ 62 w 63"/>
                  <a:gd name="T31" fmla="*/ 0 h 32"/>
                  <a:gd name="T32" fmla="*/ 31 w 63"/>
                  <a:gd name="T3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32">
                    <a:moveTo>
                      <a:pt x="31" y="0"/>
                    </a:move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  <a:lnTo>
                      <a:pt x="0" y="31"/>
                    </a:lnTo>
                    <a:cubicBezTo>
                      <a:pt x="31" y="0"/>
                      <a:pt x="31" y="0"/>
                      <a:pt x="31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 27"/>
              <p:cNvSpPr>
                <a:spLocks noChangeArrowheads="1"/>
              </p:cNvSpPr>
              <p:nvPr/>
            </p:nvSpPr>
            <p:spPr bwMode="auto">
              <a:xfrm>
                <a:off x="4248150" y="2717800"/>
                <a:ext cx="11113" cy="22225"/>
              </a:xfrm>
              <a:custGeom>
                <a:avLst/>
                <a:gdLst>
                  <a:gd name="T0" fmla="*/ 31 w 32"/>
                  <a:gd name="T1" fmla="*/ 62 h 63"/>
                  <a:gd name="T2" fmla="*/ 31 w 32"/>
                  <a:gd name="T3" fmla="*/ 62 h 63"/>
                  <a:gd name="T4" fmla="*/ 31 w 32"/>
                  <a:gd name="T5" fmla="*/ 31 h 63"/>
                  <a:gd name="T6" fmla="*/ 31 w 32"/>
                  <a:gd name="T7" fmla="*/ 31 h 63"/>
                  <a:gd name="T8" fmla="*/ 31 w 32"/>
                  <a:gd name="T9" fmla="*/ 31 h 63"/>
                  <a:gd name="T10" fmla="*/ 31 w 32"/>
                  <a:gd name="T11" fmla="*/ 31 h 63"/>
                  <a:gd name="T12" fmla="*/ 31 w 32"/>
                  <a:gd name="T13" fmla="*/ 31 h 63"/>
                  <a:gd name="T14" fmla="*/ 31 w 32"/>
                  <a:gd name="T15" fmla="*/ 0 h 63"/>
                  <a:gd name="T16" fmla="*/ 31 w 32"/>
                  <a:gd name="T17" fmla="*/ 0 h 63"/>
                  <a:gd name="T18" fmla="*/ 31 w 32"/>
                  <a:gd name="T19" fmla="*/ 0 h 63"/>
                  <a:gd name="T20" fmla="*/ 0 w 32"/>
                  <a:gd name="T21" fmla="*/ 31 h 63"/>
                  <a:gd name="T22" fmla="*/ 0 w 32"/>
                  <a:gd name="T23" fmla="*/ 31 h 63"/>
                  <a:gd name="T24" fmla="*/ 0 w 32"/>
                  <a:gd name="T25" fmla="*/ 31 h 63"/>
                  <a:gd name="T26" fmla="*/ 0 w 32"/>
                  <a:gd name="T27" fmla="*/ 31 h 63"/>
                  <a:gd name="T28" fmla="*/ 0 w 32"/>
                  <a:gd name="T29" fmla="*/ 62 h 63"/>
                  <a:gd name="T30" fmla="*/ 0 w 32"/>
                  <a:gd name="T31" fmla="*/ 62 h 63"/>
                  <a:gd name="T32" fmla="*/ 31 w 32"/>
                  <a:gd name="T33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63">
                    <a:moveTo>
                      <a:pt x="31" y="62"/>
                    </a:moveTo>
                    <a:lnTo>
                      <a:pt x="31" y="62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31"/>
                      <a:pt x="31" y="31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62"/>
                      <a:pt x="0" y="62"/>
                      <a:pt x="0" y="62"/>
                    </a:cubicBezTo>
                    <a:lnTo>
                      <a:pt x="0" y="62"/>
                    </a:lnTo>
                    <a:cubicBezTo>
                      <a:pt x="0" y="62"/>
                      <a:pt x="0" y="62"/>
                      <a:pt x="31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Freeform 28"/>
              <p:cNvSpPr>
                <a:spLocks noChangeArrowheads="1"/>
              </p:cNvSpPr>
              <p:nvPr/>
            </p:nvSpPr>
            <p:spPr bwMode="auto">
              <a:xfrm>
                <a:off x="4259263" y="2571750"/>
                <a:ext cx="88900" cy="100013"/>
              </a:xfrm>
              <a:custGeom>
                <a:avLst/>
                <a:gdLst>
                  <a:gd name="T0" fmla="*/ 186 w 249"/>
                  <a:gd name="T1" fmla="*/ 186 h 280"/>
                  <a:gd name="T2" fmla="*/ 186 w 249"/>
                  <a:gd name="T3" fmla="*/ 186 h 280"/>
                  <a:gd name="T4" fmla="*/ 186 w 249"/>
                  <a:gd name="T5" fmla="*/ 186 h 280"/>
                  <a:gd name="T6" fmla="*/ 217 w 249"/>
                  <a:gd name="T7" fmla="*/ 124 h 280"/>
                  <a:gd name="T8" fmla="*/ 248 w 249"/>
                  <a:gd name="T9" fmla="*/ 124 h 280"/>
                  <a:gd name="T10" fmla="*/ 248 w 249"/>
                  <a:gd name="T11" fmla="*/ 93 h 280"/>
                  <a:gd name="T12" fmla="*/ 248 w 249"/>
                  <a:gd name="T13" fmla="*/ 62 h 280"/>
                  <a:gd name="T14" fmla="*/ 217 w 249"/>
                  <a:gd name="T15" fmla="*/ 0 h 280"/>
                  <a:gd name="T16" fmla="*/ 217 w 249"/>
                  <a:gd name="T17" fmla="*/ 0 h 280"/>
                  <a:gd name="T18" fmla="*/ 217 w 249"/>
                  <a:gd name="T19" fmla="*/ 0 h 280"/>
                  <a:gd name="T20" fmla="*/ 186 w 249"/>
                  <a:gd name="T21" fmla="*/ 0 h 280"/>
                  <a:gd name="T22" fmla="*/ 186 w 249"/>
                  <a:gd name="T23" fmla="*/ 0 h 280"/>
                  <a:gd name="T24" fmla="*/ 155 w 249"/>
                  <a:gd name="T25" fmla="*/ 0 h 280"/>
                  <a:gd name="T26" fmla="*/ 155 w 249"/>
                  <a:gd name="T27" fmla="*/ 0 h 280"/>
                  <a:gd name="T28" fmla="*/ 155 w 249"/>
                  <a:gd name="T29" fmla="*/ 0 h 280"/>
                  <a:gd name="T30" fmla="*/ 155 w 249"/>
                  <a:gd name="T31" fmla="*/ 0 h 280"/>
                  <a:gd name="T32" fmla="*/ 124 w 249"/>
                  <a:gd name="T33" fmla="*/ 0 h 280"/>
                  <a:gd name="T34" fmla="*/ 124 w 249"/>
                  <a:gd name="T35" fmla="*/ 0 h 280"/>
                  <a:gd name="T36" fmla="*/ 93 w 249"/>
                  <a:gd name="T37" fmla="*/ 0 h 280"/>
                  <a:gd name="T38" fmla="*/ 62 w 249"/>
                  <a:gd name="T39" fmla="*/ 0 h 280"/>
                  <a:gd name="T40" fmla="*/ 62 w 249"/>
                  <a:gd name="T41" fmla="*/ 0 h 280"/>
                  <a:gd name="T42" fmla="*/ 62 w 249"/>
                  <a:gd name="T43" fmla="*/ 0 h 280"/>
                  <a:gd name="T44" fmla="*/ 62 w 249"/>
                  <a:gd name="T45" fmla="*/ 31 h 280"/>
                  <a:gd name="T46" fmla="*/ 93 w 249"/>
                  <a:gd name="T47" fmla="*/ 62 h 280"/>
                  <a:gd name="T48" fmla="*/ 93 w 249"/>
                  <a:gd name="T49" fmla="*/ 62 h 280"/>
                  <a:gd name="T50" fmla="*/ 93 w 249"/>
                  <a:gd name="T51" fmla="*/ 93 h 280"/>
                  <a:gd name="T52" fmla="*/ 93 w 249"/>
                  <a:gd name="T53" fmla="*/ 93 h 280"/>
                  <a:gd name="T54" fmla="*/ 62 w 249"/>
                  <a:gd name="T55" fmla="*/ 155 h 280"/>
                  <a:gd name="T56" fmla="*/ 62 w 249"/>
                  <a:gd name="T57" fmla="*/ 155 h 280"/>
                  <a:gd name="T58" fmla="*/ 31 w 249"/>
                  <a:gd name="T59" fmla="*/ 186 h 280"/>
                  <a:gd name="T60" fmla="*/ 0 w 249"/>
                  <a:gd name="T61" fmla="*/ 217 h 280"/>
                  <a:gd name="T62" fmla="*/ 0 w 249"/>
                  <a:gd name="T63" fmla="*/ 248 h 280"/>
                  <a:gd name="T64" fmla="*/ 0 w 249"/>
                  <a:gd name="T65" fmla="*/ 279 h 280"/>
                  <a:gd name="T66" fmla="*/ 0 w 249"/>
                  <a:gd name="T67" fmla="*/ 279 h 280"/>
                  <a:gd name="T68" fmla="*/ 0 w 249"/>
                  <a:gd name="T69" fmla="*/ 279 h 280"/>
                  <a:gd name="T70" fmla="*/ 31 w 249"/>
                  <a:gd name="T71" fmla="*/ 248 h 280"/>
                  <a:gd name="T72" fmla="*/ 31 w 249"/>
                  <a:gd name="T73" fmla="*/ 248 h 280"/>
                  <a:gd name="T74" fmla="*/ 186 w 249"/>
                  <a:gd name="T75" fmla="*/ 248 h 280"/>
                  <a:gd name="T76" fmla="*/ 186 w 249"/>
                  <a:gd name="T77" fmla="*/ 186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49" h="280">
                    <a:moveTo>
                      <a:pt x="186" y="186"/>
                    </a:moveTo>
                    <a:lnTo>
                      <a:pt x="186" y="186"/>
                    </a:lnTo>
                    <a:lnTo>
                      <a:pt x="186" y="186"/>
                    </a:lnTo>
                    <a:cubicBezTo>
                      <a:pt x="186" y="186"/>
                      <a:pt x="217" y="155"/>
                      <a:pt x="217" y="124"/>
                    </a:cubicBezTo>
                    <a:cubicBezTo>
                      <a:pt x="248" y="124"/>
                      <a:pt x="248" y="124"/>
                      <a:pt x="248" y="124"/>
                    </a:cubicBezTo>
                    <a:lnTo>
                      <a:pt x="248" y="93"/>
                    </a:lnTo>
                    <a:lnTo>
                      <a:pt x="248" y="62"/>
                    </a:lnTo>
                    <a:cubicBezTo>
                      <a:pt x="217" y="31"/>
                      <a:pt x="217" y="0"/>
                      <a:pt x="217" y="0"/>
                    </a:cubicBezTo>
                    <a:lnTo>
                      <a:pt x="217" y="0"/>
                    </a:lnTo>
                    <a:lnTo>
                      <a:pt x="217" y="0"/>
                    </a:lnTo>
                    <a:cubicBezTo>
                      <a:pt x="217" y="0"/>
                      <a:pt x="217" y="0"/>
                      <a:pt x="186" y="0"/>
                    </a:cubicBezTo>
                    <a:lnTo>
                      <a:pt x="186" y="0"/>
                    </a:lnTo>
                    <a:cubicBezTo>
                      <a:pt x="186" y="0"/>
                      <a:pt x="186" y="0"/>
                      <a:pt x="155" y="0"/>
                    </a:cubicBez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cubicBezTo>
                      <a:pt x="93" y="0"/>
                      <a:pt x="93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31"/>
                      <a:pt x="62" y="31"/>
                      <a:pt x="62" y="31"/>
                    </a:cubicBezTo>
                    <a:cubicBezTo>
                      <a:pt x="93" y="31"/>
                      <a:pt x="93" y="62"/>
                      <a:pt x="93" y="62"/>
                    </a:cubicBezTo>
                    <a:lnTo>
                      <a:pt x="93" y="62"/>
                    </a:lnTo>
                    <a:lnTo>
                      <a:pt x="93" y="93"/>
                    </a:lnTo>
                    <a:lnTo>
                      <a:pt x="93" y="93"/>
                    </a:lnTo>
                    <a:cubicBezTo>
                      <a:pt x="93" y="93"/>
                      <a:pt x="93" y="124"/>
                      <a:pt x="62" y="155"/>
                    </a:cubicBezTo>
                    <a:lnTo>
                      <a:pt x="62" y="155"/>
                    </a:lnTo>
                    <a:cubicBezTo>
                      <a:pt x="31" y="155"/>
                      <a:pt x="31" y="155"/>
                      <a:pt x="31" y="186"/>
                    </a:cubicBezTo>
                    <a:lnTo>
                      <a:pt x="0" y="217"/>
                    </a:lnTo>
                    <a:lnTo>
                      <a:pt x="0" y="248"/>
                    </a:lnTo>
                    <a:cubicBezTo>
                      <a:pt x="0" y="248"/>
                      <a:pt x="0" y="248"/>
                      <a:pt x="0" y="279"/>
                    </a:cubicBezTo>
                    <a:lnTo>
                      <a:pt x="0" y="279"/>
                    </a:lnTo>
                    <a:lnTo>
                      <a:pt x="0" y="279"/>
                    </a:lnTo>
                    <a:cubicBezTo>
                      <a:pt x="31" y="248"/>
                      <a:pt x="31" y="248"/>
                      <a:pt x="31" y="248"/>
                    </a:cubicBezTo>
                    <a:lnTo>
                      <a:pt x="31" y="248"/>
                    </a:lnTo>
                    <a:cubicBezTo>
                      <a:pt x="186" y="248"/>
                      <a:pt x="186" y="248"/>
                      <a:pt x="186" y="248"/>
                    </a:cubicBezTo>
                    <a:cubicBezTo>
                      <a:pt x="186" y="217"/>
                      <a:pt x="186" y="217"/>
                      <a:pt x="186" y="1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Freeform 29"/>
              <p:cNvSpPr>
                <a:spLocks noChangeArrowheads="1"/>
              </p:cNvSpPr>
              <p:nvPr/>
            </p:nvSpPr>
            <p:spPr bwMode="auto">
              <a:xfrm>
                <a:off x="4159250" y="1925638"/>
                <a:ext cx="201613" cy="212725"/>
              </a:xfrm>
              <a:custGeom>
                <a:avLst/>
                <a:gdLst>
                  <a:gd name="T0" fmla="*/ 434 w 559"/>
                  <a:gd name="T1" fmla="*/ 93 h 590"/>
                  <a:gd name="T2" fmla="*/ 496 w 559"/>
                  <a:gd name="T3" fmla="*/ 185 h 590"/>
                  <a:gd name="T4" fmla="*/ 496 w 559"/>
                  <a:gd name="T5" fmla="*/ 185 h 590"/>
                  <a:gd name="T6" fmla="*/ 527 w 559"/>
                  <a:gd name="T7" fmla="*/ 185 h 590"/>
                  <a:gd name="T8" fmla="*/ 527 w 559"/>
                  <a:gd name="T9" fmla="*/ 124 h 590"/>
                  <a:gd name="T10" fmla="*/ 496 w 559"/>
                  <a:gd name="T11" fmla="*/ 61 h 590"/>
                  <a:gd name="T12" fmla="*/ 496 w 559"/>
                  <a:gd name="T13" fmla="*/ 30 h 590"/>
                  <a:gd name="T14" fmla="*/ 465 w 559"/>
                  <a:gd name="T15" fmla="*/ 30 h 590"/>
                  <a:gd name="T16" fmla="*/ 403 w 559"/>
                  <a:gd name="T17" fmla="*/ 30 h 590"/>
                  <a:gd name="T18" fmla="*/ 341 w 559"/>
                  <a:gd name="T19" fmla="*/ 0 h 590"/>
                  <a:gd name="T20" fmla="*/ 310 w 559"/>
                  <a:gd name="T21" fmla="*/ 30 h 590"/>
                  <a:gd name="T22" fmla="*/ 217 w 559"/>
                  <a:gd name="T23" fmla="*/ 61 h 590"/>
                  <a:gd name="T24" fmla="*/ 62 w 559"/>
                  <a:gd name="T25" fmla="*/ 30 h 590"/>
                  <a:gd name="T26" fmla="*/ 62 w 559"/>
                  <a:gd name="T27" fmla="*/ 30 h 590"/>
                  <a:gd name="T28" fmla="*/ 31 w 559"/>
                  <a:gd name="T29" fmla="*/ 30 h 590"/>
                  <a:gd name="T30" fmla="*/ 31 w 559"/>
                  <a:gd name="T31" fmla="*/ 30 h 590"/>
                  <a:gd name="T32" fmla="*/ 31 w 559"/>
                  <a:gd name="T33" fmla="*/ 93 h 590"/>
                  <a:gd name="T34" fmla="*/ 0 w 559"/>
                  <a:gd name="T35" fmla="*/ 93 h 590"/>
                  <a:gd name="T36" fmla="*/ 31 w 559"/>
                  <a:gd name="T37" fmla="*/ 124 h 590"/>
                  <a:gd name="T38" fmla="*/ 31 w 559"/>
                  <a:gd name="T39" fmla="*/ 185 h 590"/>
                  <a:gd name="T40" fmla="*/ 31 w 559"/>
                  <a:gd name="T41" fmla="*/ 341 h 590"/>
                  <a:gd name="T42" fmla="*/ 341 w 559"/>
                  <a:gd name="T43" fmla="*/ 589 h 590"/>
                  <a:gd name="T44" fmla="*/ 372 w 559"/>
                  <a:gd name="T45" fmla="*/ 557 h 590"/>
                  <a:gd name="T46" fmla="*/ 403 w 559"/>
                  <a:gd name="T47" fmla="*/ 589 h 590"/>
                  <a:gd name="T48" fmla="*/ 496 w 559"/>
                  <a:gd name="T49" fmla="*/ 589 h 590"/>
                  <a:gd name="T50" fmla="*/ 527 w 559"/>
                  <a:gd name="T51" fmla="*/ 557 h 590"/>
                  <a:gd name="T52" fmla="*/ 527 w 559"/>
                  <a:gd name="T53" fmla="*/ 557 h 590"/>
                  <a:gd name="T54" fmla="*/ 558 w 559"/>
                  <a:gd name="T55" fmla="*/ 526 h 590"/>
                  <a:gd name="T56" fmla="*/ 558 w 559"/>
                  <a:gd name="T57" fmla="*/ 526 h 590"/>
                  <a:gd name="T58" fmla="*/ 465 w 559"/>
                  <a:gd name="T59" fmla="*/ 309 h 590"/>
                  <a:gd name="T60" fmla="*/ 465 w 559"/>
                  <a:gd name="T61" fmla="*/ 217 h 590"/>
                  <a:gd name="T62" fmla="*/ 372 w 559"/>
                  <a:gd name="T63" fmla="*/ 154 h 590"/>
                  <a:gd name="T64" fmla="*/ 434 w 559"/>
                  <a:gd name="T65" fmla="*/ 9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59" h="590">
                    <a:moveTo>
                      <a:pt x="434" y="93"/>
                    </a:moveTo>
                    <a:lnTo>
                      <a:pt x="434" y="93"/>
                    </a:lnTo>
                    <a:cubicBezTo>
                      <a:pt x="434" y="93"/>
                      <a:pt x="465" y="124"/>
                      <a:pt x="465" y="154"/>
                    </a:cubicBezTo>
                    <a:cubicBezTo>
                      <a:pt x="465" y="185"/>
                      <a:pt x="496" y="185"/>
                      <a:pt x="496" y="185"/>
                    </a:cubicBezTo>
                    <a:lnTo>
                      <a:pt x="496" y="185"/>
                    </a:lnTo>
                    <a:lnTo>
                      <a:pt x="496" y="185"/>
                    </a:lnTo>
                    <a:lnTo>
                      <a:pt x="496" y="185"/>
                    </a:lnTo>
                    <a:lnTo>
                      <a:pt x="527" y="185"/>
                    </a:lnTo>
                    <a:cubicBezTo>
                      <a:pt x="527" y="154"/>
                      <a:pt x="527" y="154"/>
                      <a:pt x="527" y="124"/>
                    </a:cubicBezTo>
                    <a:lnTo>
                      <a:pt x="527" y="124"/>
                    </a:lnTo>
                    <a:cubicBezTo>
                      <a:pt x="527" y="93"/>
                      <a:pt x="527" y="93"/>
                      <a:pt x="527" y="93"/>
                    </a:cubicBezTo>
                    <a:cubicBezTo>
                      <a:pt x="496" y="93"/>
                      <a:pt x="496" y="61"/>
                      <a:pt x="496" y="61"/>
                    </a:cubicBezTo>
                    <a:cubicBezTo>
                      <a:pt x="496" y="61"/>
                      <a:pt x="496" y="61"/>
                      <a:pt x="496" y="30"/>
                    </a:cubicBezTo>
                    <a:lnTo>
                      <a:pt x="496" y="30"/>
                    </a:lnTo>
                    <a:lnTo>
                      <a:pt x="496" y="30"/>
                    </a:lnTo>
                    <a:lnTo>
                      <a:pt x="465" y="30"/>
                    </a:lnTo>
                    <a:lnTo>
                      <a:pt x="465" y="30"/>
                    </a:lnTo>
                    <a:cubicBezTo>
                      <a:pt x="434" y="30"/>
                      <a:pt x="403" y="30"/>
                      <a:pt x="403" y="30"/>
                    </a:cubicBezTo>
                    <a:lnTo>
                      <a:pt x="372" y="30"/>
                    </a:lnTo>
                    <a:cubicBezTo>
                      <a:pt x="372" y="30"/>
                      <a:pt x="341" y="30"/>
                      <a:pt x="341" y="0"/>
                    </a:cubicBezTo>
                    <a:lnTo>
                      <a:pt x="341" y="0"/>
                    </a:lnTo>
                    <a:cubicBezTo>
                      <a:pt x="341" y="0"/>
                      <a:pt x="341" y="30"/>
                      <a:pt x="310" y="30"/>
                    </a:cubicBezTo>
                    <a:lnTo>
                      <a:pt x="310" y="30"/>
                    </a:lnTo>
                    <a:cubicBezTo>
                      <a:pt x="279" y="30"/>
                      <a:pt x="248" y="61"/>
                      <a:pt x="217" y="61"/>
                    </a:cubicBezTo>
                    <a:lnTo>
                      <a:pt x="217" y="61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1" y="30"/>
                    </a:lnTo>
                    <a:cubicBezTo>
                      <a:pt x="31" y="61"/>
                      <a:pt x="31" y="61"/>
                      <a:pt x="31" y="93"/>
                    </a:cubicBezTo>
                    <a:lnTo>
                      <a:pt x="31" y="93"/>
                    </a:ln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31" y="93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cubicBezTo>
                      <a:pt x="31" y="154"/>
                      <a:pt x="31" y="154"/>
                      <a:pt x="31" y="185"/>
                    </a:cubicBezTo>
                    <a:lnTo>
                      <a:pt x="31" y="185"/>
                    </a:lnTo>
                    <a:cubicBezTo>
                      <a:pt x="31" y="217"/>
                      <a:pt x="31" y="248"/>
                      <a:pt x="31" y="341"/>
                    </a:cubicBezTo>
                    <a:cubicBezTo>
                      <a:pt x="31" y="433"/>
                      <a:pt x="31" y="526"/>
                      <a:pt x="31" y="589"/>
                    </a:cubicBezTo>
                    <a:cubicBezTo>
                      <a:pt x="341" y="589"/>
                      <a:pt x="341" y="589"/>
                      <a:pt x="341" y="589"/>
                    </a:cubicBezTo>
                    <a:cubicBezTo>
                      <a:pt x="341" y="557"/>
                      <a:pt x="341" y="557"/>
                      <a:pt x="372" y="557"/>
                    </a:cubicBezTo>
                    <a:lnTo>
                      <a:pt x="372" y="557"/>
                    </a:lnTo>
                    <a:lnTo>
                      <a:pt x="372" y="557"/>
                    </a:lnTo>
                    <a:cubicBezTo>
                      <a:pt x="372" y="557"/>
                      <a:pt x="372" y="589"/>
                      <a:pt x="403" y="589"/>
                    </a:cubicBezTo>
                    <a:cubicBezTo>
                      <a:pt x="496" y="589"/>
                      <a:pt x="496" y="589"/>
                      <a:pt x="496" y="589"/>
                    </a:cubicBezTo>
                    <a:lnTo>
                      <a:pt x="496" y="589"/>
                    </a:lnTo>
                    <a:lnTo>
                      <a:pt x="496" y="589"/>
                    </a:lnTo>
                    <a:cubicBezTo>
                      <a:pt x="496" y="557"/>
                      <a:pt x="496" y="557"/>
                      <a:pt x="527" y="557"/>
                    </a:cubicBezTo>
                    <a:lnTo>
                      <a:pt x="527" y="557"/>
                    </a:lnTo>
                    <a:lnTo>
                      <a:pt x="527" y="557"/>
                    </a:lnTo>
                    <a:cubicBezTo>
                      <a:pt x="527" y="557"/>
                      <a:pt x="527" y="557"/>
                      <a:pt x="527" y="526"/>
                    </a:cubicBezTo>
                    <a:cubicBezTo>
                      <a:pt x="527" y="526"/>
                      <a:pt x="527" y="526"/>
                      <a:pt x="558" y="526"/>
                    </a:cubicBezTo>
                    <a:lnTo>
                      <a:pt x="558" y="526"/>
                    </a:lnTo>
                    <a:lnTo>
                      <a:pt x="558" y="526"/>
                    </a:lnTo>
                    <a:cubicBezTo>
                      <a:pt x="527" y="465"/>
                      <a:pt x="496" y="372"/>
                      <a:pt x="496" y="372"/>
                    </a:cubicBezTo>
                    <a:cubicBezTo>
                      <a:pt x="496" y="341"/>
                      <a:pt x="496" y="341"/>
                      <a:pt x="465" y="309"/>
                    </a:cubicBezTo>
                    <a:lnTo>
                      <a:pt x="465" y="309"/>
                    </a:lnTo>
                    <a:cubicBezTo>
                      <a:pt x="465" y="278"/>
                      <a:pt x="465" y="248"/>
                      <a:pt x="465" y="217"/>
                    </a:cubicBezTo>
                    <a:cubicBezTo>
                      <a:pt x="434" y="217"/>
                      <a:pt x="403" y="185"/>
                      <a:pt x="403" y="154"/>
                    </a:cubicBezTo>
                    <a:cubicBezTo>
                      <a:pt x="372" y="154"/>
                      <a:pt x="372" y="154"/>
                      <a:pt x="372" y="154"/>
                    </a:cubicBezTo>
                    <a:cubicBezTo>
                      <a:pt x="403" y="30"/>
                      <a:pt x="403" y="30"/>
                      <a:pt x="403" y="30"/>
                    </a:cubicBezTo>
                    <a:lnTo>
                      <a:pt x="434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30"/>
              <p:cNvSpPr>
                <a:spLocks noChangeArrowheads="1"/>
              </p:cNvSpPr>
              <p:nvPr/>
            </p:nvSpPr>
            <p:spPr bwMode="auto">
              <a:xfrm>
                <a:off x="3859213" y="1903413"/>
                <a:ext cx="290512" cy="279400"/>
              </a:xfrm>
              <a:custGeom>
                <a:avLst/>
                <a:gdLst>
                  <a:gd name="T0" fmla="*/ 804 w 805"/>
                  <a:gd name="T1" fmla="*/ 187 h 777"/>
                  <a:gd name="T2" fmla="*/ 804 w 805"/>
                  <a:gd name="T3" fmla="*/ 156 h 777"/>
                  <a:gd name="T4" fmla="*/ 804 w 805"/>
                  <a:gd name="T5" fmla="*/ 124 h 777"/>
                  <a:gd name="T6" fmla="*/ 804 w 805"/>
                  <a:gd name="T7" fmla="*/ 93 h 777"/>
                  <a:gd name="T8" fmla="*/ 804 w 805"/>
                  <a:gd name="T9" fmla="*/ 93 h 777"/>
                  <a:gd name="T10" fmla="*/ 774 w 805"/>
                  <a:gd name="T11" fmla="*/ 32 h 777"/>
                  <a:gd name="T12" fmla="*/ 743 w 805"/>
                  <a:gd name="T13" fmla="*/ 32 h 777"/>
                  <a:gd name="T14" fmla="*/ 712 w 805"/>
                  <a:gd name="T15" fmla="*/ 0 h 777"/>
                  <a:gd name="T16" fmla="*/ 650 w 805"/>
                  <a:gd name="T17" fmla="*/ 0 h 777"/>
                  <a:gd name="T18" fmla="*/ 588 w 805"/>
                  <a:gd name="T19" fmla="*/ 32 h 777"/>
                  <a:gd name="T20" fmla="*/ 588 w 805"/>
                  <a:gd name="T21" fmla="*/ 63 h 777"/>
                  <a:gd name="T22" fmla="*/ 495 w 805"/>
                  <a:gd name="T23" fmla="*/ 156 h 777"/>
                  <a:gd name="T24" fmla="*/ 433 w 805"/>
                  <a:gd name="T25" fmla="*/ 124 h 777"/>
                  <a:gd name="T26" fmla="*/ 371 w 805"/>
                  <a:gd name="T27" fmla="*/ 93 h 777"/>
                  <a:gd name="T28" fmla="*/ 309 w 805"/>
                  <a:gd name="T29" fmla="*/ 63 h 777"/>
                  <a:gd name="T30" fmla="*/ 278 w 805"/>
                  <a:gd name="T31" fmla="*/ 32 h 777"/>
                  <a:gd name="T32" fmla="*/ 278 w 805"/>
                  <a:gd name="T33" fmla="*/ 32 h 777"/>
                  <a:gd name="T34" fmla="*/ 247 w 805"/>
                  <a:gd name="T35" fmla="*/ 0 h 777"/>
                  <a:gd name="T36" fmla="*/ 216 w 805"/>
                  <a:gd name="T37" fmla="*/ 0 h 777"/>
                  <a:gd name="T38" fmla="*/ 185 w 805"/>
                  <a:gd name="T39" fmla="*/ 0 h 777"/>
                  <a:gd name="T40" fmla="*/ 154 w 805"/>
                  <a:gd name="T41" fmla="*/ 0 h 777"/>
                  <a:gd name="T42" fmla="*/ 123 w 805"/>
                  <a:gd name="T43" fmla="*/ 0 h 777"/>
                  <a:gd name="T44" fmla="*/ 31 w 805"/>
                  <a:gd name="T45" fmla="*/ 63 h 777"/>
                  <a:gd name="T46" fmla="*/ 31 w 805"/>
                  <a:gd name="T47" fmla="*/ 93 h 777"/>
                  <a:gd name="T48" fmla="*/ 31 w 805"/>
                  <a:gd name="T49" fmla="*/ 124 h 777"/>
                  <a:gd name="T50" fmla="*/ 31 w 805"/>
                  <a:gd name="T51" fmla="*/ 187 h 777"/>
                  <a:gd name="T52" fmla="*/ 31 w 805"/>
                  <a:gd name="T53" fmla="*/ 187 h 777"/>
                  <a:gd name="T54" fmla="*/ 31 w 805"/>
                  <a:gd name="T55" fmla="*/ 248 h 777"/>
                  <a:gd name="T56" fmla="*/ 31 w 805"/>
                  <a:gd name="T57" fmla="*/ 311 h 777"/>
                  <a:gd name="T58" fmla="*/ 31 w 805"/>
                  <a:gd name="T59" fmla="*/ 341 h 777"/>
                  <a:gd name="T60" fmla="*/ 31 w 805"/>
                  <a:gd name="T61" fmla="*/ 372 h 777"/>
                  <a:gd name="T62" fmla="*/ 31 w 805"/>
                  <a:gd name="T63" fmla="*/ 372 h 777"/>
                  <a:gd name="T64" fmla="*/ 0 w 805"/>
                  <a:gd name="T65" fmla="*/ 404 h 777"/>
                  <a:gd name="T66" fmla="*/ 31 w 805"/>
                  <a:gd name="T67" fmla="*/ 465 h 777"/>
                  <a:gd name="T68" fmla="*/ 63 w 805"/>
                  <a:gd name="T69" fmla="*/ 465 h 777"/>
                  <a:gd name="T70" fmla="*/ 123 w 805"/>
                  <a:gd name="T71" fmla="*/ 496 h 777"/>
                  <a:gd name="T72" fmla="*/ 216 w 805"/>
                  <a:gd name="T73" fmla="*/ 558 h 777"/>
                  <a:gd name="T74" fmla="*/ 278 w 805"/>
                  <a:gd name="T75" fmla="*/ 589 h 777"/>
                  <a:gd name="T76" fmla="*/ 278 w 805"/>
                  <a:gd name="T77" fmla="*/ 589 h 777"/>
                  <a:gd name="T78" fmla="*/ 309 w 805"/>
                  <a:gd name="T79" fmla="*/ 558 h 777"/>
                  <a:gd name="T80" fmla="*/ 340 w 805"/>
                  <a:gd name="T81" fmla="*/ 528 h 777"/>
                  <a:gd name="T82" fmla="*/ 743 w 805"/>
                  <a:gd name="T83" fmla="*/ 776 h 777"/>
                  <a:gd name="T84" fmla="*/ 804 w 805"/>
                  <a:gd name="T85" fmla="*/ 682 h 777"/>
                  <a:gd name="T86" fmla="*/ 804 w 805"/>
                  <a:gd name="T87" fmla="*/ 404 h 777"/>
                  <a:gd name="T88" fmla="*/ 804 w 805"/>
                  <a:gd name="T89" fmla="*/ 248 h 777"/>
                  <a:gd name="T90" fmla="*/ 804 w 805"/>
                  <a:gd name="T91" fmla="*/ 18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05" h="777">
                    <a:moveTo>
                      <a:pt x="804" y="187"/>
                    </a:moveTo>
                    <a:lnTo>
                      <a:pt x="804" y="187"/>
                    </a:lnTo>
                    <a:lnTo>
                      <a:pt x="804" y="187"/>
                    </a:lnTo>
                    <a:cubicBezTo>
                      <a:pt x="804" y="187"/>
                      <a:pt x="804" y="187"/>
                      <a:pt x="804" y="156"/>
                    </a:cubicBezTo>
                    <a:cubicBezTo>
                      <a:pt x="804" y="156"/>
                      <a:pt x="804" y="156"/>
                      <a:pt x="804" y="124"/>
                    </a:cubicBezTo>
                    <a:lnTo>
                      <a:pt x="804" y="124"/>
                    </a:lnTo>
                    <a:lnTo>
                      <a:pt x="804" y="93"/>
                    </a:lnTo>
                    <a:lnTo>
                      <a:pt x="804" y="93"/>
                    </a:lnTo>
                    <a:lnTo>
                      <a:pt x="804" y="93"/>
                    </a:lnTo>
                    <a:lnTo>
                      <a:pt x="804" y="93"/>
                    </a:lnTo>
                    <a:cubicBezTo>
                      <a:pt x="804" y="63"/>
                      <a:pt x="804" y="63"/>
                      <a:pt x="804" y="63"/>
                    </a:cubicBezTo>
                    <a:cubicBezTo>
                      <a:pt x="804" y="63"/>
                      <a:pt x="774" y="63"/>
                      <a:pt x="774" y="32"/>
                    </a:cubicBezTo>
                    <a:cubicBezTo>
                      <a:pt x="774" y="32"/>
                      <a:pt x="774" y="32"/>
                      <a:pt x="743" y="32"/>
                    </a:cubicBezTo>
                    <a:lnTo>
                      <a:pt x="743" y="32"/>
                    </a:lnTo>
                    <a:cubicBezTo>
                      <a:pt x="743" y="32"/>
                      <a:pt x="712" y="32"/>
                      <a:pt x="712" y="0"/>
                    </a:cubicBezTo>
                    <a:lnTo>
                      <a:pt x="712" y="0"/>
                    </a:lnTo>
                    <a:lnTo>
                      <a:pt x="681" y="0"/>
                    </a:lnTo>
                    <a:lnTo>
                      <a:pt x="650" y="0"/>
                    </a:lnTo>
                    <a:cubicBezTo>
                      <a:pt x="650" y="0"/>
                      <a:pt x="588" y="0"/>
                      <a:pt x="588" y="32"/>
                    </a:cubicBezTo>
                    <a:lnTo>
                      <a:pt x="588" y="32"/>
                    </a:lnTo>
                    <a:cubicBezTo>
                      <a:pt x="588" y="32"/>
                      <a:pt x="588" y="32"/>
                      <a:pt x="588" y="63"/>
                    </a:cubicBezTo>
                    <a:lnTo>
                      <a:pt x="588" y="63"/>
                    </a:lnTo>
                    <a:cubicBezTo>
                      <a:pt x="588" y="93"/>
                      <a:pt x="557" y="156"/>
                      <a:pt x="526" y="156"/>
                    </a:cubicBezTo>
                    <a:cubicBezTo>
                      <a:pt x="526" y="156"/>
                      <a:pt x="526" y="156"/>
                      <a:pt x="495" y="156"/>
                    </a:cubicBezTo>
                    <a:lnTo>
                      <a:pt x="495" y="156"/>
                    </a:lnTo>
                    <a:cubicBezTo>
                      <a:pt x="495" y="156"/>
                      <a:pt x="464" y="156"/>
                      <a:pt x="433" y="124"/>
                    </a:cubicBezTo>
                    <a:lnTo>
                      <a:pt x="433" y="124"/>
                    </a:lnTo>
                    <a:cubicBezTo>
                      <a:pt x="402" y="93"/>
                      <a:pt x="402" y="93"/>
                      <a:pt x="371" y="93"/>
                    </a:cubicBezTo>
                    <a:lnTo>
                      <a:pt x="371" y="93"/>
                    </a:lnTo>
                    <a:cubicBezTo>
                      <a:pt x="340" y="93"/>
                      <a:pt x="309" y="93"/>
                      <a:pt x="309" y="63"/>
                    </a:cubicBezTo>
                    <a:lnTo>
                      <a:pt x="309" y="63"/>
                    </a:lnTo>
                    <a:lnTo>
                      <a:pt x="278" y="32"/>
                    </a:lnTo>
                    <a:lnTo>
                      <a:pt x="278" y="32"/>
                    </a:lnTo>
                    <a:lnTo>
                      <a:pt x="278" y="32"/>
                    </a:lnTo>
                    <a:lnTo>
                      <a:pt x="247" y="0"/>
                    </a:lnTo>
                    <a:lnTo>
                      <a:pt x="247" y="0"/>
                    </a:lnTo>
                    <a:cubicBezTo>
                      <a:pt x="216" y="0"/>
                      <a:pt x="216" y="0"/>
                      <a:pt x="216" y="0"/>
                    </a:cubicBezTo>
                    <a:lnTo>
                      <a:pt x="216" y="0"/>
                    </a:lnTo>
                    <a:lnTo>
                      <a:pt x="216" y="0"/>
                    </a:lnTo>
                    <a:cubicBezTo>
                      <a:pt x="185" y="0"/>
                      <a:pt x="185" y="0"/>
                      <a:pt x="185" y="0"/>
                    </a:cubicBezTo>
                    <a:lnTo>
                      <a:pt x="185" y="0"/>
                    </a:lnTo>
                    <a:cubicBezTo>
                      <a:pt x="154" y="0"/>
                      <a:pt x="154" y="0"/>
                      <a:pt x="154" y="0"/>
                    </a:cubicBezTo>
                    <a:cubicBezTo>
                      <a:pt x="123" y="0"/>
                      <a:pt x="123" y="0"/>
                      <a:pt x="123" y="0"/>
                    </a:cubicBezTo>
                    <a:lnTo>
                      <a:pt x="123" y="0"/>
                    </a:lnTo>
                    <a:cubicBezTo>
                      <a:pt x="123" y="32"/>
                      <a:pt x="92" y="32"/>
                      <a:pt x="92" y="32"/>
                    </a:cubicBezTo>
                    <a:cubicBezTo>
                      <a:pt x="62" y="32"/>
                      <a:pt x="63" y="63"/>
                      <a:pt x="31" y="63"/>
                    </a:cubicBezTo>
                    <a:cubicBezTo>
                      <a:pt x="31" y="63"/>
                      <a:pt x="31" y="63"/>
                      <a:pt x="31" y="93"/>
                    </a:cubicBezTo>
                    <a:lnTo>
                      <a:pt x="31" y="93"/>
                    </a:ln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cubicBezTo>
                      <a:pt x="31" y="156"/>
                      <a:pt x="31" y="156"/>
                      <a:pt x="0" y="156"/>
                    </a:cubicBezTo>
                    <a:lnTo>
                      <a:pt x="31" y="187"/>
                    </a:lnTo>
                    <a:lnTo>
                      <a:pt x="31" y="187"/>
                    </a:lnTo>
                    <a:lnTo>
                      <a:pt x="31" y="187"/>
                    </a:lnTo>
                    <a:cubicBezTo>
                      <a:pt x="31" y="217"/>
                      <a:pt x="31" y="217"/>
                      <a:pt x="31" y="217"/>
                    </a:cubicBezTo>
                    <a:lnTo>
                      <a:pt x="31" y="248"/>
                    </a:lnTo>
                    <a:lnTo>
                      <a:pt x="31" y="280"/>
                    </a:lnTo>
                    <a:cubicBezTo>
                      <a:pt x="31" y="311"/>
                      <a:pt x="31" y="311"/>
                      <a:pt x="31" y="311"/>
                    </a:cubicBezTo>
                    <a:lnTo>
                      <a:pt x="31" y="311"/>
                    </a:lnTo>
                    <a:cubicBezTo>
                      <a:pt x="31" y="311"/>
                      <a:pt x="31" y="311"/>
                      <a:pt x="31" y="341"/>
                    </a:cubicBezTo>
                    <a:cubicBezTo>
                      <a:pt x="31" y="341"/>
                      <a:pt x="31" y="341"/>
                      <a:pt x="31" y="372"/>
                    </a:cubicBezTo>
                    <a:lnTo>
                      <a:pt x="31" y="372"/>
                    </a:lnTo>
                    <a:lnTo>
                      <a:pt x="31" y="372"/>
                    </a:lnTo>
                    <a:lnTo>
                      <a:pt x="31" y="372"/>
                    </a:lnTo>
                    <a:lnTo>
                      <a:pt x="31" y="372"/>
                    </a:lnTo>
                    <a:cubicBezTo>
                      <a:pt x="31" y="372"/>
                      <a:pt x="31" y="404"/>
                      <a:pt x="0" y="404"/>
                    </a:cubicBezTo>
                    <a:cubicBezTo>
                      <a:pt x="31" y="404"/>
                      <a:pt x="31" y="404"/>
                      <a:pt x="31" y="435"/>
                    </a:cubicBezTo>
                    <a:cubicBezTo>
                      <a:pt x="31" y="435"/>
                      <a:pt x="31" y="435"/>
                      <a:pt x="31" y="465"/>
                    </a:cubicBezTo>
                    <a:lnTo>
                      <a:pt x="31" y="465"/>
                    </a:lnTo>
                    <a:lnTo>
                      <a:pt x="63" y="465"/>
                    </a:lnTo>
                    <a:cubicBezTo>
                      <a:pt x="63" y="465"/>
                      <a:pt x="92" y="496"/>
                      <a:pt x="123" y="496"/>
                    </a:cubicBezTo>
                    <a:lnTo>
                      <a:pt x="123" y="496"/>
                    </a:lnTo>
                    <a:cubicBezTo>
                      <a:pt x="123" y="496"/>
                      <a:pt x="123" y="528"/>
                      <a:pt x="154" y="558"/>
                    </a:cubicBezTo>
                    <a:cubicBezTo>
                      <a:pt x="185" y="558"/>
                      <a:pt x="185" y="558"/>
                      <a:pt x="216" y="558"/>
                    </a:cubicBezTo>
                    <a:lnTo>
                      <a:pt x="247" y="589"/>
                    </a:lnTo>
                    <a:cubicBezTo>
                      <a:pt x="247" y="589"/>
                      <a:pt x="247" y="589"/>
                      <a:pt x="278" y="589"/>
                    </a:cubicBezTo>
                    <a:lnTo>
                      <a:pt x="278" y="589"/>
                    </a:lnTo>
                    <a:lnTo>
                      <a:pt x="278" y="589"/>
                    </a:lnTo>
                    <a:lnTo>
                      <a:pt x="278" y="589"/>
                    </a:lnTo>
                    <a:cubicBezTo>
                      <a:pt x="278" y="558"/>
                      <a:pt x="278" y="558"/>
                      <a:pt x="309" y="558"/>
                    </a:cubicBezTo>
                    <a:lnTo>
                      <a:pt x="340" y="558"/>
                    </a:lnTo>
                    <a:cubicBezTo>
                      <a:pt x="340" y="528"/>
                      <a:pt x="340" y="528"/>
                      <a:pt x="340" y="528"/>
                    </a:cubicBezTo>
                    <a:cubicBezTo>
                      <a:pt x="743" y="776"/>
                      <a:pt x="743" y="776"/>
                      <a:pt x="743" y="776"/>
                    </a:cubicBezTo>
                    <a:lnTo>
                      <a:pt x="743" y="776"/>
                    </a:lnTo>
                    <a:cubicBezTo>
                      <a:pt x="804" y="776"/>
                      <a:pt x="804" y="776"/>
                      <a:pt x="804" y="776"/>
                    </a:cubicBezTo>
                    <a:cubicBezTo>
                      <a:pt x="804" y="744"/>
                      <a:pt x="804" y="713"/>
                      <a:pt x="804" y="682"/>
                    </a:cubicBezTo>
                    <a:lnTo>
                      <a:pt x="804" y="682"/>
                    </a:lnTo>
                    <a:cubicBezTo>
                      <a:pt x="804" y="589"/>
                      <a:pt x="804" y="496"/>
                      <a:pt x="804" y="404"/>
                    </a:cubicBezTo>
                    <a:cubicBezTo>
                      <a:pt x="804" y="311"/>
                      <a:pt x="804" y="280"/>
                      <a:pt x="804" y="248"/>
                    </a:cubicBezTo>
                    <a:lnTo>
                      <a:pt x="804" y="248"/>
                    </a:lnTo>
                    <a:cubicBezTo>
                      <a:pt x="804" y="217"/>
                      <a:pt x="804" y="217"/>
                      <a:pt x="804" y="217"/>
                    </a:cubicBezTo>
                    <a:lnTo>
                      <a:pt x="804" y="18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Freeform 31"/>
              <p:cNvSpPr>
                <a:spLocks noChangeArrowheads="1"/>
              </p:cNvSpPr>
              <p:nvPr/>
            </p:nvSpPr>
            <p:spPr bwMode="auto">
              <a:xfrm>
                <a:off x="4114800" y="2138363"/>
                <a:ext cx="301625" cy="423862"/>
              </a:xfrm>
              <a:custGeom>
                <a:avLst/>
                <a:gdLst>
                  <a:gd name="T0" fmla="*/ 651 w 838"/>
                  <a:gd name="T1" fmla="*/ 1083 h 1177"/>
                  <a:gd name="T2" fmla="*/ 651 w 838"/>
                  <a:gd name="T3" fmla="*/ 1083 h 1177"/>
                  <a:gd name="T4" fmla="*/ 682 w 838"/>
                  <a:gd name="T5" fmla="*/ 1083 h 1177"/>
                  <a:gd name="T6" fmla="*/ 651 w 838"/>
                  <a:gd name="T7" fmla="*/ 1052 h 1177"/>
                  <a:gd name="T8" fmla="*/ 651 w 838"/>
                  <a:gd name="T9" fmla="*/ 1021 h 1177"/>
                  <a:gd name="T10" fmla="*/ 620 w 838"/>
                  <a:gd name="T11" fmla="*/ 959 h 1177"/>
                  <a:gd name="T12" fmla="*/ 589 w 838"/>
                  <a:gd name="T13" fmla="*/ 959 h 1177"/>
                  <a:gd name="T14" fmla="*/ 558 w 838"/>
                  <a:gd name="T15" fmla="*/ 928 h 1177"/>
                  <a:gd name="T16" fmla="*/ 558 w 838"/>
                  <a:gd name="T17" fmla="*/ 867 h 1177"/>
                  <a:gd name="T18" fmla="*/ 589 w 838"/>
                  <a:gd name="T19" fmla="*/ 835 h 1177"/>
                  <a:gd name="T20" fmla="*/ 620 w 838"/>
                  <a:gd name="T21" fmla="*/ 835 h 1177"/>
                  <a:gd name="T22" fmla="*/ 620 w 838"/>
                  <a:gd name="T23" fmla="*/ 773 h 1177"/>
                  <a:gd name="T24" fmla="*/ 620 w 838"/>
                  <a:gd name="T25" fmla="*/ 743 h 1177"/>
                  <a:gd name="T26" fmla="*/ 651 w 838"/>
                  <a:gd name="T27" fmla="*/ 711 h 1177"/>
                  <a:gd name="T28" fmla="*/ 682 w 838"/>
                  <a:gd name="T29" fmla="*/ 619 h 1177"/>
                  <a:gd name="T30" fmla="*/ 713 w 838"/>
                  <a:gd name="T31" fmla="*/ 587 h 1177"/>
                  <a:gd name="T32" fmla="*/ 744 w 838"/>
                  <a:gd name="T33" fmla="*/ 495 h 1177"/>
                  <a:gd name="T34" fmla="*/ 744 w 838"/>
                  <a:gd name="T35" fmla="*/ 402 h 1177"/>
                  <a:gd name="T36" fmla="*/ 775 w 838"/>
                  <a:gd name="T37" fmla="*/ 372 h 1177"/>
                  <a:gd name="T38" fmla="*/ 775 w 838"/>
                  <a:gd name="T39" fmla="*/ 340 h 1177"/>
                  <a:gd name="T40" fmla="*/ 837 w 838"/>
                  <a:gd name="T41" fmla="*/ 278 h 1177"/>
                  <a:gd name="T42" fmla="*/ 775 w 838"/>
                  <a:gd name="T43" fmla="*/ 124 h 1177"/>
                  <a:gd name="T44" fmla="*/ 775 w 838"/>
                  <a:gd name="T45" fmla="*/ 61 h 1177"/>
                  <a:gd name="T46" fmla="*/ 775 w 838"/>
                  <a:gd name="T47" fmla="*/ 30 h 1177"/>
                  <a:gd name="T48" fmla="*/ 713 w 838"/>
                  <a:gd name="T49" fmla="*/ 0 h 1177"/>
                  <a:gd name="T50" fmla="*/ 682 w 838"/>
                  <a:gd name="T51" fmla="*/ 0 h 1177"/>
                  <a:gd name="T52" fmla="*/ 651 w 838"/>
                  <a:gd name="T53" fmla="*/ 30 h 1177"/>
                  <a:gd name="T54" fmla="*/ 651 w 838"/>
                  <a:gd name="T55" fmla="*/ 61 h 1177"/>
                  <a:gd name="T56" fmla="*/ 620 w 838"/>
                  <a:gd name="T57" fmla="*/ 61 h 1177"/>
                  <a:gd name="T58" fmla="*/ 589 w 838"/>
                  <a:gd name="T59" fmla="*/ 61 h 1177"/>
                  <a:gd name="T60" fmla="*/ 496 w 838"/>
                  <a:gd name="T61" fmla="*/ 61 h 1177"/>
                  <a:gd name="T62" fmla="*/ 155 w 838"/>
                  <a:gd name="T63" fmla="*/ 185 h 1177"/>
                  <a:gd name="T64" fmla="*/ 31 w 838"/>
                  <a:gd name="T65" fmla="*/ 433 h 1177"/>
                  <a:gd name="T66" fmla="*/ 0 w 838"/>
                  <a:gd name="T67" fmla="*/ 525 h 1177"/>
                  <a:gd name="T68" fmla="*/ 0 w 838"/>
                  <a:gd name="T69" fmla="*/ 525 h 1177"/>
                  <a:gd name="T70" fmla="*/ 0 w 838"/>
                  <a:gd name="T71" fmla="*/ 556 h 1177"/>
                  <a:gd name="T72" fmla="*/ 0 w 838"/>
                  <a:gd name="T73" fmla="*/ 619 h 1177"/>
                  <a:gd name="T74" fmla="*/ 31 w 838"/>
                  <a:gd name="T75" fmla="*/ 649 h 1177"/>
                  <a:gd name="T76" fmla="*/ 31 w 838"/>
                  <a:gd name="T77" fmla="*/ 649 h 1177"/>
                  <a:gd name="T78" fmla="*/ 31 w 838"/>
                  <a:gd name="T79" fmla="*/ 680 h 1177"/>
                  <a:gd name="T80" fmla="*/ 62 w 838"/>
                  <a:gd name="T81" fmla="*/ 743 h 1177"/>
                  <a:gd name="T82" fmla="*/ 92 w 838"/>
                  <a:gd name="T83" fmla="*/ 804 h 1177"/>
                  <a:gd name="T84" fmla="*/ 62 w 838"/>
                  <a:gd name="T85" fmla="*/ 835 h 1177"/>
                  <a:gd name="T86" fmla="*/ 92 w 838"/>
                  <a:gd name="T87" fmla="*/ 867 h 1177"/>
                  <a:gd name="T88" fmla="*/ 124 w 838"/>
                  <a:gd name="T89" fmla="*/ 897 h 1177"/>
                  <a:gd name="T90" fmla="*/ 155 w 838"/>
                  <a:gd name="T91" fmla="*/ 928 h 1177"/>
                  <a:gd name="T92" fmla="*/ 186 w 838"/>
                  <a:gd name="T93" fmla="*/ 928 h 1177"/>
                  <a:gd name="T94" fmla="*/ 217 w 838"/>
                  <a:gd name="T95" fmla="*/ 959 h 1177"/>
                  <a:gd name="T96" fmla="*/ 248 w 838"/>
                  <a:gd name="T97" fmla="*/ 1021 h 1177"/>
                  <a:gd name="T98" fmla="*/ 279 w 838"/>
                  <a:gd name="T99" fmla="*/ 1021 h 1177"/>
                  <a:gd name="T100" fmla="*/ 279 w 838"/>
                  <a:gd name="T101" fmla="*/ 1083 h 1177"/>
                  <a:gd name="T102" fmla="*/ 279 w 838"/>
                  <a:gd name="T103" fmla="*/ 1083 h 1177"/>
                  <a:gd name="T104" fmla="*/ 310 w 838"/>
                  <a:gd name="T105" fmla="*/ 1114 h 1177"/>
                  <a:gd name="T106" fmla="*/ 403 w 838"/>
                  <a:gd name="T107" fmla="*/ 1083 h 1177"/>
                  <a:gd name="T108" fmla="*/ 465 w 838"/>
                  <a:gd name="T109" fmla="*/ 1176 h 1177"/>
                  <a:gd name="T110" fmla="*/ 465 w 838"/>
                  <a:gd name="T111" fmla="*/ 1145 h 1177"/>
                  <a:gd name="T112" fmla="*/ 527 w 838"/>
                  <a:gd name="T113" fmla="*/ 1145 h 1177"/>
                  <a:gd name="T114" fmla="*/ 589 w 838"/>
                  <a:gd name="T115" fmla="*/ 1145 h 1177"/>
                  <a:gd name="T116" fmla="*/ 589 w 838"/>
                  <a:gd name="T117" fmla="*/ 1145 h 1177"/>
                  <a:gd name="T118" fmla="*/ 620 w 838"/>
                  <a:gd name="T119" fmla="*/ 1114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38" h="1177">
                    <a:moveTo>
                      <a:pt x="651" y="1083"/>
                    </a:moveTo>
                    <a:lnTo>
                      <a:pt x="651" y="1083"/>
                    </a:lnTo>
                    <a:lnTo>
                      <a:pt x="651" y="1083"/>
                    </a:lnTo>
                    <a:lnTo>
                      <a:pt x="651" y="1083"/>
                    </a:lnTo>
                    <a:lnTo>
                      <a:pt x="651" y="1083"/>
                    </a:lnTo>
                    <a:lnTo>
                      <a:pt x="651" y="1083"/>
                    </a:lnTo>
                    <a:cubicBezTo>
                      <a:pt x="682" y="1083"/>
                      <a:pt x="682" y="1083"/>
                      <a:pt x="682" y="1083"/>
                    </a:cubicBezTo>
                    <a:lnTo>
                      <a:pt x="682" y="1083"/>
                    </a:lnTo>
                    <a:lnTo>
                      <a:pt x="682" y="1083"/>
                    </a:lnTo>
                    <a:cubicBezTo>
                      <a:pt x="682" y="1083"/>
                      <a:pt x="682" y="1083"/>
                      <a:pt x="682" y="1052"/>
                    </a:cubicBezTo>
                    <a:cubicBezTo>
                      <a:pt x="682" y="1052"/>
                      <a:pt x="682" y="1052"/>
                      <a:pt x="651" y="1052"/>
                    </a:cubicBezTo>
                    <a:lnTo>
                      <a:pt x="651" y="1052"/>
                    </a:lnTo>
                    <a:lnTo>
                      <a:pt x="651" y="1052"/>
                    </a:lnTo>
                    <a:lnTo>
                      <a:pt x="651" y="1021"/>
                    </a:lnTo>
                    <a:lnTo>
                      <a:pt x="651" y="1021"/>
                    </a:lnTo>
                    <a:cubicBezTo>
                      <a:pt x="651" y="1021"/>
                      <a:pt x="651" y="1021"/>
                      <a:pt x="651" y="991"/>
                    </a:cubicBezTo>
                    <a:lnTo>
                      <a:pt x="620" y="991"/>
                    </a:lnTo>
                    <a:lnTo>
                      <a:pt x="620" y="959"/>
                    </a:lnTo>
                    <a:cubicBezTo>
                      <a:pt x="589" y="959"/>
                      <a:pt x="589" y="959"/>
                      <a:pt x="589" y="959"/>
                    </a:cubicBezTo>
                    <a:lnTo>
                      <a:pt x="589" y="959"/>
                    </a:lnTo>
                    <a:lnTo>
                      <a:pt x="589" y="959"/>
                    </a:lnTo>
                    <a:cubicBezTo>
                      <a:pt x="558" y="959"/>
                      <a:pt x="558" y="959"/>
                      <a:pt x="558" y="928"/>
                    </a:cubicBezTo>
                    <a:lnTo>
                      <a:pt x="558" y="928"/>
                    </a:lnTo>
                    <a:lnTo>
                      <a:pt x="558" y="928"/>
                    </a:lnTo>
                    <a:lnTo>
                      <a:pt x="558" y="928"/>
                    </a:lnTo>
                    <a:cubicBezTo>
                      <a:pt x="558" y="897"/>
                      <a:pt x="558" y="897"/>
                      <a:pt x="558" y="897"/>
                    </a:cubicBezTo>
                    <a:cubicBezTo>
                      <a:pt x="558" y="867"/>
                      <a:pt x="558" y="867"/>
                      <a:pt x="558" y="867"/>
                    </a:cubicBezTo>
                    <a:lnTo>
                      <a:pt x="558" y="867"/>
                    </a:lnTo>
                    <a:cubicBezTo>
                      <a:pt x="558" y="867"/>
                      <a:pt x="558" y="835"/>
                      <a:pt x="589" y="835"/>
                    </a:cubicBezTo>
                    <a:lnTo>
                      <a:pt x="589" y="835"/>
                    </a:lnTo>
                    <a:cubicBezTo>
                      <a:pt x="589" y="835"/>
                      <a:pt x="589" y="867"/>
                      <a:pt x="620" y="867"/>
                    </a:cubicBezTo>
                    <a:cubicBezTo>
                      <a:pt x="620" y="835"/>
                      <a:pt x="620" y="835"/>
                      <a:pt x="620" y="835"/>
                    </a:cubicBezTo>
                    <a:lnTo>
                      <a:pt x="620" y="835"/>
                    </a:lnTo>
                    <a:cubicBezTo>
                      <a:pt x="620" y="835"/>
                      <a:pt x="620" y="835"/>
                      <a:pt x="620" y="804"/>
                    </a:cubicBezTo>
                    <a:lnTo>
                      <a:pt x="620" y="804"/>
                    </a:lnTo>
                    <a:lnTo>
                      <a:pt x="620" y="773"/>
                    </a:lnTo>
                    <a:lnTo>
                      <a:pt x="620" y="773"/>
                    </a:lnTo>
                    <a:lnTo>
                      <a:pt x="620" y="743"/>
                    </a:lnTo>
                    <a:lnTo>
                      <a:pt x="620" y="743"/>
                    </a:lnTo>
                    <a:cubicBezTo>
                      <a:pt x="620" y="743"/>
                      <a:pt x="620" y="711"/>
                      <a:pt x="651" y="711"/>
                    </a:cubicBezTo>
                    <a:lnTo>
                      <a:pt x="651" y="711"/>
                    </a:lnTo>
                    <a:lnTo>
                      <a:pt x="651" y="711"/>
                    </a:lnTo>
                    <a:cubicBezTo>
                      <a:pt x="651" y="680"/>
                      <a:pt x="651" y="680"/>
                      <a:pt x="651" y="649"/>
                    </a:cubicBezTo>
                    <a:lnTo>
                      <a:pt x="651" y="649"/>
                    </a:lnTo>
                    <a:lnTo>
                      <a:pt x="682" y="619"/>
                    </a:lnTo>
                    <a:cubicBezTo>
                      <a:pt x="682" y="619"/>
                      <a:pt x="682" y="619"/>
                      <a:pt x="713" y="587"/>
                    </a:cubicBezTo>
                    <a:lnTo>
                      <a:pt x="713" y="587"/>
                    </a:lnTo>
                    <a:lnTo>
                      <a:pt x="713" y="587"/>
                    </a:lnTo>
                    <a:lnTo>
                      <a:pt x="713" y="556"/>
                    </a:lnTo>
                    <a:cubicBezTo>
                      <a:pt x="713" y="556"/>
                      <a:pt x="744" y="556"/>
                      <a:pt x="744" y="525"/>
                    </a:cubicBezTo>
                    <a:cubicBezTo>
                      <a:pt x="744" y="525"/>
                      <a:pt x="744" y="525"/>
                      <a:pt x="744" y="495"/>
                    </a:cubicBezTo>
                    <a:lnTo>
                      <a:pt x="744" y="463"/>
                    </a:lnTo>
                    <a:cubicBezTo>
                      <a:pt x="744" y="433"/>
                      <a:pt x="744" y="433"/>
                      <a:pt x="744" y="402"/>
                    </a:cubicBezTo>
                    <a:lnTo>
                      <a:pt x="744" y="402"/>
                    </a:lnTo>
                    <a:lnTo>
                      <a:pt x="744" y="402"/>
                    </a:lnTo>
                    <a:cubicBezTo>
                      <a:pt x="775" y="402"/>
                      <a:pt x="775" y="402"/>
                      <a:pt x="775" y="372"/>
                    </a:cubicBezTo>
                    <a:lnTo>
                      <a:pt x="775" y="372"/>
                    </a:lnTo>
                    <a:lnTo>
                      <a:pt x="775" y="372"/>
                    </a:lnTo>
                    <a:cubicBezTo>
                      <a:pt x="775" y="372"/>
                      <a:pt x="775" y="372"/>
                      <a:pt x="775" y="340"/>
                    </a:cubicBezTo>
                    <a:lnTo>
                      <a:pt x="775" y="340"/>
                    </a:lnTo>
                    <a:cubicBezTo>
                      <a:pt x="775" y="309"/>
                      <a:pt x="775" y="309"/>
                      <a:pt x="806" y="309"/>
                    </a:cubicBezTo>
                    <a:cubicBezTo>
                      <a:pt x="806" y="278"/>
                      <a:pt x="837" y="278"/>
                      <a:pt x="837" y="278"/>
                    </a:cubicBezTo>
                    <a:lnTo>
                      <a:pt x="837" y="278"/>
                    </a:lnTo>
                    <a:lnTo>
                      <a:pt x="837" y="278"/>
                    </a:lnTo>
                    <a:lnTo>
                      <a:pt x="806" y="248"/>
                    </a:lnTo>
                    <a:cubicBezTo>
                      <a:pt x="806" y="216"/>
                      <a:pt x="775" y="154"/>
                      <a:pt x="775" y="124"/>
                    </a:cubicBezTo>
                    <a:lnTo>
                      <a:pt x="775" y="92"/>
                    </a:lnTo>
                    <a:lnTo>
                      <a:pt x="775" y="92"/>
                    </a:lnTo>
                    <a:cubicBezTo>
                      <a:pt x="775" y="92"/>
                      <a:pt x="775" y="92"/>
                      <a:pt x="775" y="61"/>
                    </a:cubicBezTo>
                    <a:lnTo>
                      <a:pt x="775" y="61"/>
                    </a:lnTo>
                    <a:cubicBezTo>
                      <a:pt x="775" y="30"/>
                      <a:pt x="775" y="30"/>
                      <a:pt x="775" y="30"/>
                    </a:cubicBezTo>
                    <a:lnTo>
                      <a:pt x="775" y="30"/>
                    </a:lnTo>
                    <a:lnTo>
                      <a:pt x="744" y="30"/>
                    </a:lnTo>
                    <a:lnTo>
                      <a:pt x="744" y="30"/>
                    </a:lnTo>
                    <a:cubicBezTo>
                      <a:pt x="744" y="0"/>
                      <a:pt x="713" y="0"/>
                      <a:pt x="713" y="0"/>
                    </a:cubicBezTo>
                    <a:cubicBezTo>
                      <a:pt x="713" y="0"/>
                      <a:pt x="713" y="0"/>
                      <a:pt x="682" y="0"/>
                    </a:cubicBezTo>
                    <a:lnTo>
                      <a:pt x="682" y="0"/>
                    </a:lnTo>
                    <a:lnTo>
                      <a:pt x="682" y="0"/>
                    </a:lnTo>
                    <a:lnTo>
                      <a:pt x="682" y="0"/>
                    </a:lnTo>
                    <a:cubicBezTo>
                      <a:pt x="682" y="0"/>
                      <a:pt x="682" y="30"/>
                      <a:pt x="651" y="30"/>
                    </a:cubicBezTo>
                    <a:lnTo>
                      <a:pt x="651" y="30"/>
                    </a:lnTo>
                    <a:lnTo>
                      <a:pt x="651" y="30"/>
                    </a:lnTo>
                    <a:lnTo>
                      <a:pt x="651" y="30"/>
                    </a:lnTo>
                    <a:lnTo>
                      <a:pt x="651" y="61"/>
                    </a:lnTo>
                    <a:cubicBezTo>
                      <a:pt x="620" y="61"/>
                      <a:pt x="620" y="61"/>
                      <a:pt x="620" y="61"/>
                    </a:cubicBezTo>
                    <a:lnTo>
                      <a:pt x="620" y="61"/>
                    </a:lnTo>
                    <a:lnTo>
                      <a:pt x="620" y="61"/>
                    </a:lnTo>
                    <a:lnTo>
                      <a:pt x="620" y="61"/>
                    </a:lnTo>
                    <a:cubicBezTo>
                      <a:pt x="589" y="61"/>
                      <a:pt x="589" y="61"/>
                      <a:pt x="589" y="61"/>
                    </a:cubicBezTo>
                    <a:lnTo>
                      <a:pt x="589" y="61"/>
                    </a:lnTo>
                    <a:lnTo>
                      <a:pt x="589" y="61"/>
                    </a:lnTo>
                    <a:cubicBezTo>
                      <a:pt x="496" y="61"/>
                      <a:pt x="496" y="61"/>
                      <a:pt x="496" y="61"/>
                    </a:cubicBezTo>
                    <a:lnTo>
                      <a:pt x="496" y="61"/>
                    </a:lnTo>
                    <a:cubicBezTo>
                      <a:pt x="155" y="61"/>
                      <a:pt x="155" y="61"/>
                      <a:pt x="155" y="61"/>
                    </a:cubicBezTo>
                    <a:cubicBezTo>
                      <a:pt x="155" y="61"/>
                      <a:pt x="155" y="92"/>
                      <a:pt x="155" y="124"/>
                    </a:cubicBezTo>
                    <a:cubicBezTo>
                      <a:pt x="155" y="185"/>
                      <a:pt x="155" y="185"/>
                      <a:pt x="155" y="185"/>
                    </a:cubicBezTo>
                    <a:cubicBezTo>
                      <a:pt x="92" y="185"/>
                      <a:pt x="92" y="185"/>
                      <a:pt x="92" y="185"/>
                    </a:cubicBezTo>
                    <a:cubicBezTo>
                      <a:pt x="92" y="433"/>
                      <a:pt x="92" y="433"/>
                      <a:pt x="92" y="433"/>
                    </a:cubicBezTo>
                    <a:cubicBezTo>
                      <a:pt x="31" y="433"/>
                      <a:pt x="31" y="433"/>
                      <a:pt x="31" y="433"/>
                    </a:cubicBezTo>
                    <a:cubicBezTo>
                      <a:pt x="31" y="463"/>
                      <a:pt x="31" y="463"/>
                      <a:pt x="31" y="463"/>
                    </a:cubicBezTo>
                    <a:cubicBezTo>
                      <a:pt x="31" y="463"/>
                      <a:pt x="31" y="463"/>
                      <a:pt x="31" y="495"/>
                    </a:cubicBezTo>
                    <a:cubicBezTo>
                      <a:pt x="31" y="495"/>
                      <a:pt x="31" y="495"/>
                      <a:pt x="0" y="525"/>
                    </a:cubicBezTo>
                    <a:lnTo>
                      <a:pt x="0" y="525"/>
                    </a:lnTo>
                    <a:lnTo>
                      <a:pt x="0" y="525"/>
                    </a:lnTo>
                    <a:lnTo>
                      <a:pt x="0" y="525"/>
                    </a:lnTo>
                    <a:lnTo>
                      <a:pt x="0" y="556"/>
                    </a:lnTo>
                    <a:lnTo>
                      <a:pt x="0" y="556"/>
                    </a:lnTo>
                    <a:lnTo>
                      <a:pt x="0" y="556"/>
                    </a:lnTo>
                    <a:lnTo>
                      <a:pt x="0" y="556"/>
                    </a:lnTo>
                    <a:cubicBezTo>
                      <a:pt x="0" y="587"/>
                      <a:pt x="0" y="587"/>
                      <a:pt x="0" y="587"/>
                    </a:cubicBezTo>
                    <a:lnTo>
                      <a:pt x="0" y="619"/>
                    </a:lnTo>
                    <a:lnTo>
                      <a:pt x="0" y="619"/>
                    </a:lnTo>
                    <a:cubicBezTo>
                      <a:pt x="0" y="619"/>
                      <a:pt x="31" y="619"/>
                      <a:pt x="31" y="649"/>
                    </a:cubicBezTo>
                    <a:lnTo>
                      <a:pt x="31" y="649"/>
                    </a:lnTo>
                    <a:lnTo>
                      <a:pt x="31" y="649"/>
                    </a:lnTo>
                    <a:lnTo>
                      <a:pt x="31" y="649"/>
                    </a:lnTo>
                    <a:lnTo>
                      <a:pt x="31" y="649"/>
                    </a:lnTo>
                    <a:lnTo>
                      <a:pt x="31" y="680"/>
                    </a:lnTo>
                    <a:lnTo>
                      <a:pt x="31" y="680"/>
                    </a:lnTo>
                    <a:lnTo>
                      <a:pt x="31" y="680"/>
                    </a:lnTo>
                    <a:lnTo>
                      <a:pt x="31" y="711"/>
                    </a:lnTo>
                    <a:lnTo>
                      <a:pt x="31" y="711"/>
                    </a:lnTo>
                    <a:cubicBezTo>
                      <a:pt x="31" y="711"/>
                      <a:pt x="62" y="711"/>
                      <a:pt x="62" y="743"/>
                    </a:cubicBezTo>
                    <a:lnTo>
                      <a:pt x="62" y="743"/>
                    </a:lnTo>
                    <a:lnTo>
                      <a:pt x="62" y="743"/>
                    </a:lnTo>
                    <a:cubicBezTo>
                      <a:pt x="62" y="773"/>
                      <a:pt x="92" y="773"/>
                      <a:pt x="92" y="804"/>
                    </a:cubicBezTo>
                    <a:lnTo>
                      <a:pt x="92" y="804"/>
                    </a:lnTo>
                    <a:cubicBezTo>
                      <a:pt x="62" y="804"/>
                      <a:pt x="62" y="835"/>
                      <a:pt x="62" y="835"/>
                    </a:cubicBezTo>
                    <a:lnTo>
                      <a:pt x="62" y="835"/>
                    </a:lnTo>
                    <a:cubicBezTo>
                      <a:pt x="92" y="835"/>
                      <a:pt x="92" y="835"/>
                      <a:pt x="92" y="835"/>
                    </a:cubicBezTo>
                    <a:lnTo>
                      <a:pt x="92" y="835"/>
                    </a:lnTo>
                    <a:lnTo>
                      <a:pt x="92" y="867"/>
                    </a:lnTo>
                    <a:cubicBezTo>
                      <a:pt x="124" y="867"/>
                      <a:pt x="124" y="867"/>
                      <a:pt x="124" y="867"/>
                    </a:cubicBezTo>
                    <a:lnTo>
                      <a:pt x="124" y="897"/>
                    </a:lnTo>
                    <a:lnTo>
                      <a:pt x="124" y="897"/>
                    </a:lnTo>
                    <a:cubicBezTo>
                      <a:pt x="124" y="897"/>
                      <a:pt x="124" y="897"/>
                      <a:pt x="155" y="897"/>
                    </a:cubicBezTo>
                    <a:lnTo>
                      <a:pt x="155" y="897"/>
                    </a:lnTo>
                    <a:cubicBezTo>
                      <a:pt x="155" y="897"/>
                      <a:pt x="155" y="897"/>
                      <a:pt x="155" y="928"/>
                    </a:cubicBezTo>
                    <a:lnTo>
                      <a:pt x="186" y="928"/>
                    </a:lnTo>
                    <a:lnTo>
                      <a:pt x="186" y="928"/>
                    </a:lnTo>
                    <a:lnTo>
                      <a:pt x="186" y="928"/>
                    </a:lnTo>
                    <a:lnTo>
                      <a:pt x="186" y="928"/>
                    </a:lnTo>
                    <a:lnTo>
                      <a:pt x="186" y="928"/>
                    </a:lnTo>
                    <a:cubicBezTo>
                      <a:pt x="217" y="959"/>
                      <a:pt x="217" y="959"/>
                      <a:pt x="217" y="959"/>
                    </a:cubicBezTo>
                    <a:cubicBezTo>
                      <a:pt x="217" y="991"/>
                      <a:pt x="248" y="991"/>
                      <a:pt x="248" y="1021"/>
                    </a:cubicBezTo>
                    <a:lnTo>
                      <a:pt x="248" y="1021"/>
                    </a:lnTo>
                    <a:lnTo>
                      <a:pt x="248" y="1021"/>
                    </a:lnTo>
                    <a:lnTo>
                      <a:pt x="248" y="1021"/>
                    </a:lnTo>
                    <a:lnTo>
                      <a:pt x="248" y="1021"/>
                    </a:lnTo>
                    <a:cubicBezTo>
                      <a:pt x="279" y="1021"/>
                      <a:pt x="279" y="1021"/>
                      <a:pt x="279" y="1021"/>
                    </a:cubicBezTo>
                    <a:cubicBezTo>
                      <a:pt x="279" y="1052"/>
                      <a:pt x="279" y="1052"/>
                      <a:pt x="279" y="1052"/>
                    </a:cubicBezTo>
                    <a:lnTo>
                      <a:pt x="279" y="1052"/>
                    </a:lnTo>
                    <a:cubicBezTo>
                      <a:pt x="279" y="1083"/>
                      <a:pt x="279" y="1083"/>
                      <a:pt x="279" y="1083"/>
                    </a:cubicBezTo>
                    <a:lnTo>
                      <a:pt x="279" y="1083"/>
                    </a:lnTo>
                    <a:lnTo>
                      <a:pt x="279" y="1083"/>
                    </a:lnTo>
                    <a:lnTo>
                      <a:pt x="279" y="1083"/>
                    </a:lnTo>
                    <a:lnTo>
                      <a:pt x="279" y="1083"/>
                    </a:lnTo>
                    <a:cubicBezTo>
                      <a:pt x="279" y="1083"/>
                      <a:pt x="279" y="1083"/>
                      <a:pt x="279" y="1114"/>
                    </a:cubicBezTo>
                    <a:cubicBezTo>
                      <a:pt x="310" y="1114"/>
                      <a:pt x="310" y="1114"/>
                      <a:pt x="310" y="1114"/>
                    </a:cubicBezTo>
                    <a:cubicBezTo>
                      <a:pt x="341" y="1114"/>
                      <a:pt x="341" y="1114"/>
                      <a:pt x="341" y="1114"/>
                    </a:cubicBezTo>
                    <a:cubicBezTo>
                      <a:pt x="372" y="1114"/>
                      <a:pt x="372" y="1114"/>
                      <a:pt x="372" y="1114"/>
                    </a:cubicBezTo>
                    <a:cubicBezTo>
                      <a:pt x="403" y="1083"/>
                      <a:pt x="403" y="1083"/>
                      <a:pt x="403" y="1083"/>
                    </a:cubicBezTo>
                    <a:cubicBezTo>
                      <a:pt x="403" y="1114"/>
                      <a:pt x="403" y="1114"/>
                      <a:pt x="403" y="1114"/>
                    </a:cubicBezTo>
                    <a:lnTo>
                      <a:pt x="434" y="1145"/>
                    </a:lnTo>
                    <a:cubicBezTo>
                      <a:pt x="434" y="1145"/>
                      <a:pt x="434" y="1145"/>
                      <a:pt x="465" y="1176"/>
                    </a:cubicBezTo>
                    <a:cubicBezTo>
                      <a:pt x="465" y="1176"/>
                      <a:pt x="465" y="1176"/>
                      <a:pt x="465" y="1145"/>
                    </a:cubicBezTo>
                    <a:lnTo>
                      <a:pt x="465" y="1145"/>
                    </a:lnTo>
                    <a:lnTo>
                      <a:pt x="465" y="1145"/>
                    </a:lnTo>
                    <a:lnTo>
                      <a:pt x="465" y="1145"/>
                    </a:lnTo>
                    <a:cubicBezTo>
                      <a:pt x="496" y="1145"/>
                      <a:pt x="496" y="1145"/>
                      <a:pt x="496" y="1145"/>
                    </a:cubicBezTo>
                    <a:lnTo>
                      <a:pt x="527" y="1145"/>
                    </a:lnTo>
                    <a:lnTo>
                      <a:pt x="558" y="1145"/>
                    </a:lnTo>
                    <a:lnTo>
                      <a:pt x="558" y="1145"/>
                    </a:lnTo>
                    <a:cubicBezTo>
                      <a:pt x="589" y="1145"/>
                      <a:pt x="589" y="1145"/>
                      <a:pt x="589" y="1145"/>
                    </a:cubicBezTo>
                    <a:lnTo>
                      <a:pt x="589" y="1145"/>
                    </a:lnTo>
                    <a:lnTo>
                      <a:pt x="589" y="1145"/>
                    </a:lnTo>
                    <a:lnTo>
                      <a:pt x="589" y="1145"/>
                    </a:lnTo>
                    <a:cubicBezTo>
                      <a:pt x="620" y="1145"/>
                      <a:pt x="620" y="1145"/>
                      <a:pt x="620" y="1145"/>
                    </a:cubicBezTo>
                    <a:lnTo>
                      <a:pt x="620" y="1145"/>
                    </a:lnTo>
                    <a:cubicBezTo>
                      <a:pt x="620" y="1114"/>
                      <a:pt x="620" y="1114"/>
                      <a:pt x="620" y="1114"/>
                    </a:cubicBezTo>
                    <a:lnTo>
                      <a:pt x="620" y="1114"/>
                    </a:lnTo>
                    <a:cubicBezTo>
                      <a:pt x="620" y="1114"/>
                      <a:pt x="620" y="1114"/>
                      <a:pt x="651" y="1083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32"/>
              <p:cNvSpPr>
                <a:spLocks noChangeArrowheads="1"/>
              </p:cNvSpPr>
              <p:nvPr/>
            </p:nvSpPr>
            <p:spPr bwMode="auto">
              <a:xfrm>
                <a:off x="3824288" y="1801813"/>
                <a:ext cx="57150" cy="123825"/>
              </a:xfrm>
              <a:custGeom>
                <a:avLst/>
                <a:gdLst>
                  <a:gd name="T0" fmla="*/ 32 w 157"/>
                  <a:gd name="T1" fmla="*/ 248 h 343"/>
                  <a:gd name="T2" fmla="*/ 32 w 157"/>
                  <a:gd name="T3" fmla="*/ 248 h 343"/>
                  <a:gd name="T4" fmla="*/ 32 w 157"/>
                  <a:gd name="T5" fmla="*/ 248 h 343"/>
                  <a:gd name="T6" fmla="*/ 32 w 157"/>
                  <a:gd name="T7" fmla="*/ 248 h 343"/>
                  <a:gd name="T8" fmla="*/ 32 w 157"/>
                  <a:gd name="T9" fmla="*/ 279 h 343"/>
                  <a:gd name="T10" fmla="*/ 62 w 157"/>
                  <a:gd name="T11" fmla="*/ 279 h 343"/>
                  <a:gd name="T12" fmla="*/ 93 w 157"/>
                  <a:gd name="T13" fmla="*/ 342 h 343"/>
                  <a:gd name="T14" fmla="*/ 93 w 157"/>
                  <a:gd name="T15" fmla="*/ 311 h 343"/>
                  <a:gd name="T16" fmla="*/ 156 w 157"/>
                  <a:gd name="T17" fmla="*/ 279 h 343"/>
                  <a:gd name="T18" fmla="*/ 156 w 157"/>
                  <a:gd name="T19" fmla="*/ 279 h 343"/>
                  <a:gd name="T20" fmla="*/ 156 w 157"/>
                  <a:gd name="T21" fmla="*/ 248 h 343"/>
                  <a:gd name="T22" fmla="*/ 156 w 157"/>
                  <a:gd name="T23" fmla="*/ 218 h 343"/>
                  <a:gd name="T24" fmla="*/ 124 w 157"/>
                  <a:gd name="T25" fmla="*/ 218 h 343"/>
                  <a:gd name="T26" fmla="*/ 124 w 157"/>
                  <a:gd name="T27" fmla="*/ 218 h 343"/>
                  <a:gd name="T28" fmla="*/ 93 w 157"/>
                  <a:gd name="T29" fmla="*/ 187 h 343"/>
                  <a:gd name="T30" fmla="*/ 124 w 157"/>
                  <a:gd name="T31" fmla="*/ 94 h 343"/>
                  <a:gd name="T32" fmla="*/ 156 w 157"/>
                  <a:gd name="T33" fmla="*/ 94 h 343"/>
                  <a:gd name="T34" fmla="*/ 156 w 157"/>
                  <a:gd name="T35" fmla="*/ 94 h 343"/>
                  <a:gd name="T36" fmla="*/ 156 w 157"/>
                  <a:gd name="T37" fmla="*/ 94 h 343"/>
                  <a:gd name="T38" fmla="*/ 124 w 157"/>
                  <a:gd name="T39" fmla="*/ 63 h 343"/>
                  <a:gd name="T40" fmla="*/ 124 w 157"/>
                  <a:gd name="T41" fmla="*/ 63 h 343"/>
                  <a:gd name="T42" fmla="*/ 124 w 157"/>
                  <a:gd name="T43" fmla="*/ 63 h 343"/>
                  <a:gd name="T44" fmla="*/ 124 w 157"/>
                  <a:gd name="T45" fmla="*/ 31 h 343"/>
                  <a:gd name="T46" fmla="*/ 93 w 157"/>
                  <a:gd name="T47" fmla="*/ 0 h 343"/>
                  <a:gd name="T48" fmla="*/ 62 w 157"/>
                  <a:gd name="T49" fmla="*/ 0 h 343"/>
                  <a:gd name="T50" fmla="*/ 32 w 157"/>
                  <a:gd name="T51" fmla="*/ 0 h 343"/>
                  <a:gd name="T52" fmla="*/ 32 w 157"/>
                  <a:gd name="T53" fmla="*/ 31 h 343"/>
                  <a:gd name="T54" fmla="*/ 32 w 157"/>
                  <a:gd name="T55" fmla="*/ 31 h 343"/>
                  <a:gd name="T56" fmla="*/ 32 w 157"/>
                  <a:gd name="T57" fmla="*/ 31 h 343"/>
                  <a:gd name="T58" fmla="*/ 32 w 157"/>
                  <a:gd name="T59" fmla="*/ 63 h 343"/>
                  <a:gd name="T60" fmla="*/ 32 w 157"/>
                  <a:gd name="T61" fmla="*/ 94 h 343"/>
                  <a:gd name="T62" fmla="*/ 32 w 157"/>
                  <a:gd name="T63" fmla="*/ 94 h 343"/>
                  <a:gd name="T64" fmla="*/ 32 w 157"/>
                  <a:gd name="T65" fmla="*/ 94 h 343"/>
                  <a:gd name="T66" fmla="*/ 32 w 157"/>
                  <a:gd name="T67" fmla="*/ 94 h 343"/>
                  <a:gd name="T68" fmla="*/ 32 w 157"/>
                  <a:gd name="T69" fmla="*/ 94 h 343"/>
                  <a:gd name="T70" fmla="*/ 32 w 157"/>
                  <a:gd name="T71" fmla="*/ 94 h 343"/>
                  <a:gd name="T72" fmla="*/ 32 w 157"/>
                  <a:gd name="T73" fmla="*/ 94 h 343"/>
                  <a:gd name="T74" fmla="*/ 0 w 157"/>
                  <a:gd name="T75" fmla="*/ 187 h 343"/>
                  <a:gd name="T76" fmla="*/ 0 w 157"/>
                  <a:gd name="T77" fmla="*/ 187 h 343"/>
                  <a:gd name="T78" fmla="*/ 0 w 157"/>
                  <a:gd name="T79" fmla="*/ 187 h 343"/>
                  <a:gd name="T80" fmla="*/ 0 w 157"/>
                  <a:gd name="T81" fmla="*/ 218 h 343"/>
                  <a:gd name="T82" fmla="*/ 0 w 157"/>
                  <a:gd name="T83" fmla="*/ 218 h 343"/>
                  <a:gd name="T84" fmla="*/ 0 w 157"/>
                  <a:gd name="T85" fmla="*/ 218 h 343"/>
                  <a:gd name="T86" fmla="*/ 32 w 157"/>
                  <a:gd name="T87" fmla="*/ 248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7" h="343">
                    <a:moveTo>
                      <a:pt x="32" y="248"/>
                    </a:moveTo>
                    <a:lnTo>
                      <a:pt x="32" y="248"/>
                    </a:lnTo>
                    <a:lnTo>
                      <a:pt x="32" y="248"/>
                    </a:lnTo>
                    <a:lnTo>
                      <a:pt x="32" y="248"/>
                    </a:lnTo>
                    <a:cubicBezTo>
                      <a:pt x="32" y="279"/>
                      <a:pt x="32" y="279"/>
                      <a:pt x="32" y="279"/>
                    </a:cubicBezTo>
                    <a:cubicBezTo>
                      <a:pt x="62" y="279"/>
                      <a:pt x="62" y="279"/>
                      <a:pt x="62" y="279"/>
                    </a:cubicBezTo>
                    <a:cubicBezTo>
                      <a:pt x="93" y="311"/>
                      <a:pt x="93" y="311"/>
                      <a:pt x="93" y="342"/>
                    </a:cubicBezTo>
                    <a:cubicBezTo>
                      <a:pt x="93" y="311"/>
                      <a:pt x="93" y="311"/>
                      <a:pt x="93" y="311"/>
                    </a:cubicBezTo>
                    <a:cubicBezTo>
                      <a:pt x="124" y="311"/>
                      <a:pt x="156" y="279"/>
                      <a:pt x="156" y="279"/>
                    </a:cubicBezTo>
                    <a:lnTo>
                      <a:pt x="156" y="279"/>
                    </a:lnTo>
                    <a:cubicBezTo>
                      <a:pt x="156" y="248"/>
                      <a:pt x="156" y="248"/>
                      <a:pt x="156" y="248"/>
                    </a:cubicBezTo>
                    <a:lnTo>
                      <a:pt x="156" y="218"/>
                    </a:lnTo>
                    <a:lnTo>
                      <a:pt x="124" y="218"/>
                    </a:lnTo>
                    <a:lnTo>
                      <a:pt x="124" y="218"/>
                    </a:lnTo>
                    <a:cubicBezTo>
                      <a:pt x="124" y="218"/>
                      <a:pt x="93" y="218"/>
                      <a:pt x="93" y="187"/>
                    </a:cubicBezTo>
                    <a:cubicBezTo>
                      <a:pt x="93" y="155"/>
                      <a:pt x="93" y="124"/>
                      <a:pt x="124" y="94"/>
                    </a:cubicBezTo>
                    <a:cubicBezTo>
                      <a:pt x="124" y="94"/>
                      <a:pt x="124" y="94"/>
                      <a:pt x="156" y="94"/>
                    </a:cubicBezTo>
                    <a:lnTo>
                      <a:pt x="156" y="94"/>
                    </a:lnTo>
                    <a:lnTo>
                      <a:pt x="156" y="94"/>
                    </a:lnTo>
                    <a:cubicBezTo>
                      <a:pt x="124" y="94"/>
                      <a:pt x="124" y="63"/>
                      <a:pt x="124" y="63"/>
                    </a:cubicBezTo>
                    <a:lnTo>
                      <a:pt x="124" y="63"/>
                    </a:lnTo>
                    <a:lnTo>
                      <a:pt x="124" y="63"/>
                    </a:lnTo>
                    <a:cubicBezTo>
                      <a:pt x="124" y="31"/>
                      <a:pt x="124" y="31"/>
                      <a:pt x="124" y="31"/>
                    </a:cubicBezTo>
                    <a:cubicBezTo>
                      <a:pt x="124" y="0"/>
                      <a:pt x="93" y="0"/>
                      <a:pt x="93" y="0"/>
                    </a:cubicBezTo>
                    <a:lnTo>
                      <a:pt x="62" y="0"/>
                    </a:lnTo>
                    <a:lnTo>
                      <a:pt x="32" y="0"/>
                    </a:lnTo>
                    <a:lnTo>
                      <a:pt x="32" y="31"/>
                    </a:lnTo>
                    <a:lnTo>
                      <a:pt x="32" y="31"/>
                    </a:lnTo>
                    <a:lnTo>
                      <a:pt x="32" y="31"/>
                    </a:lnTo>
                    <a:lnTo>
                      <a:pt x="32" y="63"/>
                    </a:lnTo>
                    <a:cubicBezTo>
                      <a:pt x="32" y="63"/>
                      <a:pt x="32" y="63"/>
                      <a:pt x="32" y="94"/>
                    </a:cubicBezTo>
                    <a:lnTo>
                      <a:pt x="32" y="94"/>
                    </a:lnTo>
                    <a:lnTo>
                      <a:pt x="32" y="94"/>
                    </a:lnTo>
                    <a:lnTo>
                      <a:pt x="32" y="94"/>
                    </a:lnTo>
                    <a:lnTo>
                      <a:pt x="32" y="94"/>
                    </a:lnTo>
                    <a:lnTo>
                      <a:pt x="32" y="94"/>
                    </a:lnTo>
                    <a:lnTo>
                      <a:pt x="32" y="94"/>
                    </a:lnTo>
                    <a:cubicBezTo>
                      <a:pt x="32" y="124"/>
                      <a:pt x="0" y="155"/>
                      <a:pt x="0" y="187"/>
                    </a:cubicBezTo>
                    <a:lnTo>
                      <a:pt x="0" y="187"/>
                    </a:lnTo>
                    <a:lnTo>
                      <a:pt x="0" y="187"/>
                    </a:lnTo>
                    <a:cubicBezTo>
                      <a:pt x="0" y="187"/>
                      <a:pt x="0" y="187"/>
                      <a:pt x="0" y="218"/>
                    </a:cubicBezTo>
                    <a:lnTo>
                      <a:pt x="0" y="218"/>
                    </a:lnTo>
                    <a:lnTo>
                      <a:pt x="0" y="218"/>
                    </a:lnTo>
                    <a:cubicBezTo>
                      <a:pt x="0" y="218"/>
                      <a:pt x="32" y="218"/>
                      <a:pt x="32" y="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 33"/>
              <p:cNvSpPr>
                <a:spLocks noChangeArrowheads="1"/>
              </p:cNvSpPr>
              <p:nvPr/>
            </p:nvSpPr>
            <p:spPr bwMode="auto">
              <a:xfrm>
                <a:off x="4806950" y="3119438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34"/>
              <p:cNvSpPr>
                <a:spLocks noChangeArrowheads="1"/>
              </p:cNvSpPr>
              <p:nvPr/>
            </p:nvSpPr>
            <p:spPr bwMode="auto">
              <a:xfrm>
                <a:off x="4806950" y="3119438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Freeform 35"/>
              <p:cNvSpPr>
                <a:spLocks noChangeArrowheads="1"/>
              </p:cNvSpPr>
              <p:nvPr/>
            </p:nvSpPr>
            <p:spPr bwMode="auto">
              <a:xfrm>
                <a:off x="4706938" y="2092325"/>
                <a:ext cx="134937" cy="155575"/>
              </a:xfrm>
              <a:custGeom>
                <a:avLst/>
                <a:gdLst>
                  <a:gd name="T0" fmla="*/ 217 w 373"/>
                  <a:gd name="T1" fmla="*/ 0 h 434"/>
                  <a:gd name="T2" fmla="*/ 217 w 373"/>
                  <a:gd name="T3" fmla="*/ 0 h 434"/>
                  <a:gd name="T4" fmla="*/ 217 w 373"/>
                  <a:gd name="T5" fmla="*/ 30 h 434"/>
                  <a:gd name="T6" fmla="*/ 217 w 373"/>
                  <a:gd name="T7" fmla="*/ 30 h 434"/>
                  <a:gd name="T8" fmla="*/ 217 w 373"/>
                  <a:gd name="T9" fmla="*/ 30 h 434"/>
                  <a:gd name="T10" fmla="*/ 186 w 373"/>
                  <a:gd name="T11" fmla="*/ 30 h 434"/>
                  <a:gd name="T12" fmla="*/ 186 w 373"/>
                  <a:gd name="T13" fmla="*/ 61 h 434"/>
                  <a:gd name="T14" fmla="*/ 186 w 373"/>
                  <a:gd name="T15" fmla="*/ 92 h 434"/>
                  <a:gd name="T16" fmla="*/ 186 w 373"/>
                  <a:gd name="T17" fmla="*/ 92 h 434"/>
                  <a:gd name="T18" fmla="*/ 186 w 373"/>
                  <a:gd name="T19" fmla="*/ 92 h 434"/>
                  <a:gd name="T20" fmla="*/ 217 w 373"/>
                  <a:gd name="T21" fmla="*/ 92 h 434"/>
                  <a:gd name="T22" fmla="*/ 154 w 373"/>
                  <a:gd name="T23" fmla="*/ 278 h 434"/>
                  <a:gd name="T24" fmla="*/ 154 w 373"/>
                  <a:gd name="T25" fmla="*/ 309 h 434"/>
                  <a:gd name="T26" fmla="*/ 124 w 373"/>
                  <a:gd name="T27" fmla="*/ 309 h 434"/>
                  <a:gd name="T28" fmla="*/ 62 w 373"/>
                  <a:gd name="T29" fmla="*/ 309 h 434"/>
                  <a:gd name="T30" fmla="*/ 30 w 373"/>
                  <a:gd name="T31" fmla="*/ 340 h 434"/>
                  <a:gd name="T32" fmla="*/ 0 w 373"/>
                  <a:gd name="T33" fmla="*/ 372 h 434"/>
                  <a:gd name="T34" fmla="*/ 0 w 373"/>
                  <a:gd name="T35" fmla="*/ 372 h 434"/>
                  <a:gd name="T36" fmla="*/ 0 w 373"/>
                  <a:gd name="T37" fmla="*/ 372 h 434"/>
                  <a:gd name="T38" fmla="*/ 0 w 373"/>
                  <a:gd name="T39" fmla="*/ 372 h 434"/>
                  <a:gd name="T40" fmla="*/ 30 w 373"/>
                  <a:gd name="T41" fmla="*/ 433 h 434"/>
                  <a:gd name="T42" fmla="*/ 30 w 373"/>
                  <a:gd name="T43" fmla="*/ 433 h 434"/>
                  <a:gd name="T44" fmla="*/ 30 w 373"/>
                  <a:gd name="T45" fmla="*/ 433 h 434"/>
                  <a:gd name="T46" fmla="*/ 30 w 373"/>
                  <a:gd name="T47" fmla="*/ 433 h 434"/>
                  <a:gd name="T48" fmla="*/ 30 w 373"/>
                  <a:gd name="T49" fmla="*/ 433 h 434"/>
                  <a:gd name="T50" fmla="*/ 124 w 373"/>
                  <a:gd name="T51" fmla="*/ 433 h 434"/>
                  <a:gd name="T52" fmla="*/ 124 w 373"/>
                  <a:gd name="T53" fmla="*/ 433 h 434"/>
                  <a:gd name="T54" fmla="*/ 124 w 373"/>
                  <a:gd name="T55" fmla="*/ 433 h 434"/>
                  <a:gd name="T56" fmla="*/ 124 w 373"/>
                  <a:gd name="T57" fmla="*/ 433 h 434"/>
                  <a:gd name="T58" fmla="*/ 124 w 373"/>
                  <a:gd name="T59" fmla="*/ 433 h 434"/>
                  <a:gd name="T60" fmla="*/ 186 w 373"/>
                  <a:gd name="T61" fmla="*/ 372 h 434"/>
                  <a:gd name="T62" fmla="*/ 217 w 373"/>
                  <a:gd name="T63" fmla="*/ 372 h 434"/>
                  <a:gd name="T64" fmla="*/ 217 w 373"/>
                  <a:gd name="T65" fmla="*/ 372 h 434"/>
                  <a:gd name="T66" fmla="*/ 217 w 373"/>
                  <a:gd name="T67" fmla="*/ 372 h 434"/>
                  <a:gd name="T68" fmla="*/ 248 w 373"/>
                  <a:gd name="T69" fmla="*/ 309 h 434"/>
                  <a:gd name="T70" fmla="*/ 248 w 373"/>
                  <a:gd name="T71" fmla="*/ 309 h 434"/>
                  <a:gd name="T72" fmla="*/ 278 w 373"/>
                  <a:gd name="T73" fmla="*/ 309 h 434"/>
                  <a:gd name="T74" fmla="*/ 278 w 373"/>
                  <a:gd name="T75" fmla="*/ 309 h 434"/>
                  <a:gd name="T76" fmla="*/ 278 w 373"/>
                  <a:gd name="T77" fmla="*/ 248 h 434"/>
                  <a:gd name="T78" fmla="*/ 310 w 373"/>
                  <a:gd name="T79" fmla="*/ 216 h 434"/>
                  <a:gd name="T80" fmla="*/ 341 w 373"/>
                  <a:gd name="T81" fmla="*/ 216 h 434"/>
                  <a:gd name="T82" fmla="*/ 341 w 373"/>
                  <a:gd name="T83" fmla="*/ 185 h 434"/>
                  <a:gd name="T84" fmla="*/ 372 w 373"/>
                  <a:gd name="T85" fmla="*/ 124 h 434"/>
                  <a:gd name="T86" fmla="*/ 372 w 373"/>
                  <a:gd name="T87" fmla="*/ 124 h 434"/>
                  <a:gd name="T88" fmla="*/ 372 w 373"/>
                  <a:gd name="T89" fmla="*/ 92 h 434"/>
                  <a:gd name="T90" fmla="*/ 341 w 373"/>
                  <a:gd name="T91" fmla="*/ 61 h 434"/>
                  <a:gd name="T92" fmla="*/ 310 w 373"/>
                  <a:gd name="T93" fmla="*/ 61 h 434"/>
                  <a:gd name="T94" fmla="*/ 310 w 373"/>
                  <a:gd name="T95" fmla="*/ 61 h 434"/>
                  <a:gd name="T96" fmla="*/ 248 w 373"/>
                  <a:gd name="T97" fmla="*/ 30 h 434"/>
                  <a:gd name="T98" fmla="*/ 217 w 373"/>
                  <a:gd name="T99" fmla="*/ 30 h 434"/>
                  <a:gd name="T100" fmla="*/ 217 w 373"/>
                  <a:gd name="T10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73" h="434">
                    <a:moveTo>
                      <a:pt x="217" y="0"/>
                    </a:moveTo>
                    <a:lnTo>
                      <a:pt x="217" y="0"/>
                    </a:lnTo>
                    <a:cubicBezTo>
                      <a:pt x="217" y="0"/>
                      <a:pt x="217" y="0"/>
                      <a:pt x="217" y="30"/>
                    </a:cubicBezTo>
                    <a:lnTo>
                      <a:pt x="217" y="30"/>
                    </a:lnTo>
                    <a:lnTo>
                      <a:pt x="217" y="30"/>
                    </a:lnTo>
                    <a:cubicBezTo>
                      <a:pt x="186" y="30"/>
                      <a:pt x="186" y="30"/>
                      <a:pt x="186" y="30"/>
                    </a:cubicBezTo>
                    <a:lnTo>
                      <a:pt x="186" y="61"/>
                    </a:lnTo>
                    <a:cubicBezTo>
                      <a:pt x="186" y="61"/>
                      <a:pt x="186" y="61"/>
                      <a:pt x="186" y="92"/>
                    </a:cubicBezTo>
                    <a:lnTo>
                      <a:pt x="186" y="92"/>
                    </a:lnTo>
                    <a:lnTo>
                      <a:pt x="186" y="92"/>
                    </a:lnTo>
                    <a:cubicBezTo>
                      <a:pt x="217" y="92"/>
                      <a:pt x="217" y="92"/>
                      <a:pt x="217" y="92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4" y="309"/>
                      <a:pt x="154" y="309"/>
                      <a:pt x="154" y="309"/>
                    </a:cubicBezTo>
                    <a:lnTo>
                      <a:pt x="124" y="309"/>
                    </a:lnTo>
                    <a:cubicBezTo>
                      <a:pt x="93" y="309"/>
                      <a:pt x="93" y="309"/>
                      <a:pt x="62" y="309"/>
                    </a:cubicBezTo>
                    <a:cubicBezTo>
                      <a:pt x="62" y="309"/>
                      <a:pt x="62" y="340"/>
                      <a:pt x="30" y="340"/>
                    </a:cubicBezTo>
                    <a:cubicBezTo>
                      <a:pt x="0" y="340"/>
                      <a:pt x="0" y="340"/>
                      <a:pt x="0" y="372"/>
                    </a:cubicBezTo>
                    <a:lnTo>
                      <a:pt x="0" y="372"/>
                    </a:lnTo>
                    <a:lnTo>
                      <a:pt x="0" y="372"/>
                    </a:lnTo>
                    <a:lnTo>
                      <a:pt x="0" y="372"/>
                    </a:lnTo>
                    <a:cubicBezTo>
                      <a:pt x="30" y="402"/>
                      <a:pt x="30" y="402"/>
                      <a:pt x="30" y="433"/>
                    </a:cubicBezTo>
                    <a:lnTo>
                      <a:pt x="30" y="433"/>
                    </a:lnTo>
                    <a:lnTo>
                      <a:pt x="30" y="433"/>
                    </a:lnTo>
                    <a:lnTo>
                      <a:pt x="30" y="433"/>
                    </a:lnTo>
                    <a:lnTo>
                      <a:pt x="30" y="433"/>
                    </a:lnTo>
                    <a:cubicBezTo>
                      <a:pt x="62" y="433"/>
                      <a:pt x="93" y="433"/>
                      <a:pt x="124" y="433"/>
                    </a:cubicBezTo>
                    <a:lnTo>
                      <a:pt x="124" y="433"/>
                    </a:lnTo>
                    <a:lnTo>
                      <a:pt x="124" y="433"/>
                    </a:lnTo>
                    <a:lnTo>
                      <a:pt x="124" y="433"/>
                    </a:lnTo>
                    <a:lnTo>
                      <a:pt x="124" y="433"/>
                    </a:lnTo>
                    <a:cubicBezTo>
                      <a:pt x="154" y="372"/>
                      <a:pt x="186" y="372"/>
                      <a:pt x="186" y="372"/>
                    </a:cubicBezTo>
                    <a:lnTo>
                      <a:pt x="217" y="372"/>
                    </a:lnTo>
                    <a:lnTo>
                      <a:pt x="217" y="372"/>
                    </a:lnTo>
                    <a:lnTo>
                      <a:pt x="217" y="372"/>
                    </a:lnTo>
                    <a:cubicBezTo>
                      <a:pt x="217" y="340"/>
                      <a:pt x="217" y="340"/>
                      <a:pt x="248" y="309"/>
                    </a:cubicBezTo>
                    <a:lnTo>
                      <a:pt x="248" y="309"/>
                    </a:lnTo>
                    <a:cubicBezTo>
                      <a:pt x="278" y="309"/>
                      <a:pt x="278" y="309"/>
                      <a:pt x="278" y="309"/>
                    </a:cubicBezTo>
                    <a:lnTo>
                      <a:pt x="278" y="309"/>
                    </a:lnTo>
                    <a:cubicBezTo>
                      <a:pt x="278" y="309"/>
                      <a:pt x="278" y="278"/>
                      <a:pt x="278" y="248"/>
                    </a:cubicBezTo>
                    <a:cubicBezTo>
                      <a:pt x="310" y="248"/>
                      <a:pt x="310" y="216"/>
                      <a:pt x="310" y="216"/>
                    </a:cubicBezTo>
                    <a:cubicBezTo>
                      <a:pt x="310" y="216"/>
                      <a:pt x="310" y="216"/>
                      <a:pt x="341" y="216"/>
                    </a:cubicBezTo>
                    <a:cubicBezTo>
                      <a:pt x="341" y="185"/>
                      <a:pt x="341" y="185"/>
                      <a:pt x="341" y="185"/>
                    </a:cubicBezTo>
                    <a:cubicBezTo>
                      <a:pt x="372" y="154"/>
                      <a:pt x="372" y="124"/>
                      <a:pt x="372" y="124"/>
                    </a:cubicBezTo>
                    <a:lnTo>
                      <a:pt x="372" y="124"/>
                    </a:lnTo>
                    <a:cubicBezTo>
                      <a:pt x="372" y="92"/>
                      <a:pt x="372" y="92"/>
                      <a:pt x="372" y="92"/>
                    </a:cubicBezTo>
                    <a:cubicBezTo>
                      <a:pt x="341" y="61"/>
                      <a:pt x="341" y="61"/>
                      <a:pt x="341" y="61"/>
                    </a:cubicBezTo>
                    <a:cubicBezTo>
                      <a:pt x="310" y="61"/>
                      <a:pt x="310" y="61"/>
                      <a:pt x="310" y="61"/>
                    </a:cubicBezTo>
                    <a:lnTo>
                      <a:pt x="310" y="61"/>
                    </a:lnTo>
                    <a:cubicBezTo>
                      <a:pt x="278" y="61"/>
                      <a:pt x="248" y="30"/>
                      <a:pt x="248" y="30"/>
                    </a:cubicBezTo>
                    <a:lnTo>
                      <a:pt x="217" y="30"/>
                    </a:lnTo>
                    <a:cubicBezTo>
                      <a:pt x="217" y="30"/>
                      <a:pt x="217" y="30"/>
                      <a:pt x="217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Freeform 36"/>
              <p:cNvSpPr>
                <a:spLocks noChangeArrowheads="1"/>
              </p:cNvSpPr>
              <p:nvPr/>
            </p:nvSpPr>
            <p:spPr bwMode="auto">
              <a:xfrm>
                <a:off x="4483100" y="2382838"/>
                <a:ext cx="201613" cy="290512"/>
              </a:xfrm>
              <a:custGeom>
                <a:avLst/>
                <a:gdLst>
                  <a:gd name="T0" fmla="*/ 124 w 559"/>
                  <a:gd name="T1" fmla="*/ 93 h 807"/>
                  <a:gd name="T2" fmla="*/ 154 w 559"/>
                  <a:gd name="T3" fmla="*/ 155 h 807"/>
                  <a:gd name="T4" fmla="*/ 217 w 559"/>
                  <a:gd name="T5" fmla="*/ 155 h 807"/>
                  <a:gd name="T6" fmla="*/ 310 w 559"/>
                  <a:gd name="T7" fmla="*/ 217 h 807"/>
                  <a:gd name="T8" fmla="*/ 341 w 559"/>
                  <a:gd name="T9" fmla="*/ 217 h 807"/>
                  <a:gd name="T10" fmla="*/ 372 w 559"/>
                  <a:gd name="T11" fmla="*/ 217 h 807"/>
                  <a:gd name="T12" fmla="*/ 402 w 559"/>
                  <a:gd name="T13" fmla="*/ 217 h 807"/>
                  <a:gd name="T14" fmla="*/ 402 w 559"/>
                  <a:gd name="T15" fmla="*/ 248 h 807"/>
                  <a:gd name="T16" fmla="*/ 372 w 559"/>
                  <a:gd name="T17" fmla="*/ 279 h 807"/>
                  <a:gd name="T18" fmla="*/ 341 w 559"/>
                  <a:gd name="T19" fmla="*/ 279 h 807"/>
                  <a:gd name="T20" fmla="*/ 217 w 559"/>
                  <a:gd name="T21" fmla="*/ 465 h 807"/>
                  <a:gd name="T22" fmla="*/ 154 w 559"/>
                  <a:gd name="T23" fmla="*/ 465 h 807"/>
                  <a:gd name="T24" fmla="*/ 124 w 559"/>
                  <a:gd name="T25" fmla="*/ 465 h 807"/>
                  <a:gd name="T26" fmla="*/ 62 w 559"/>
                  <a:gd name="T27" fmla="*/ 496 h 807"/>
                  <a:gd name="T28" fmla="*/ 30 w 559"/>
                  <a:gd name="T29" fmla="*/ 558 h 807"/>
                  <a:gd name="T30" fmla="*/ 30 w 559"/>
                  <a:gd name="T31" fmla="*/ 589 h 807"/>
                  <a:gd name="T32" fmla="*/ 0 w 559"/>
                  <a:gd name="T33" fmla="*/ 620 h 807"/>
                  <a:gd name="T34" fmla="*/ 0 w 559"/>
                  <a:gd name="T35" fmla="*/ 775 h 807"/>
                  <a:gd name="T36" fmla="*/ 30 w 559"/>
                  <a:gd name="T37" fmla="*/ 775 h 807"/>
                  <a:gd name="T38" fmla="*/ 62 w 559"/>
                  <a:gd name="T39" fmla="*/ 744 h 807"/>
                  <a:gd name="T40" fmla="*/ 278 w 559"/>
                  <a:gd name="T41" fmla="*/ 558 h 807"/>
                  <a:gd name="T42" fmla="*/ 372 w 559"/>
                  <a:gd name="T43" fmla="*/ 434 h 807"/>
                  <a:gd name="T44" fmla="*/ 465 w 559"/>
                  <a:gd name="T45" fmla="*/ 248 h 807"/>
                  <a:gd name="T46" fmla="*/ 526 w 559"/>
                  <a:gd name="T47" fmla="*/ 124 h 807"/>
                  <a:gd name="T48" fmla="*/ 526 w 559"/>
                  <a:gd name="T49" fmla="*/ 0 h 807"/>
                  <a:gd name="T50" fmla="*/ 496 w 559"/>
                  <a:gd name="T51" fmla="*/ 31 h 807"/>
                  <a:gd name="T52" fmla="*/ 434 w 559"/>
                  <a:gd name="T53" fmla="*/ 31 h 807"/>
                  <a:gd name="T54" fmla="*/ 434 w 559"/>
                  <a:gd name="T55" fmla="*/ 31 h 807"/>
                  <a:gd name="T56" fmla="*/ 402 w 559"/>
                  <a:gd name="T57" fmla="*/ 63 h 807"/>
                  <a:gd name="T58" fmla="*/ 341 w 559"/>
                  <a:gd name="T59" fmla="*/ 63 h 807"/>
                  <a:gd name="T60" fmla="*/ 310 w 559"/>
                  <a:gd name="T61" fmla="*/ 93 h 807"/>
                  <a:gd name="T62" fmla="*/ 248 w 559"/>
                  <a:gd name="T63" fmla="*/ 93 h 807"/>
                  <a:gd name="T64" fmla="*/ 248 w 559"/>
                  <a:gd name="T65" fmla="*/ 93 h 807"/>
                  <a:gd name="T66" fmla="*/ 124 w 559"/>
                  <a:gd name="T67" fmla="*/ 63 h 807"/>
                  <a:gd name="T68" fmla="*/ 124 w 559"/>
                  <a:gd name="T69" fmla="*/ 63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9" h="807">
                    <a:moveTo>
                      <a:pt x="124" y="93"/>
                    </a:moveTo>
                    <a:lnTo>
                      <a:pt x="124" y="93"/>
                    </a:lnTo>
                    <a:cubicBezTo>
                      <a:pt x="124" y="124"/>
                      <a:pt x="154" y="124"/>
                      <a:pt x="154" y="155"/>
                    </a:cubicBezTo>
                    <a:lnTo>
                      <a:pt x="154" y="155"/>
                    </a:lnTo>
                    <a:lnTo>
                      <a:pt x="186" y="155"/>
                    </a:lnTo>
                    <a:lnTo>
                      <a:pt x="217" y="155"/>
                    </a:lnTo>
                    <a:cubicBezTo>
                      <a:pt x="248" y="155"/>
                      <a:pt x="278" y="187"/>
                      <a:pt x="278" y="187"/>
                    </a:cubicBezTo>
                    <a:cubicBezTo>
                      <a:pt x="310" y="187"/>
                      <a:pt x="310" y="217"/>
                      <a:pt x="310" y="217"/>
                    </a:cubicBezTo>
                    <a:lnTo>
                      <a:pt x="310" y="217"/>
                    </a:lnTo>
                    <a:cubicBezTo>
                      <a:pt x="341" y="217"/>
                      <a:pt x="341" y="217"/>
                      <a:pt x="341" y="217"/>
                    </a:cubicBezTo>
                    <a:cubicBezTo>
                      <a:pt x="341" y="217"/>
                      <a:pt x="341" y="217"/>
                      <a:pt x="372" y="217"/>
                    </a:cubicBezTo>
                    <a:lnTo>
                      <a:pt x="372" y="217"/>
                    </a:lnTo>
                    <a:lnTo>
                      <a:pt x="402" y="217"/>
                    </a:lnTo>
                    <a:lnTo>
                      <a:pt x="402" y="217"/>
                    </a:lnTo>
                    <a:lnTo>
                      <a:pt x="402" y="248"/>
                    </a:lnTo>
                    <a:lnTo>
                      <a:pt x="402" y="248"/>
                    </a:lnTo>
                    <a:cubicBezTo>
                      <a:pt x="402" y="248"/>
                      <a:pt x="402" y="248"/>
                      <a:pt x="372" y="279"/>
                    </a:cubicBezTo>
                    <a:lnTo>
                      <a:pt x="372" y="279"/>
                    </a:lnTo>
                    <a:lnTo>
                      <a:pt x="372" y="279"/>
                    </a:lnTo>
                    <a:cubicBezTo>
                      <a:pt x="372" y="279"/>
                      <a:pt x="372" y="279"/>
                      <a:pt x="341" y="279"/>
                    </a:cubicBezTo>
                    <a:cubicBezTo>
                      <a:pt x="217" y="465"/>
                      <a:pt x="217" y="465"/>
                      <a:pt x="217" y="465"/>
                    </a:cubicBezTo>
                    <a:lnTo>
                      <a:pt x="217" y="465"/>
                    </a:lnTo>
                    <a:lnTo>
                      <a:pt x="154" y="465"/>
                    </a:lnTo>
                    <a:lnTo>
                      <a:pt x="154" y="465"/>
                    </a:lnTo>
                    <a:lnTo>
                      <a:pt x="124" y="465"/>
                    </a:lnTo>
                    <a:lnTo>
                      <a:pt x="124" y="465"/>
                    </a:lnTo>
                    <a:cubicBezTo>
                      <a:pt x="124" y="496"/>
                      <a:pt x="124" y="496"/>
                      <a:pt x="93" y="496"/>
                    </a:cubicBezTo>
                    <a:cubicBezTo>
                      <a:pt x="93" y="496"/>
                      <a:pt x="93" y="496"/>
                      <a:pt x="62" y="496"/>
                    </a:cubicBezTo>
                    <a:lnTo>
                      <a:pt x="62" y="496"/>
                    </a:lnTo>
                    <a:cubicBezTo>
                      <a:pt x="30" y="558"/>
                      <a:pt x="30" y="558"/>
                      <a:pt x="30" y="558"/>
                    </a:cubicBezTo>
                    <a:lnTo>
                      <a:pt x="30" y="558"/>
                    </a:lnTo>
                    <a:cubicBezTo>
                      <a:pt x="30" y="558"/>
                      <a:pt x="30" y="558"/>
                      <a:pt x="30" y="589"/>
                    </a:cubicBezTo>
                    <a:cubicBezTo>
                      <a:pt x="0" y="589"/>
                      <a:pt x="0" y="589"/>
                      <a:pt x="0" y="589"/>
                    </a:cubicBezTo>
                    <a:cubicBezTo>
                      <a:pt x="0" y="589"/>
                      <a:pt x="0" y="589"/>
                      <a:pt x="0" y="620"/>
                    </a:cubicBezTo>
                    <a:cubicBezTo>
                      <a:pt x="0" y="651"/>
                      <a:pt x="0" y="682"/>
                      <a:pt x="0" y="744"/>
                    </a:cubicBezTo>
                    <a:lnTo>
                      <a:pt x="0" y="775"/>
                    </a:lnTo>
                    <a:cubicBezTo>
                      <a:pt x="30" y="806"/>
                      <a:pt x="30" y="806"/>
                      <a:pt x="30" y="806"/>
                    </a:cubicBezTo>
                    <a:lnTo>
                      <a:pt x="30" y="775"/>
                    </a:lnTo>
                    <a:cubicBezTo>
                      <a:pt x="62" y="775"/>
                      <a:pt x="62" y="775"/>
                      <a:pt x="62" y="744"/>
                    </a:cubicBezTo>
                    <a:lnTo>
                      <a:pt x="62" y="744"/>
                    </a:lnTo>
                    <a:cubicBezTo>
                      <a:pt x="93" y="713"/>
                      <a:pt x="154" y="651"/>
                      <a:pt x="154" y="620"/>
                    </a:cubicBezTo>
                    <a:cubicBezTo>
                      <a:pt x="186" y="620"/>
                      <a:pt x="248" y="558"/>
                      <a:pt x="278" y="558"/>
                    </a:cubicBezTo>
                    <a:cubicBezTo>
                      <a:pt x="278" y="558"/>
                      <a:pt x="310" y="527"/>
                      <a:pt x="310" y="496"/>
                    </a:cubicBezTo>
                    <a:cubicBezTo>
                      <a:pt x="341" y="465"/>
                      <a:pt x="341" y="434"/>
                      <a:pt x="372" y="434"/>
                    </a:cubicBezTo>
                    <a:cubicBezTo>
                      <a:pt x="372" y="434"/>
                      <a:pt x="372" y="403"/>
                      <a:pt x="402" y="403"/>
                    </a:cubicBezTo>
                    <a:cubicBezTo>
                      <a:pt x="402" y="372"/>
                      <a:pt x="434" y="311"/>
                      <a:pt x="465" y="248"/>
                    </a:cubicBezTo>
                    <a:cubicBezTo>
                      <a:pt x="526" y="155"/>
                      <a:pt x="526" y="124"/>
                      <a:pt x="526" y="124"/>
                    </a:cubicBezTo>
                    <a:lnTo>
                      <a:pt x="526" y="124"/>
                    </a:lnTo>
                    <a:cubicBezTo>
                      <a:pt x="526" y="63"/>
                      <a:pt x="526" y="63"/>
                      <a:pt x="558" y="63"/>
                    </a:cubicBezTo>
                    <a:cubicBezTo>
                      <a:pt x="558" y="31"/>
                      <a:pt x="526" y="0"/>
                      <a:pt x="526" y="0"/>
                    </a:cubicBezTo>
                    <a:lnTo>
                      <a:pt x="526" y="0"/>
                    </a:lnTo>
                    <a:cubicBezTo>
                      <a:pt x="526" y="0"/>
                      <a:pt x="526" y="0"/>
                      <a:pt x="496" y="31"/>
                    </a:cubicBezTo>
                    <a:lnTo>
                      <a:pt x="496" y="31"/>
                    </a:lnTo>
                    <a:cubicBezTo>
                      <a:pt x="465" y="31"/>
                      <a:pt x="434" y="31"/>
                      <a:pt x="434" y="31"/>
                    </a:cubicBezTo>
                    <a:lnTo>
                      <a:pt x="434" y="31"/>
                    </a:lnTo>
                    <a:lnTo>
                      <a:pt x="434" y="31"/>
                    </a:lnTo>
                    <a:cubicBezTo>
                      <a:pt x="402" y="63"/>
                      <a:pt x="402" y="63"/>
                      <a:pt x="402" y="63"/>
                    </a:cubicBezTo>
                    <a:lnTo>
                      <a:pt x="402" y="63"/>
                    </a:lnTo>
                    <a:cubicBezTo>
                      <a:pt x="372" y="63"/>
                      <a:pt x="372" y="63"/>
                      <a:pt x="341" y="63"/>
                    </a:cubicBezTo>
                    <a:lnTo>
                      <a:pt x="341" y="63"/>
                    </a:lnTo>
                    <a:lnTo>
                      <a:pt x="310" y="63"/>
                    </a:lnTo>
                    <a:cubicBezTo>
                      <a:pt x="310" y="93"/>
                      <a:pt x="310" y="93"/>
                      <a:pt x="310" y="93"/>
                    </a:cubicBezTo>
                    <a:cubicBezTo>
                      <a:pt x="278" y="93"/>
                      <a:pt x="278" y="93"/>
                      <a:pt x="278" y="93"/>
                    </a:cubicBez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cubicBezTo>
                      <a:pt x="217" y="93"/>
                      <a:pt x="217" y="93"/>
                      <a:pt x="186" y="93"/>
                    </a:cubicBezTo>
                    <a:cubicBezTo>
                      <a:pt x="154" y="93"/>
                      <a:pt x="154" y="93"/>
                      <a:pt x="124" y="63"/>
                    </a:cubicBezTo>
                    <a:lnTo>
                      <a:pt x="124" y="63"/>
                    </a:lnTo>
                    <a:lnTo>
                      <a:pt x="124" y="63"/>
                    </a:lnTo>
                    <a:lnTo>
                      <a:pt x="124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Freeform 37"/>
              <p:cNvSpPr>
                <a:spLocks noChangeArrowheads="1"/>
              </p:cNvSpPr>
              <p:nvPr/>
            </p:nvSpPr>
            <p:spPr bwMode="auto">
              <a:xfrm>
                <a:off x="4527550" y="2227263"/>
                <a:ext cx="179388" cy="122237"/>
              </a:xfrm>
              <a:custGeom>
                <a:avLst/>
                <a:gdLst>
                  <a:gd name="T0" fmla="*/ 496 w 497"/>
                  <a:gd name="T1" fmla="*/ 61 h 340"/>
                  <a:gd name="T2" fmla="*/ 496 w 497"/>
                  <a:gd name="T3" fmla="*/ 61 h 340"/>
                  <a:gd name="T4" fmla="*/ 465 w 497"/>
                  <a:gd name="T5" fmla="*/ 30 h 340"/>
                  <a:gd name="T6" fmla="*/ 465 w 497"/>
                  <a:gd name="T7" fmla="*/ 0 h 340"/>
                  <a:gd name="T8" fmla="*/ 402 w 497"/>
                  <a:gd name="T9" fmla="*/ 0 h 340"/>
                  <a:gd name="T10" fmla="*/ 341 w 497"/>
                  <a:gd name="T11" fmla="*/ 30 h 340"/>
                  <a:gd name="T12" fmla="*/ 341 w 497"/>
                  <a:gd name="T13" fmla="*/ 30 h 340"/>
                  <a:gd name="T14" fmla="*/ 310 w 497"/>
                  <a:gd name="T15" fmla="*/ 30 h 340"/>
                  <a:gd name="T16" fmla="*/ 248 w 497"/>
                  <a:gd name="T17" fmla="*/ 92 h 340"/>
                  <a:gd name="T18" fmla="*/ 217 w 497"/>
                  <a:gd name="T19" fmla="*/ 124 h 340"/>
                  <a:gd name="T20" fmla="*/ 186 w 497"/>
                  <a:gd name="T21" fmla="*/ 154 h 340"/>
                  <a:gd name="T22" fmla="*/ 186 w 497"/>
                  <a:gd name="T23" fmla="*/ 154 h 340"/>
                  <a:gd name="T24" fmla="*/ 124 w 497"/>
                  <a:gd name="T25" fmla="*/ 124 h 340"/>
                  <a:gd name="T26" fmla="*/ 62 w 497"/>
                  <a:gd name="T27" fmla="*/ 92 h 340"/>
                  <a:gd name="T28" fmla="*/ 0 w 497"/>
                  <a:gd name="T29" fmla="*/ 92 h 340"/>
                  <a:gd name="T30" fmla="*/ 0 w 497"/>
                  <a:gd name="T31" fmla="*/ 92 h 340"/>
                  <a:gd name="T32" fmla="*/ 0 w 497"/>
                  <a:gd name="T33" fmla="*/ 124 h 340"/>
                  <a:gd name="T34" fmla="*/ 0 w 497"/>
                  <a:gd name="T35" fmla="*/ 154 h 340"/>
                  <a:gd name="T36" fmla="*/ 0 w 497"/>
                  <a:gd name="T37" fmla="*/ 185 h 340"/>
                  <a:gd name="T38" fmla="*/ 0 w 497"/>
                  <a:gd name="T39" fmla="*/ 308 h 340"/>
                  <a:gd name="T40" fmla="*/ 30 w 497"/>
                  <a:gd name="T41" fmla="*/ 339 h 340"/>
                  <a:gd name="T42" fmla="*/ 93 w 497"/>
                  <a:gd name="T43" fmla="*/ 339 h 340"/>
                  <a:gd name="T44" fmla="*/ 93 w 497"/>
                  <a:gd name="T45" fmla="*/ 308 h 340"/>
                  <a:gd name="T46" fmla="*/ 124 w 497"/>
                  <a:gd name="T47" fmla="*/ 308 h 340"/>
                  <a:gd name="T48" fmla="*/ 154 w 497"/>
                  <a:gd name="T49" fmla="*/ 277 h 340"/>
                  <a:gd name="T50" fmla="*/ 248 w 497"/>
                  <a:gd name="T51" fmla="*/ 247 h 340"/>
                  <a:gd name="T52" fmla="*/ 278 w 497"/>
                  <a:gd name="T53" fmla="*/ 247 h 340"/>
                  <a:gd name="T54" fmla="*/ 372 w 497"/>
                  <a:gd name="T55" fmla="*/ 185 h 340"/>
                  <a:gd name="T56" fmla="*/ 402 w 497"/>
                  <a:gd name="T57" fmla="*/ 185 h 340"/>
                  <a:gd name="T58" fmla="*/ 465 w 497"/>
                  <a:gd name="T59" fmla="*/ 154 h 340"/>
                  <a:gd name="T60" fmla="*/ 465 w 497"/>
                  <a:gd name="T61" fmla="*/ 154 h 340"/>
                  <a:gd name="T62" fmla="*/ 496 w 497"/>
                  <a:gd name="T63" fmla="*/ 92 h 340"/>
                  <a:gd name="T64" fmla="*/ 496 w 497"/>
                  <a:gd name="T65" fmla="*/ 6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7" h="340">
                    <a:moveTo>
                      <a:pt x="496" y="61"/>
                    </a:moveTo>
                    <a:lnTo>
                      <a:pt x="496" y="61"/>
                    </a:lnTo>
                    <a:lnTo>
                      <a:pt x="496" y="61"/>
                    </a:lnTo>
                    <a:lnTo>
                      <a:pt x="496" y="61"/>
                    </a:lnTo>
                    <a:cubicBezTo>
                      <a:pt x="496" y="61"/>
                      <a:pt x="496" y="61"/>
                      <a:pt x="465" y="61"/>
                    </a:cubicBezTo>
                    <a:cubicBezTo>
                      <a:pt x="465" y="30"/>
                      <a:pt x="465" y="30"/>
                      <a:pt x="465" y="30"/>
                    </a:cubicBezTo>
                    <a:cubicBezTo>
                      <a:pt x="465" y="30"/>
                      <a:pt x="465" y="30"/>
                      <a:pt x="465" y="0"/>
                    </a:cubicBezTo>
                    <a:lnTo>
                      <a:pt x="465" y="0"/>
                    </a:lnTo>
                    <a:cubicBezTo>
                      <a:pt x="434" y="0"/>
                      <a:pt x="434" y="0"/>
                      <a:pt x="434" y="0"/>
                    </a:cubicBezTo>
                    <a:cubicBezTo>
                      <a:pt x="434" y="0"/>
                      <a:pt x="434" y="0"/>
                      <a:pt x="402" y="0"/>
                    </a:cubicBezTo>
                    <a:lnTo>
                      <a:pt x="402" y="0"/>
                    </a:lnTo>
                    <a:cubicBezTo>
                      <a:pt x="372" y="30"/>
                      <a:pt x="372" y="30"/>
                      <a:pt x="341" y="30"/>
                    </a:cubicBezTo>
                    <a:lnTo>
                      <a:pt x="341" y="30"/>
                    </a:lnTo>
                    <a:lnTo>
                      <a:pt x="341" y="30"/>
                    </a:lnTo>
                    <a:cubicBezTo>
                      <a:pt x="310" y="30"/>
                      <a:pt x="310" y="30"/>
                      <a:pt x="310" y="30"/>
                    </a:cubicBezTo>
                    <a:lnTo>
                      <a:pt x="310" y="30"/>
                    </a:lnTo>
                    <a:cubicBezTo>
                      <a:pt x="310" y="61"/>
                      <a:pt x="278" y="61"/>
                      <a:pt x="248" y="61"/>
                    </a:cubicBezTo>
                    <a:cubicBezTo>
                      <a:pt x="248" y="92"/>
                      <a:pt x="248" y="92"/>
                      <a:pt x="248" y="92"/>
                    </a:cubicBezTo>
                    <a:cubicBezTo>
                      <a:pt x="248" y="92"/>
                      <a:pt x="248" y="92"/>
                      <a:pt x="248" y="124"/>
                    </a:cubicBezTo>
                    <a:cubicBezTo>
                      <a:pt x="217" y="124"/>
                      <a:pt x="217" y="124"/>
                      <a:pt x="217" y="124"/>
                    </a:cubicBezTo>
                    <a:lnTo>
                      <a:pt x="217" y="124"/>
                    </a:lnTo>
                    <a:cubicBezTo>
                      <a:pt x="217" y="154"/>
                      <a:pt x="217" y="154"/>
                      <a:pt x="186" y="154"/>
                    </a:cubicBezTo>
                    <a:lnTo>
                      <a:pt x="186" y="154"/>
                    </a:lnTo>
                    <a:lnTo>
                      <a:pt x="186" y="154"/>
                    </a:lnTo>
                    <a:cubicBezTo>
                      <a:pt x="154" y="154"/>
                      <a:pt x="154" y="154"/>
                      <a:pt x="154" y="154"/>
                    </a:cubicBezTo>
                    <a:cubicBezTo>
                      <a:pt x="154" y="124"/>
                      <a:pt x="124" y="124"/>
                      <a:pt x="124" y="124"/>
                    </a:cubicBezTo>
                    <a:cubicBezTo>
                      <a:pt x="93" y="124"/>
                      <a:pt x="93" y="92"/>
                      <a:pt x="93" y="92"/>
                    </a:cubicBezTo>
                    <a:lnTo>
                      <a:pt x="62" y="92"/>
                    </a:lnTo>
                    <a:cubicBezTo>
                      <a:pt x="62" y="92"/>
                      <a:pt x="62" y="92"/>
                      <a:pt x="30" y="92"/>
                    </a:cubicBezTo>
                    <a:cubicBezTo>
                      <a:pt x="30" y="92"/>
                      <a:pt x="30" y="92"/>
                      <a:pt x="0" y="92"/>
                    </a:cubicBezTo>
                    <a:lnTo>
                      <a:pt x="0" y="92"/>
                    </a:lnTo>
                    <a:lnTo>
                      <a:pt x="0" y="92"/>
                    </a:lnTo>
                    <a:lnTo>
                      <a:pt x="0" y="92"/>
                    </a:lnTo>
                    <a:cubicBezTo>
                      <a:pt x="0" y="124"/>
                      <a:pt x="0" y="124"/>
                      <a:pt x="0" y="124"/>
                    </a:cubicBezTo>
                    <a:lnTo>
                      <a:pt x="0" y="124"/>
                    </a:lnTo>
                    <a:cubicBezTo>
                      <a:pt x="0" y="124"/>
                      <a:pt x="0" y="124"/>
                      <a:pt x="0" y="154"/>
                    </a:cubicBezTo>
                    <a:lnTo>
                      <a:pt x="0" y="185"/>
                    </a:lnTo>
                    <a:lnTo>
                      <a:pt x="0" y="185"/>
                    </a:ln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47"/>
                      <a:pt x="0" y="277"/>
                      <a:pt x="0" y="308"/>
                    </a:cubicBezTo>
                    <a:cubicBezTo>
                      <a:pt x="0" y="308"/>
                      <a:pt x="0" y="308"/>
                      <a:pt x="0" y="339"/>
                    </a:cubicBezTo>
                    <a:lnTo>
                      <a:pt x="30" y="339"/>
                    </a:lnTo>
                    <a:lnTo>
                      <a:pt x="30" y="339"/>
                    </a:lnTo>
                    <a:cubicBezTo>
                      <a:pt x="62" y="339"/>
                      <a:pt x="62" y="339"/>
                      <a:pt x="93" y="339"/>
                    </a:cubicBezTo>
                    <a:lnTo>
                      <a:pt x="93" y="339"/>
                    </a:lnTo>
                    <a:lnTo>
                      <a:pt x="93" y="308"/>
                    </a:lnTo>
                    <a:cubicBezTo>
                      <a:pt x="124" y="277"/>
                      <a:pt x="124" y="277"/>
                      <a:pt x="124" y="277"/>
                    </a:cubicBezTo>
                    <a:cubicBezTo>
                      <a:pt x="124" y="308"/>
                      <a:pt x="124" y="308"/>
                      <a:pt x="124" y="308"/>
                    </a:cubicBezTo>
                    <a:lnTo>
                      <a:pt x="124" y="308"/>
                    </a:lnTo>
                    <a:cubicBezTo>
                      <a:pt x="124" y="308"/>
                      <a:pt x="154" y="308"/>
                      <a:pt x="154" y="277"/>
                    </a:cubicBezTo>
                    <a:cubicBezTo>
                      <a:pt x="186" y="277"/>
                      <a:pt x="186" y="277"/>
                      <a:pt x="217" y="277"/>
                    </a:cubicBezTo>
                    <a:cubicBezTo>
                      <a:pt x="217" y="247"/>
                      <a:pt x="248" y="247"/>
                      <a:pt x="248" y="247"/>
                    </a:cubicBezTo>
                    <a:cubicBezTo>
                      <a:pt x="278" y="247"/>
                      <a:pt x="278" y="247"/>
                      <a:pt x="278" y="247"/>
                    </a:cubicBezTo>
                    <a:lnTo>
                      <a:pt x="278" y="247"/>
                    </a:lnTo>
                    <a:cubicBezTo>
                      <a:pt x="278" y="247"/>
                      <a:pt x="310" y="215"/>
                      <a:pt x="341" y="215"/>
                    </a:cubicBezTo>
                    <a:lnTo>
                      <a:pt x="372" y="185"/>
                    </a:lnTo>
                    <a:cubicBezTo>
                      <a:pt x="372" y="185"/>
                      <a:pt x="372" y="185"/>
                      <a:pt x="402" y="185"/>
                    </a:cubicBezTo>
                    <a:lnTo>
                      <a:pt x="402" y="185"/>
                    </a:lnTo>
                    <a:lnTo>
                      <a:pt x="402" y="185"/>
                    </a:lnTo>
                    <a:cubicBezTo>
                      <a:pt x="402" y="185"/>
                      <a:pt x="434" y="185"/>
                      <a:pt x="465" y="154"/>
                    </a:cubicBezTo>
                    <a:lnTo>
                      <a:pt x="465" y="154"/>
                    </a:lnTo>
                    <a:lnTo>
                      <a:pt x="465" y="154"/>
                    </a:lnTo>
                    <a:lnTo>
                      <a:pt x="465" y="124"/>
                    </a:lnTo>
                    <a:cubicBezTo>
                      <a:pt x="496" y="124"/>
                      <a:pt x="496" y="124"/>
                      <a:pt x="496" y="92"/>
                    </a:cubicBezTo>
                    <a:lnTo>
                      <a:pt x="496" y="92"/>
                    </a:lnTo>
                    <a:lnTo>
                      <a:pt x="496" y="6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Freeform 38"/>
              <p:cNvSpPr>
                <a:spLocks noChangeArrowheads="1"/>
              </p:cNvSpPr>
              <p:nvPr/>
            </p:nvSpPr>
            <p:spPr bwMode="auto">
              <a:xfrm>
                <a:off x="3322638" y="2271713"/>
                <a:ext cx="112712" cy="88900"/>
              </a:xfrm>
              <a:custGeom>
                <a:avLst/>
                <a:gdLst>
                  <a:gd name="T0" fmla="*/ 63 w 312"/>
                  <a:gd name="T1" fmla="*/ 153 h 248"/>
                  <a:gd name="T2" fmla="*/ 63 w 312"/>
                  <a:gd name="T3" fmla="*/ 153 h 248"/>
                  <a:gd name="T4" fmla="*/ 63 w 312"/>
                  <a:gd name="T5" fmla="*/ 153 h 248"/>
                  <a:gd name="T6" fmla="*/ 63 w 312"/>
                  <a:gd name="T7" fmla="*/ 153 h 248"/>
                  <a:gd name="T8" fmla="*/ 63 w 312"/>
                  <a:gd name="T9" fmla="*/ 153 h 248"/>
                  <a:gd name="T10" fmla="*/ 93 w 312"/>
                  <a:gd name="T11" fmla="*/ 123 h 248"/>
                  <a:gd name="T12" fmla="*/ 93 w 312"/>
                  <a:gd name="T13" fmla="*/ 123 h 248"/>
                  <a:gd name="T14" fmla="*/ 124 w 312"/>
                  <a:gd name="T15" fmla="*/ 123 h 248"/>
                  <a:gd name="T16" fmla="*/ 124 w 312"/>
                  <a:gd name="T17" fmla="*/ 123 h 248"/>
                  <a:gd name="T18" fmla="*/ 124 w 312"/>
                  <a:gd name="T19" fmla="*/ 123 h 248"/>
                  <a:gd name="T20" fmla="*/ 155 w 312"/>
                  <a:gd name="T21" fmla="*/ 153 h 248"/>
                  <a:gd name="T22" fmla="*/ 187 w 312"/>
                  <a:gd name="T23" fmla="*/ 153 h 248"/>
                  <a:gd name="T24" fmla="*/ 187 w 312"/>
                  <a:gd name="T25" fmla="*/ 153 h 248"/>
                  <a:gd name="T26" fmla="*/ 217 w 312"/>
                  <a:gd name="T27" fmla="*/ 184 h 248"/>
                  <a:gd name="T28" fmla="*/ 217 w 312"/>
                  <a:gd name="T29" fmla="*/ 184 h 248"/>
                  <a:gd name="T30" fmla="*/ 217 w 312"/>
                  <a:gd name="T31" fmla="*/ 184 h 248"/>
                  <a:gd name="T32" fmla="*/ 217 w 312"/>
                  <a:gd name="T33" fmla="*/ 184 h 248"/>
                  <a:gd name="T34" fmla="*/ 217 w 312"/>
                  <a:gd name="T35" fmla="*/ 184 h 248"/>
                  <a:gd name="T36" fmla="*/ 217 w 312"/>
                  <a:gd name="T37" fmla="*/ 184 h 248"/>
                  <a:gd name="T38" fmla="*/ 187 w 312"/>
                  <a:gd name="T39" fmla="*/ 215 h 248"/>
                  <a:gd name="T40" fmla="*/ 187 w 312"/>
                  <a:gd name="T41" fmla="*/ 215 h 248"/>
                  <a:gd name="T42" fmla="*/ 187 w 312"/>
                  <a:gd name="T43" fmla="*/ 215 h 248"/>
                  <a:gd name="T44" fmla="*/ 187 w 312"/>
                  <a:gd name="T45" fmla="*/ 215 h 248"/>
                  <a:gd name="T46" fmla="*/ 248 w 312"/>
                  <a:gd name="T47" fmla="*/ 215 h 248"/>
                  <a:gd name="T48" fmla="*/ 248 w 312"/>
                  <a:gd name="T49" fmla="*/ 247 h 248"/>
                  <a:gd name="T50" fmla="*/ 279 w 312"/>
                  <a:gd name="T51" fmla="*/ 247 h 248"/>
                  <a:gd name="T52" fmla="*/ 311 w 312"/>
                  <a:gd name="T53" fmla="*/ 247 h 248"/>
                  <a:gd name="T54" fmla="*/ 279 w 312"/>
                  <a:gd name="T55" fmla="*/ 215 h 248"/>
                  <a:gd name="T56" fmla="*/ 279 w 312"/>
                  <a:gd name="T57" fmla="*/ 215 h 248"/>
                  <a:gd name="T58" fmla="*/ 248 w 312"/>
                  <a:gd name="T59" fmla="*/ 184 h 248"/>
                  <a:gd name="T60" fmla="*/ 248 w 312"/>
                  <a:gd name="T61" fmla="*/ 184 h 248"/>
                  <a:gd name="T62" fmla="*/ 248 w 312"/>
                  <a:gd name="T63" fmla="*/ 153 h 248"/>
                  <a:gd name="T64" fmla="*/ 248 w 312"/>
                  <a:gd name="T65" fmla="*/ 153 h 248"/>
                  <a:gd name="T66" fmla="*/ 248 w 312"/>
                  <a:gd name="T67" fmla="*/ 153 h 248"/>
                  <a:gd name="T68" fmla="*/ 248 w 312"/>
                  <a:gd name="T69" fmla="*/ 123 h 248"/>
                  <a:gd name="T70" fmla="*/ 248 w 312"/>
                  <a:gd name="T71" fmla="*/ 123 h 248"/>
                  <a:gd name="T72" fmla="*/ 217 w 312"/>
                  <a:gd name="T73" fmla="*/ 91 h 248"/>
                  <a:gd name="T74" fmla="*/ 187 w 312"/>
                  <a:gd name="T75" fmla="*/ 61 h 248"/>
                  <a:gd name="T76" fmla="*/ 155 w 312"/>
                  <a:gd name="T77" fmla="*/ 30 h 248"/>
                  <a:gd name="T78" fmla="*/ 155 w 312"/>
                  <a:gd name="T79" fmla="*/ 30 h 248"/>
                  <a:gd name="T80" fmla="*/ 155 w 312"/>
                  <a:gd name="T81" fmla="*/ 30 h 248"/>
                  <a:gd name="T82" fmla="*/ 124 w 312"/>
                  <a:gd name="T83" fmla="*/ 0 h 248"/>
                  <a:gd name="T84" fmla="*/ 124 w 312"/>
                  <a:gd name="T85" fmla="*/ 30 h 248"/>
                  <a:gd name="T86" fmla="*/ 63 w 312"/>
                  <a:gd name="T87" fmla="*/ 30 h 248"/>
                  <a:gd name="T88" fmla="*/ 63 w 312"/>
                  <a:gd name="T89" fmla="*/ 30 h 248"/>
                  <a:gd name="T90" fmla="*/ 31 w 312"/>
                  <a:gd name="T91" fmla="*/ 61 h 248"/>
                  <a:gd name="T92" fmla="*/ 31 w 312"/>
                  <a:gd name="T93" fmla="*/ 61 h 248"/>
                  <a:gd name="T94" fmla="*/ 0 w 312"/>
                  <a:gd name="T95" fmla="*/ 123 h 248"/>
                  <a:gd name="T96" fmla="*/ 31 w 312"/>
                  <a:gd name="T97" fmla="*/ 123 h 248"/>
                  <a:gd name="T98" fmla="*/ 31 w 312"/>
                  <a:gd name="T99" fmla="*/ 123 h 248"/>
                  <a:gd name="T100" fmla="*/ 63 w 312"/>
                  <a:gd name="T101" fmla="*/ 15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2" h="248">
                    <a:moveTo>
                      <a:pt x="63" y="153"/>
                    </a:moveTo>
                    <a:lnTo>
                      <a:pt x="63" y="153"/>
                    </a:lnTo>
                    <a:lnTo>
                      <a:pt x="63" y="153"/>
                    </a:lnTo>
                    <a:lnTo>
                      <a:pt x="63" y="153"/>
                    </a:lnTo>
                    <a:lnTo>
                      <a:pt x="63" y="153"/>
                    </a:lnTo>
                    <a:cubicBezTo>
                      <a:pt x="93" y="153"/>
                      <a:pt x="93" y="123"/>
                      <a:pt x="93" y="123"/>
                    </a:cubicBezTo>
                    <a:lnTo>
                      <a:pt x="93" y="123"/>
                    </a:lnTo>
                    <a:lnTo>
                      <a:pt x="124" y="123"/>
                    </a:lnTo>
                    <a:lnTo>
                      <a:pt x="124" y="123"/>
                    </a:lnTo>
                    <a:lnTo>
                      <a:pt x="124" y="123"/>
                    </a:lnTo>
                    <a:cubicBezTo>
                      <a:pt x="155" y="123"/>
                      <a:pt x="155" y="153"/>
                      <a:pt x="155" y="153"/>
                    </a:cubicBezTo>
                    <a:cubicBezTo>
                      <a:pt x="187" y="153"/>
                      <a:pt x="187" y="153"/>
                      <a:pt x="187" y="153"/>
                    </a:cubicBezTo>
                    <a:lnTo>
                      <a:pt x="187" y="153"/>
                    </a:lnTo>
                    <a:cubicBezTo>
                      <a:pt x="187" y="153"/>
                      <a:pt x="187" y="184"/>
                      <a:pt x="217" y="184"/>
                    </a:cubicBezTo>
                    <a:lnTo>
                      <a:pt x="217" y="184"/>
                    </a:lnTo>
                    <a:lnTo>
                      <a:pt x="217" y="184"/>
                    </a:lnTo>
                    <a:lnTo>
                      <a:pt x="217" y="184"/>
                    </a:lnTo>
                    <a:lnTo>
                      <a:pt x="217" y="184"/>
                    </a:lnTo>
                    <a:lnTo>
                      <a:pt x="217" y="184"/>
                    </a:lnTo>
                    <a:cubicBezTo>
                      <a:pt x="217" y="184"/>
                      <a:pt x="217" y="215"/>
                      <a:pt x="187" y="215"/>
                    </a:cubicBezTo>
                    <a:lnTo>
                      <a:pt x="187" y="215"/>
                    </a:lnTo>
                    <a:lnTo>
                      <a:pt x="187" y="215"/>
                    </a:lnTo>
                    <a:lnTo>
                      <a:pt x="187" y="215"/>
                    </a:lnTo>
                    <a:cubicBezTo>
                      <a:pt x="217" y="215"/>
                      <a:pt x="217" y="215"/>
                      <a:pt x="248" y="215"/>
                    </a:cubicBezTo>
                    <a:cubicBezTo>
                      <a:pt x="248" y="247"/>
                      <a:pt x="248" y="247"/>
                      <a:pt x="248" y="247"/>
                    </a:cubicBezTo>
                    <a:lnTo>
                      <a:pt x="279" y="247"/>
                    </a:lnTo>
                    <a:cubicBezTo>
                      <a:pt x="279" y="247"/>
                      <a:pt x="279" y="247"/>
                      <a:pt x="311" y="247"/>
                    </a:cubicBezTo>
                    <a:cubicBezTo>
                      <a:pt x="279" y="247"/>
                      <a:pt x="279" y="247"/>
                      <a:pt x="279" y="215"/>
                    </a:cubicBezTo>
                    <a:lnTo>
                      <a:pt x="279" y="215"/>
                    </a:lnTo>
                    <a:cubicBezTo>
                      <a:pt x="279" y="215"/>
                      <a:pt x="248" y="215"/>
                      <a:pt x="248" y="184"/>
                    </a:cubicBezTo>
                    <a:lnTo>
                      <a:pt x="248" y="184"/>
                    </a:lnTo>
                    <a:lnTo>
                      <a:pt x="248" y="153"/>
                    </a:lnTo>
                    <a:lnTo>
                      <a:pt x="248" y="153"/>
                    </a:lnTo>
                    <a:lnTo>
                      <a:pt x="248" y="153"/>
                    </a:lnTo>
                    <a:lnTo>
                      <a:pt x="248" y="123"/>
                    </a:lnTo>
                    <a:lnTo>
                      <a:pt x="248" y="123"/>
                    </a:lnTo>
                    <a:cubicBezTo>
                      <a:pt x="248" y="123"/>
                      <a:pt x="217" y="123"/>
                      <a:pt x="217" y="91"/>
                    </a:cubicBezTo>
                    <a:lnTo>
                      <a:pt x="187" y="61"/>
                    </a:lnTo>
                    <a:cubicBezTo>
                      <a:pt x="187" y="61"/>
                      <a:pt x="187" y="61"/>
                      <a:pt x="155" y="30"/>
                    </a:cubicBezTo>
                    <a:lnTo>
                      <a:pt x="155" y="30"/>
                    </a:lnTo>
                    <a:lnTo>
                      <a:pt x="155" y="30"/>
                    </a:lnTo>
                    <a:lnTo>
                      <a:pt x="124" y="0"/>
                    </a:lnTo>
                    <a:cubicBezTo>
                      <a:pt x="124" y="0"/>
                      <a:pt x="124" y="0"/>
                      <a:pt x="124" y="30"/>
                    </a:cubicBezTo>
                    <a:cubicBezTo>
                      <a:pt x="93" y="30"/>
                      <a:pt x="93" y="30"/>
                      <a:pt x="63" y="30"/>
                    </a:cubicBezTo>
                    <a:lnTo>
                      <a:pt x="63" y="30"/>
                    </a:lnTo>
                    <a:lnTo>
                      <a:pt x="31" y="61"/>
                    </a:lnTo>
                    <a:lnTo>
                      <a:pt x="31" y="61"/>
                    </a:lnTo>
                    <a:cubicBezTo>
                      <a:pt x="31" y="91"/>
                      <a:pt x="31" y="91"/>
                      <a:pt x="0" y="123"/>
                    </a:cubicBezTo>
                    <a:cubicBezTo>
                      <a:pt x="31" y="123"/>
                      <a:pt x="31" y="123"/>
                      <a:pt x="31" y="123"/>
                    </a:cubicBezTo>
                    <a:lnTo>
                      <a:pt x="31" y="123"/>
                    </a:lnTo>
                    <a:cubicBezTo>
                      <a:pt x="31" y="123"/>
                      <a:pt x="31" y="153"/>
                      <a:pt x="63" y="15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Freeform 39"/>
              <p:cNvSpPr>
                <a:spLocks noChangeArrowheads="1"/>
              </p:cNvSpPr>
              <p:nvPr/>
            </p:nvSpPr>
            <p:spPr bwMode="auto">
              <a:xfrm>
                <a:off x="3411538" y="2427288"/>
                <a:ext cx="33337" cy="55562"/>
              </a:xfrm>
              <a:custGeom>
                <a:avLst/>
                <a:gdLst>
                  <a:gd name="T0" fmla="*/ 93 w 94"/>
                  <a:gd name="T1" fmla="*/ 93 h 156"/>
                  <a:gd name="T2" fmla="*/ 93 w 94"/>
                  <a:gd name="T3" fmla="*/ 93 h 156"/>
                  <a:gd name="T4" fmla="*/ 93 w 94"/>
                  <a:gd name="T5" fmla="*/ 93 h 156"/>
                  <a:gd name="T6" fmla="*/ 93 w 94"/>
                  <a:gd name="T7" fmla="*/ 63 h 156"/>
                  <a:gd name="T8" fmla="*/ 93 w 94"/>
                  <a:gd name="T9" fmla="*/ 63 h 156"/>
                  <a:gd name="T10" fmla="*/ 63 w 94"/>
                  <a:gd name="T11" fmla="*/ 0 h 156"/>
                  <a:gd name="T12" fmla="*/ 63 w 94"/>
                  <a:gd name="T13" fmla="*/ 0 h 156"/>
                  <a:gd name="T14" fmla="*/ 63 w 94"/>
                  <a:gd name="T15" fmla="*/ 0 h 156"/>
                  <a:gd name="T16" fmla="*/ 63 w 94"/>
                  <a:gd name="T17" fmla="*/ 0 h 156"/>
                  <a:gd name="T18" fmla="*/ 31 w 94"/>
                  <a:gd name="T19" fmla="*/ 31 h 156"/>
                  <a:gd name="T20" fmla="*/ 0 w 94"/>
                  <a:gd name="T21" fmla="*/ 63 h 156"/>
                  <a:gd name="T22" fmla="*/ 0 w 94"/>
                  <a:gd name="T23" fmla="*/ 63 h 156"/>
                  <a:gd name="T24" fmla="*/ 0 w 94"/>
                  <a:gd name="T25" fmla="*/ 93 h 156"/>
                  <a:gd name="T26" fmla="*/ 0 w 94"/>
                  <a:gd name="T27" fmla="*/ 93 h 156"/>
                  <a:gd name="T28" fmla="*/ 0 w 94"/>
                  <a:gd name="T29" fmla="*/ 93 h 156"/>
                  <a:gd name="T30" fmla="*/ 31 w 94"/>
                  <a:gd name="T31" fmla="*/ 124 h 156"/>
                  <a:gd name="T32" fmla="*/ 31 w 94"/>
                  <a:gd name="T33" fmla="*/ 124 h 156"/>
                  <a:gd name="T34" fmla="*/ 31 w 94"/>
                  <a:gd name="T35" fmla="*/ 155 h 156"/>
                  <a:gd name="T36" fmla="*/ 93 w 94"/>
                  <a:gd name="T37" fmla="*/ 124 h 156"/>
                  <a:gd name="T38" fmla="*/ 93 w 94"/>
                  <a:gd name="T39" fmla="*/ 9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56">
                    <a:moveTo>
                      <a:pt x="93" y="93"/>
                    </a:moveTo>
                    <a:lnTo>
                      <a:pt x="93" y="93"/>
                    </a:lnTo>
                    <a:lnTo>
                      <a:pt x="93" y="93"/>
                    </a:lnTo>
                    <a:cubicBezTo>
                      <a:pt x="93" y="63"/>
                      <a:pt x="93" y="63"/>
                      <a:pt x="93" y="63"/>
                    </a:cubicBezTo>
                    <a:lnTo>
                      <a:pt x="93" y="63"/>
                    </a:lnTo>
                    <a:cubicBezTo>
                      <a:pt x="93" y="63"/>
                      <a:pt x="63" y="31"/>
                      <a:pt x="63" y="0"/>
                    </a:cubicBezTo>
                    <a:lnTo>
                      <a:pt x="63" y="0"/>
                    </a:lnTo>
                    <a:lnTo>
                      <a:pt x="63" y="0"/>
                    </a:lnTo>
                    <a:lnTo>
                      <a:pt x="63" y="0"/>
                    </a:lnTo>
                    <a:cubicBezTo>
                      <a:pt x="31" y="0"/>
                      <a:pt x="31" y="31"/>
                      <a:pt x="31" y="31"/>
                    </a:cubicBezTo>
                    <a:cubicBezTo>
                      <a:pt x="31" y="31"/>
                      <a:pt x="0" y="31"/>
                      <a:pt x="0" y="63"/>
                    </a:cubicBezTo>
                    <a:lnTo>
                      <a:pt x="0" y="63"/>
                    </a:lnTo>
                    <a:cubicBezTo>
                      <a:pt x="0" y="63"/>
                      <a:pt x="0" y="63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lnTo>
                      <a:pt x="31" y="124"/>
                    </a:lnTo>
                    <a:lnTo>
                      <a:pt x="31" y="124"/>
                    </a:lnTo>
                    <a:cubicBezTo>
                      <a:pt x="31" y="124"/>
                      <a:pt x="31" y="124"/>
                      <a:pt x="31" y="155"/>
                    </a:cubicBezTo>
                    <a:cubicBezTo>
                      <a:pt x="63" y="124"/>
                      <a:pt x="63" y="124"/>
                      <a:pt x="93" y="124"/>
                    </a:cubicBezTo>
                    <a:lnTo>
                      <a:pt x="93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 40"/>
              <p:cNvSpPr>
                <a:spLocks noChangeArrowheads="1"/>
              </p:cNvSpPr>
              <p:nvPr/>
            </p:nvSpPr>
            <p:spPr bwMode="auto">
              <a:xfrm>
                <a:off x="3378200" y="2371725"/>
                <a:ext cx="123825" cy="100013"/>
              </a:xfrm>
              <a:custGeom>
                <a:avLst/>
                <a:gdLst>
                  <a:gd name="T0" fmla="*/ 93 w 342"/>
                  <a:gd name="T1" fmla="*/ 124 h 280"/>
                  <a:gd name="T2" fmla="*/ 124 w 342"/>
                  <a:gd name="T3" fmla="*/ 94 h 280"/>
                  <a:gd name="T4" fmla="*/ 156 w 342"/>
                  <a:gd name="T5" fmla="*/ 94 h 280"/>
                  <a:gd name="T6" fmla="*/ 217 w 342"/>
                  <a:gd name="T7" fmla="*/ 155 h 280"/>
                  <a:gd name="T8" fmla="*/ 248 w 342"/>
                  <a:gd name="T9" fmla="*/ 186 h 280"/>
                  <a:gd name="T10" fmla="*/ 280 w 342"/>
                  <a:gd name="T11" fmla="*/ 218 h 280"/>
                  <a:gd name="T12" fmla="*/ 280 w 342"/>
                  <a:gd name="T13" fmla="*/ 248 h 280"/>
                  <a:gd name="T14" fmla="*/ 310 w 342"/>
                  <a:gd name="T15" fmla="*/ 248 h 280"/>
                  <a:gd name="T16" fmla="*/ 310 w 342"/>
                  <a:gd name="T17" fmla="*/ 248 h 280"/>
                  <a:gd name="T18" fmla="*/ 310 w 342"/>
                  <a:gd name="T19" fmla="*/ 248 h 280"/>
                  <a:gd name="T20" fmla="*/ 310 w 342"/>
                  <a:gd name="T21" fmla="*/ 218 h 280"/>
                  <a:gd name="T22" fmla="*/ 341 w 342"/>
                  <a:gd name="T23" fmla="*/ 186 h 280"/>
                  <a:gd name="T24" fmla="*/ 310 w 342"/>
                  <a:gd name="T25" fmla="*/ 155 h 280"/>
                  <a:gd name="T26" fmla="*/ 310 w 342"/>
                  <a:gd name="T27" fmla="*/ 124 h 280"/>
                  <a:gd name="T28" fmla="*/ 310 w 342"/>
                  <a:gd name="T29" fmla="*/ 94 h 280"/>
                  <a:gd name="T30" fmla="*/ 310 w 342"/>
                  <a:gd name="T31" fmla="*/ 62 h 280"/>
                  <a:gd name="T32" fmla="*/ 310 w 342"/>
                  <a:gd name="T33" fmla="*/ 62 h 280"/>
                  <a:gd name="T34" fmla="*/ 280 w 342"/>
                  <a:gd name="T35" fmla="*/ 31 h 280"/>
                  <a:gd name="T36" fmla="*/ 280 w 342"/>
                  <a:gd name="T37" fmla="*/ 31 h 280"/>
                  <a:gd name="T38" fmla="*/ 217 w 342"/>
                  <a:gd name="T39" fmla="*/ 31 h 280"/>
                  <a:gd name="T40" fmla="*/ 217 w 342"/>
                  <a:gd name="T41" fmla="*/ 31 h 280"/>
                  <a:gd name="T42" fmla="*/ 186 w 342"/>
                  <a:gd name="T43" fmla="*/ 31 h 280"/>
                  <a:gd name="T44" fmla="*/ 186 w 342"/>
                  <a:gd name="T45" fmla="*/ 31 h 280"/>
                  <a:gd name="T46" fmla="*/ 156 w 342"/>
                  <a:gd name="T47" fmla="*/ 31 h 280"/>
                  <a:gd name="T48" fmla="*/ 124 w 342"/>
                  <a:gd name="T49" fmla="*/ 31 h 280"/>
                  <a:gd name="T50" fmla="*/ 62 w 342"/>
                  <a:gd name="T51" fmla="*/ 0 h 280"/>
                  <a:gd name="T52" fmla="*/ 62 w 342"/>
                  <a:gd name="T53" fmla="*/ 0 h 280"/>
                  <a:gd name="T54" fmla="*/ 62 w 342"/>
                  <a:gd name="T55" fmla="*/ 31 h 280"/>
                  <a:gd name="T56" fmla="*/ 62 w 342"/>
                  <a:gd name="T57" fmla="*/ 31 h 280"/>
                  <a:gd name="T58" fmla="*/ 32 w 342"/>
                  <a:gd name="T59" fmla="*/ 62 h 280"/>
                  <a:gd name="T60" fmla="*/ 0 w 342"/>
                  <a:gd name="T61" fmla="*/ 62 h 280"/>
                  <a:gd name="T62" fmla="*/ 0 w 342"/>
                  <a:gd name="T63" fmla="*/ 62 h 280"/>
                  <a:gd name="T64" fmla="*/ 62 w 342"/>
                  <a:gd name="T65" fmla="*/ 124 h 280"/>
                  <a:gd name="T66" fmla="*/ 62 w 342"/>
                  <a:gd name="T67" fmla="*/ 124 h 280"/>
                  <a:gd name="T68" fmla="*/ 62 w 342"/>
                  <a:gd name="T69" fmla="*/ 155 h 280"/>
                  <a:gd name="T70" fmla="*/ 62 w 342"/>
                  <a:gd name="T71" fmla="*/ 155 h 280"/>
                  <a:gd name="T72" fmla="*/ 93 w 342"/>
                  <a:gd name="T73" fmla="*/ 124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42" h="280">
                    <a:moveTo>
                      <a:pt x="93" y="124"/>
                    </a:moveTo>
                    <a:lnTo>
                      <a:pt x="93" y="124"/>
                    </a:lnTo>
                    <a:cubicBezTo>
                      <a:pt x="93" y="124"/>
                      <a:pt x="93" y="124"/>
                      <a:pt x="124" y="124"/>
                    </a:cubicBezTo>
                    <a:lnTo>
                      <a:pt x="124" y="94"/>
                    </a:lnTo>
                    <a:cubicBezTo>
                      <a:pt x="124" y="94"/>
                      <a:pt x="124" y="94"/>
                      <a:pt x="156" y="94"/>
                    </a:cubicBezTo>
                    <a:lnTo>
                      <a:pt x="156" y="94"/>
                    </a:lnTo>
                    <a:cubicBezTo>
                      <a:pt x="186" y="94"/>
                      <a:pt x="186" y="124"/>
                      <a:pt x="217" y="124"/>
                    </a:cubicBezTo>
                    <a:cubicBezTo>
                      <a:pt x="217" y="155"/>
                      <a:pt x="217" y="155"/>
                      <a:pt x="217" y="155"/>
                    </a:cubicBezTo>
                    <a:cubicBezTo>
                      <a:pt x="217" y="155"/>
                      <a:pt x="217" y="186"/>
                      <a:pt x="217" y="218"/>
                    </a:cubicBezTo>
                    <a:cubicBezTo>
                      <a:pt x="248" y="186"/>
                      <a:pt x="248" y="186"/>
                      <a:pt x="248" y="186"/>
                    </a:cubicBezTo>
                    <a:lnTo>
                      <a:pt x="280" y="218"/>
                    </a:lnTo>
                    <a:lnTo>
                      <a:pt x="280" y="218"/>
                    </a:lnTo>
                    <a:lnTo>
                      <a:pt x="280" y="248"/>
                    </a:lnTo>
                    <a:lnTo>
                      <a:pt x="280" y="248"/>
                    </a:lnTo>
                    <a:lnTo>
                      <a:pt x="280" y="279"/>
                    </a:lnTo>
                    <a:cubicBezTo>
                      <a:pt x="310" y="248"/>
                      <a:pt x="310" y="248"/>
                      <a:pt x="310" y="248"/>
                    </a:cubicBezTo>
                    <a:lnTo>
                      <a:pt x="310" y="248"/>
                    </a:lnTo>
                    <a:lnTo>
                      <a:pt x="310" y="248"/>
                    </a:lnTo>
                    <a:lnTo>
                      <a:pt x="310" y="248"/>
                    </a:lnTo>
                    <a:lnTo>
                      <a:pt x="310" y="248"/>
                    </a:lnTo>
                    <a:cubicBezTo>
                      <a:pt x="310" y="248"/>
                      <a:pt x="310" y="248"/>
                      <a:pt x="310" y="218"/>
                    </a:cubicBezTo>
                    <a:lnTo>
                      <a:pt x="310" y="218"/>
                    </a:lnTo>
                    <a:cubicBezTo>
                      <a:pt x="310" y="218"/>
                      <a:pt x="310" y="218"/>
                      <a:pt x="341" y="218"/>
                    </a:cubicBezTo>
                    <a:cubicBezTo>
                      <a:pt x="341" y="218"/>
                      <a:pt x="341" y="218"/>
                      <a:pt x="341" y="186"/>
                    </a:cubicBezTo>
                    <a:lnTo>
                      <a:pt x="341" y="186"/>
                    </a:lnTo>
                    <a:cubicBezTo>
                      <a:pt x="310" y="186"/>
                      <a:pt x="310" y="155"/>
                      <a:pt x="310" y="155"/>
                    </a:cubicBezTo>
                    <a:lnTo>
                      <a:pt x="310" y="124"/>
                    </a:lnTo>
                    <a:lnTo>
                      <a:pt x="310" y="124"/>
                    </a:lnTo>
                    <a:cubicBezTo>
                      <a:pt x="310" y="94"/>
                      <a:pt x="310" y="94"/>
                      <a:pt x="310" y="94"/>
                    </a:cubicBezTo>
                    <a:lnTo>
                      <a:pt x="310" y="94"/>
                    </a:lnTo>
                    <a:lnTo>
                      <a:pt x="310" y="62"/>
                    </a:lnTo>
                    <a:lnTo>
                      <a:pt x="310" y="62"/>
                    </a:lnTo>
                    <a:lnTo>
                      <a:pt x="310" y="62"/>
                    </a:lnTo>
                    <a:lnTo>
                      <a:pt x="310" y="62"/>
                    </a:lnTo>
                    <a:cubicBezTo>
                      <a:pt x="280" y="31"/>
                      <a:pt x="280" y="31"/>
                      <a:pt x="280" y="0"/>
                    </a:cubicBezTo>
                    <a:cubicBezTo>
                      <a:pt x="280" y="31"/>
                      <a:pt x="280" y="31"/>
                      <a:pt x="280" y="31"/>
                    </a:cubicBezTo>
                    <a:lnTo>
                      <a:pt x="280" y="31"/>
                    </a:lnTo>
                    <a:lnTo>
                      <a:pt x="280" y="31"/>
                    </a:lnTo>
                    <a:cubicBezTo>
                      <a:pt x="248" y="31"/>
                      <a:pt x="248" y="31"/>
                      <a:pt x="248" y="31"/>
                    </a:cubicBezTo>
                    <a:cubicBezTo>
                      <a:pt x="217" y="31"/>
                      <a:pt x="217" y="31"/>
                      <a:pt x="217" y="31"/>
                    </a:cubicBezTo>
                    <a:lnTo>
                      <a:pt x="217" y="31"/>
                    </a:lnTo>
                    <a:lnTo>
                      <a:pt x="217" y="31"/>
                    </a:lnTo>
                    <a:cubicBezTo>
                      <a:pt x="217" y="31"/>
                      <a:pt x="217" y="31"/>
                      <a:pt x="186" y="31"/>
                    </a:cubicBezTo>
                    <a:lnTo>
                      <a:pt x="186" y="31"/>
                    </a:lnTo>
                    <a:lnTo>
                      <a:pt x="186" y="31"/>
                    </a:lnTo>
                    <a:lnTo>
                      <a:pt x="186" y="31"/>
                    </a:lnTo>
                    <a:cubicBezTo>
                      <a:pt x="186" y="31"/>
                      <a:pt x="186" y="31"/>
                      <a:pt x="156" y="31"/>
                    </a:cubicBezTo>
                    <a:lnTo>
                      <a:pt x="156" y="31"/>
                    </a:lnTo>
                    <a:cubicBezTo>
                      <a:pt x="156" y="31"/>
                      <a:pt x="156" y="31"/>
                      <a:pt x="124" y="31"/>
                    </a:cubicBezTo>
                    <a:lnTo>
                      <a:pt x="124" y="31"/>
                    </a:lnTo>
                    <a:cubicBezTo>
                      <a:pt x="124" y="31"/>
                      <a:pt x="93" y="31"/>
                      <a:pt x="93" y="0"/>
                    </a:cubicBezTo>
                    <a:cubicBezTo>
                      <a:pt x="93" y="0"/>
                      <a:pt x="93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62" y="31"/>
                    </a:cubicBezTo>
                    <a:lnTo>
                      <a:pt x="62" y="31"/>
                    </a:lnTo>
                    <a:lnTo>
                      <a:pt x="62" y="31"/>
                    </a:lnTo>
                    <a:cubicBezTo>
                      <a:pt x="62" y="62"/>
                      <a:pt x="32" y="62"/>
                      <a:pt x="32" y="62"/>
                    </a:cubicBezTo>
                    <a:lnTo>
                      <a:pt x="32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cubicBezTo>
                      <a:pt x="32" y="94"/>
                      <a:pt x="32" y="94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155"/>
                      <a:pt x="62" y="155"/>
                      <a:pt x="62" y="155"/>
                    </a:cubicBezTo>
                    <a:lnTo>
                      <a:pt x="62" y="155"/>
                    </a:lnTo>
                    <a:lnTo>
                      <a:pt x="62" y="155"/>
                    </a:lnTo>
                    <a:lnTo>
                      <a:pt x="62" y="155"/>
                    </a:lnTo>
                    <a:lnTo>
                      <a:pt x="62" y="124"/>
                    </a:lnTo>
                    <a:lnTo>
                      <a:pt x="93" y="12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 41"/>
              <p:cNvSpPr>
                <a:spLocks noChangeArrowheads="1"/>
              </p:cNvSpPr>
              <p:nvPr/>
            </p:nvSpPr>
            <p:spPr bwMode="auto">
              <a:xfrm>
                <a:off x="3344863" y="2371725"/>
                <a:ext cx="33337" cy="11113"/>
              </a:xfrm>
              <a:custGeom>
                <a:avLst/>
                <a:gdLst>
                  <a:gd name="T0" fmla="*/ 92 w 93"/>
                  <a:gd name="T1" fmla="*/ 0 h 32"/>
                  <a:gd name="T2" fmla="*/ 92 w 93"/>
                  <a:gd name="T3" fmla="*/ 0 h 32"/>
                  <a:gd name="T4" fmla="*/ 92 w 93"/>
                  <a:gd name="T5" fmla="*/ 0 h 32"/>
                  <a:gd name="T6" fmla="*/ 92 w 93"/>
                  <a:gd name="T7" fmla="*/ 0 h 32"/>
                  <a:gd name="T8" fmla="*/ 30 w 93"/>
                  <a:gd name="T9" fmla="*/ 0 h 32"/>
                  <a:gd name="T10" fmla="*/ 0 w 93"/>
                  <a:gd name="T11" fmla="*/ 0 h 32"/>
                  <a:gd name="T12" fmla="*/ 30 w 93"/>
                  <a:gd name="T13" fmla="*/ 0 h 32"/>
                  <a:gd name="T14" fmla="*/ 30 w 93"/>
                  <a:gd name="T15" fmla="*/ 31 h 32"/>
                  <a:gd name="T16" fmla="*/ 30 w 93"/>
                  <a:gd name="T17" fmla="*/ 31 h 32"/>
                  <a:gd name="T18" fmla="*/ 61 w 93"/>
                  <a:gd name="T19" fmla="*/ 31 h 32"/>
                  <a:gd name="T20" fmla="*/ 61 w 93"/>
                  <a:gd name="T21" fmla="*/ 31 h 32"/>
                  <a:gd name="T22" fmla="*/ 92 w 93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3" h="32">
                    <a:moveTo>
                      <a:pt x="92" y="0"/>
                    </a:moveTo>
                    <a:lnTo>
                      <a:pt x="92" y="0"/>
                    </a:lnTo>
                    <a:lnTo>
                      <a:pt x="92" y="0"/>
                    </a:lnTo>
                    <a:lnTo>
                      <a:pt x="92" y="0"/>
                    </a:lnTo>
                    <a:cubicBezTo>
                      <a:pt x="61" y="0"/>
                      <a:pt x="30" y="0"/>
                      <a:pt x="30" y="0"/>
                    </a:cubicBezTo>
                    <a:lnTo>
                      <a:pt x="0" y="0"/>
                    </a:lnTo>
                    <a:lnTo>
                      <a:pt x="30" y="0"/>
                    </a:lnTo>
                    <a:lnTo>
                      <a:pt x="30" y="31"/>
                    </a:lnTo>
                    <a:lnTo>
                      <a:pt x="30" y="31"/>
                    </a:lnTo>
                    <a:cubicBezTo>
                      <a:pt x="61" y="31"/>
                      <a:pt x="61" y="31"/>
                      <a:pt x="61" y="31"/>
                    </a:cubicBezTo>
                    <a:lnTo>
                      <a:pt x="61" y="31"/>
                    </a:lnTo>
                    <a:cubicBezTo>
                      <a:pt x="61" y="0"/>
                      <a:pt x="92" y="0"/>
                      <a:pt x="9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Freeform 42"/>
              <p:cNvSpPr>
                <a:spLocks noChangeArrowheads="1"/>
              </p:cNvSpPr>
              <p:nvPr/>
            </p:nvSpPr>
            <p:spPr bwMode="auto">
              <a:xfrm>
                <a:off x="3602038" y="2405063"/>
                <a:ext cx="66675" cy="133350"/>
              </a:xfrm>
              <a:custGeom>
                <a:avLst/>
                <a:gdLst>
                  <a:gd name="T0" fmla="*/ 186 w 187"/>
                  <a:gd name="T1" fmla="*/ 248 h 372"/>
                  <a:gd name="T2" fmla="*/ 186 w 187"/>
                  <a:gd name="T3" fmla="*/ 248 h 372"/>
                  <a:gd name="T4" fmla="*/ 186 w 187"/>
                  <a:gd name="T5" fmla="*/ 248 h 372"/>
                  <a:gd name="T6" fmla="*/ 186 w 187"/>
                  <a:gd name="T7" fmla="*/ 216 h 372"/>
                  <a:gd name="T8" fmla="*/ 186 w 187"/>
                  <a:gd name="T9" fmla="*/ 216 h 372"/>
                  <a:gd name="T10" fmla="*/ 186 w 187"/>
                  <a:gd name="T11" fmla="*/ 185 h 372"/>
                  <a:gd name="T12" fmla="*/ 186 w 187"/>
                  <a:gd name="T13" fmla="*/ 185 h 372"/>
                  <a:gd name="T14" fmla="*/ 186 w 187"/>
                  <a:gd name="T15" fmla="*/ 154 h 372"/>
                  <a:gd name="T16" fmla="*/ 186 w 187"/>
                  <a:gd name="T17" fmla="*/ 154 h 372"/>
                  <a:gd name="T18" fmla="*/ 186 w 187"/>
                  <a:gd name="T19" fmla="*/ 92 h 372"/>
                  <a:gd name="T20" fmla="*/ 156 w 187"/>
                  <a:gd name="T21" fmla="*/ 92 h 372"/>
                  <a:gd name="T22" fmla="*/ 156 w 187"/>
                  <a:gd name="T23" fmla="*/ 92 h 372"/>
                  <a:gd name="T24" fmla="*/ 156 w 187"/>
                  <a:gd name="T25" fmla="*/ 61 h 372"/>
                  <a:gd name="T26" fmla="*/ 156 w 187"/>
                  <a:gd name="T27" fmla="*/ 30 h 372"/>
                  <a:gd name="T28" fmla="*/ 156 w 187"/>
                  <a:gd name="T29" fmla="*/ 0 h 372"/>
                  <a:gd name="T30" fmla="*/ 62 w 187"/>
                  <a:gd name="T31" fmla="*/ 0 h 372"/>
                  <a:gd name="T32" fmla="*/ 32 w 187"/>
                  <a:gd name="T33" fmla="*/ 0 h 372"/>
                  <a:gd name="T34" fmla="*/ 62 w 187"/>
                  <a:gd name="T35" fmla="*/ 30 h 372"/>
                  <a:gd name="T36" fmla="*/ 62 w 187"/>
                  <a:gd name="T37" fmla="*/ 30 h 372"/>
                  <a:gd name="T38" fmla="*/ 62 w 187"/>
                  <a:gd name="T39" fmla="*/ 61 h 372"/>
                  <a:gd name="T40" fmla="*/ 32 w 187"/>
                  <a:gd name="T41" fmla="*/ 61 h 372"/>
                  <a:gd name="T42" fmla="*/ 32 w 187"/>
                  <a:gd name="T43" fmla="*/ 92 h 372"/>
                  <a:gd name="T44" fmla="*/ 32 w 187"/>
                  <a:gd name="T45" fmla="*/ 92 h 372"/>
                  <a:gd name="T46" fmla="*/ 62 w 187"/>
                  <a:gd name="T47" fmla="*/ 124 h 372"/>
                  <a:gd name="T48" fmla="*/ 62 w 187"/>
                  <a:gd name="T49" fmla="*/ 124 h 372"/>
                  <a:gd name="T50" fmla="*/ 62 w 187"/>
                  <a:gd name="T51" fmla="*/ 124 h 372"/>
                  <a:gd name="T52" fmla="*/ 62 w 187"/>
                  <a:gd name="T53" fmla="*/ 154 h 372"/>
                  <a:gd name="T54" fmla="*/ 62 w 187"/>
                  <a:gd name="T55" fmla="*/ 154 h 372"/>
                  <a:gd name="T56" fmla="*/ 32 w 187"/>
                  <a:gd name="T57" fmla="*/ 216 h 372"/>
                  <a:gd name="T58" fmla="*/ 32 w 187"/>
                  <a:gd name="T59" fmla="*/ 216 h 372"/>
                  <a:gd name="T60" fmla="*/ 32 w 187"/>
                  <a:gd name="T61" fmla="*/ 216 h 372"/>
                  <a:gd name="T62" fmla="*/ 32 w 187"/>
                  <a:gd name="T63" fmla="*/ 216 h 372"/>
                  <a:gd name="T64" fmla="*/ 32 w 187"/>
                  <a:gd name="T65" fmla="*/ 216 h 372"/>
                  <a:gd name="T66" fmla="*/ 32 w 187"/>
                  <a:gd name="T67" fmla="*/ 216 h 372"/>
                  <a:gd name="T68" fmla="*/ 0 w 187"/>
                  <a:gd name="T69" fmla="*/ 278 h 372"/>
                  <a:gd name="T70" fmla="*/ 0 w 187"/>
                  <a:gd name="T71" fmla="*/ 278 h 372"/>
                  <a:gd name="T72" fmla="*/ 32 w 187"/>
                  <a:gd name="T73" fmla="*/ 278 h 372"/>
                  <a:gd name="T74" fmla="*/ 32 w 187"/>
                  <a:gd name="T75" fmla="*/ 309 h 372"/>
                  <a:gd name="T76" fmla="*/ 32 w 187"/>
                  <a:gd name="T77" fmla="*/ 309 h 372"/>
                  <a:gd name="T78" fmla="*/ 32 w 187"/>
                  <a:gd name="T79" fmla="*/ 340 h 372"/>
                  <a:gd name="T80" fmla="*/ 32 w 187"/>
                  <a:gd name="T81" fmla="*/ 340 h 372"/>
                  <a:gd name="T82" fmla="*/ 62 w 187"/>
                  <a:gd name="T83" fmla="*/ 371 h 372"/>
                  <a:gd name="T84" fmla="*/ 62 w 187"/>
                  <a:gd name="T85" fmla="*/ 371 h 372"/>
                  <a:gd name="T86" fmla="*/ 62 w 187"/>
                  <a:gd name="T87" fmla="*/ 340 h 372"/>
                  <a:gd name="T88" fmla="*/ 156 w 187"/>
                  <a:gd name="T89" fmla="*/ 309 h 372"/>
                  <a:gd name="T90" fmla="*/ 156 w 187"/>
                  <a:gd name="T91" fmla="*/ 309 h 372"/>
                  <a:gd name="T92" fmla="*/ 186 w 187"/>
                  <a:gd name="T93" fmla="*/ 278 h 372"/>
                  <a:gd name="T94" fmla="*/ 186 w 187"/>
                  <a:gd name="T95" fmla="*/ 24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7" h="372">
                    <a:moveTo>
                      <a:pt x="186" y="248"/>
                    </a:moveTo>
                    <a:lnTo>
                      <a:pt x="186" y="248"/>
                    </a:lnTo>
                    <a:lnTo>
                      <a:pt x="186" y="248"/>
                    </a:lnTo>
                    <a:lnTo>
                      <a:pt x="186" y="216"/>
                    </a:lnTo>
                    <a:lnTo>
                      <a:pt x="186" y="216"/>
                    </a:lnTo>
                    <a:cubicBezTo>
                      <a:pt x="186" y="216"/>
                      <a:pt x="186" y="216"/>
                      <a:pt x="186" y="185"/>
                    </a:cubicBezTo>
                    <a:lnTo>
                      <a:pt x="186" y="185"/>
                    </a:lnTo>
                    <a:lnTo>
                      <a:pt x="186" y="154"/>
                    </a:lnTo>
                    <a:lnTo>
                      <a:pt x="186" y="154"/>
                    </a:lnTo>
                    <a:cubicBezTo>
                      <a:pt x="186" y="124"/>
                      <a:pt x="186" y="124"/>
                      <a:pt x="186" y="92"/>
                    </a:cubicBezTo>
                    <a:cubicBezTo>
                      <a:pt x="186" y="92"/>
                      <a:pt x="186" y="92"/>
                      <a:pt x="156" y="92"/>
                    </a:cubicBezTo>
                    <a:lnTo>
                      <a:pt x="156" y="92"/>
                    </a:lnTo>
                    <a:cubicBezTo>
                      <a:pt x="156" y="61"/>
                      <a:pt x="156" y="61"/>
                      <a:pt x="156" y="61"/>
                    </a:cubicBezTo>
                    <a:cubicBezTo>
                      <a:pt x="156" y="30"/>
                      <a:pt x="156" y="30"/>
                      <a:pt x="156" y="3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24" y="0"/>
                      <a:pt x="62" y="0"/>
                    </a:cubicBezTo>
                    <a:lnTo>
                      <a:pt x="32" y="0"/>
                    </a:lnTo>
                    <a:cubicBezTo>
                      <a:pt x="32" y="30"/>
                      <a:pt x="62" y="30"/>
                      <a:pt x="62" y="30"/>
                    </a:cubicBezTo>
                    <a:lnTo>
                      <a:pt x="62" y="30"/>
                    </a:lnTo>
                    <a:cubicBezTo>
                      <a:pt x="62" y="30"/>
                      <a:pt x="62" y="30"/>
                      <a:pt x="62" y="61"/>
                    </a:cubicBezTo>
                    <a:cubicBezTo>
                      <a:pt x="62" y="61"/>
                      <a:pt x="62" y="61"/>
                      <a:pt x="32" y="61"/>
                    </a:cubicBezTo>
                    <a:cubicBezTo>
                      <a:pt x="32" y="92"/>
                      <a:pt x="32" y="92"/>
                      <a:pt x="32" y="92"/>
                    </a:cubicBezTo>
                    <a:lnTo>
                      <a:pt x="32" y="92"/>
                    </a:lnTo>
                    <a:cubicBezTo>
                      <a:pt x="62" y="92"/>
                      <a:pt x="62" y="124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124"/>
                      <a:pt x="62" y="124"/>
                      <a:pt x="62" y="154"/>
                    </a:cubicBezTo>
                    <a:lnTo>
                      <a:pt x="62" y="154"/>
                    </a:lnTo>
                    <a:cubicBezTo>
                      <a:pt x="62" y="185"/>
                      <a:pt x="62" y="185"/>
                      <a:pt x="32" y="216"/>
                    </a:cubicBezTo>
                    <a:lnTo>
                      <a:pt x="32" y="216"/>
                    </a:lnTo>
                    <a:lnTo>
                      <a:pt x="32" y="216"/>
                    </a:lnTo>
                    <a:lnTo>
                      <a:pt x="32" y="216"/>
                    </a:lnTo>
                    <a:lnTo>
                      <a:pt x="32" y="216"/>
                    </a:lnTo>
                    <a:lnTo>
                      <a:pt x="32" y="216"/>
                    </a:lnTo>
                    <a:cubicBezTo>
                      <a:pt x="32" y="248"/>
                      <a:pt x="32" y="248"/>
                      <a:pt x="0" y="278"/>
                    </a:cubicBezTo>
                    <a:lnTo>
                      <a:pt x="0" y="278"/>
                    </a:lnTo>
                    <a:lnTo>
                      <a:pt x="32" y="278"/>
                    </a:lnTo>
                    <a:cubicBezTo>
                      <a:pt x="32" y="309"/>
                      <a:pt x="32" y="309"/>
                      <a:pt x="32" y="309"/>
                    </a:cubicBezTo>
                    <a:lnTo>
                      <a:pt x="32" y="309"/>
                    </a:lnTo>
                    <a:lnTo>
                      <a:pt x="32" y="340"/>
                    </a:lnTo>
                    <a:lnTo>
                      <a:pt x="32" y="340"/>
                    </a:lnTo>
                    <a:cubicBezTo>
                      <a:pt x="32" y="340"/>
                      <a:pt x="62" y="340"/>
                      <a:pt x="62" y="371"/>
                    </a:cubicBezTo>
                    <a:lnTo>
                      <a:pt x="62" y="371"/>
                    </a:lnTo>
                    <a:lnTo>
                      <a:pt x="62" y="340"/>
                    </a:lnTo>
                    <a:cubicBezTo>
                      <a:pt x="93" y="340"/>
                      <a:pt x="124" y="309"/>
                      <a:pt x="156" y="309"/>
                    </a:cubicBezTo>
                    <a:lnTo>
                      <a:pt x="156" y="309"/>
                    </a:lnTo>
                    <a:lnTo>
                      <a:pt x="186" y="278"/>
                    </a:lnTo>
                    <a:cubicBezTo>
                      <a:pt x="186" y="278"/>
                      <a:pt x="186" y="278"/>
                      <a:pt x="186" y="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43"/>
              <p:cNvSpPr>
                <a:spLocks noChangeArrowheads="1"/>
              </p:cNvSpPr>
              <p:nvPr/>
            </p:nvSpPr>
            <p:spPr bwMode="auto">
              <a:xfrm>
                <a:off x="4270375" y="2906713"/>
                <a:ext cx="190500" cy="334962"/>
              </a:xfrm>
              <a:custGeom>
                <a:avLst/>
                <a:gdLst>
                  <a:gd name="T0" fmla="*/ 526 w 527"/>
                  <a:gd name="T1" fmla="*/ 186 h 930"/>
                  <a:gd name="T2" fmla="*/ 496 w 527"/>
                  <a:gd name="T3" fmla="*/ 31 h 930"/>
                  <a:gd name="T4" fmla="*/ 434 w 527"/>
                  <a:gd name="T5" fmla="*/ 62 h 930"/>
                  <a:gd name="T6" fmla="*/ 434 w 527"/>
                  <a:gd name="T7" fmla="*/ 31 h 930"/>
                  <a:gd name="T8" fmla="*/ 372 w 527"/>
                  <a:gd name="T9" fmla="*/ 62 h 930"/>
                  <a:gd name="T10" fmla="*/ 310 w 527"/>
                  <a:gd name="T11" fmla="*/ 62 h 930"/>
                  <a:gd name="T12" fmla="*/ 279 w 527"/>
                  <a:gd name="T13" fmla="*/ 62 h 930"/>
                  <a:gd name="T14" fmla="*/ 279 w 527"/>
                  <a:gd name="T15" fmla="*/ 62 h 930"/>
                  <a:gd name="T16" fmla="*/ 248 w 527"/>
                  <a:gd name="T17" fmla="*/ 62 h 930"/>
                  <a:gd name="T18" fmla="*/ 248 w 527"/>
                  <a:gd name="T19" fmla="*/ 124 h 930"/>
                  <a:gd name="T20" fmla="*/ 248 w 527"/>
                  <a:gd name="T21" fmla="*/ 124 h 930"/>
                  <a:gd name="T22" fmla="*/ 310 w 527"/>
                  <a:gd name="T23" fmla="*/ 217 h 930"/>
                  <a:gd name="T24" fmla="*/ 310 w 527"/>
                  <a:gd name="T25" fmla="*/ 217 h 930"/>
                  <a:gd name="T26" fmla="*/ 310 w 527"/>
                  <a:gd name="T27" fmla="*/ 279 h 930"/>
                  <a:gd name="T28" fmla="*/ 279 w 527"/>
                  <a:gd name="T29" fmla="*/ 341 h 930"/>
                  <a:gd name="T30" fmla="*/ 248 w 527"/>
                  <a:gd name="T31" fmla="*/ 403 h 930"/>
                  <a:gd name="T32" fmla="*/ 217 w 527"/>
                  <a:gd name="T33" fmla="*/ 372 h 930"/>
                  <a:gd name="T34" fmla="*/ 186 w 527"/>
                  <a:gd name="T35" fmla="*/ 279 h 930"/>
                  <a:gd name="T36" fmla="*/ 186 w 527"/>
                  <a:gd name="T37" fmla="*/ 248 h 930"/>
                  <a:gd name="T38" fmla="*/ 155 w 527"/>
                  <a:gd name="T39" fmla="*/ 248 h 930"/>
                  <a:gd name="T40" fmla="*/ 93 w 527"/>
                  <a:gd name="T41" fmla="*/ 248 h 930"/>
                  <a:gd name="T42" fmla="*/ 31 w 527"/>
                  <a:gd name="T43" fmla="*/ 279 h 930"/>
                  <a:gd name="T44" fmla="*/ 31 w 527"/>
                  <a:gd name="T45" fmla="*/ 279 h 930"/>
                  <a:gd name="T46" fmla="*/ 62 w 527"/>
                  <a:gd name="T47" fmla="*/ 309 h 930"/>
                  <a:gd name="T48" fmla="*/ 155 w 527"/>
                  <a:gd name="T49" fmla="*/ 341 h 930"/>
                  <a:gd name="T50" fmla="*/ 155 w 527"/>
                  <a:gd name="T51" fmla="*/ 403 h 930"/>
                  <a:gd name="T52" fmla="*/ 155 w 527"/>
                  <a:gd name="T53" fmla="*/ 465 h 930"/>
                  <a:gd name="T54" fmla="*/ 155 w 527"/>
                  <a:gd name="T55" fmla="*/ 496 h 930"/>
                  <a:gd name="T56" fmla="*/ 155 w 527"/>
                  <a:gd name="T57" fmla="*/ 557 h 930"/>
                  <a:gd name="T58" fmla="*/ 124 w 527"/>
                  <a:gd name="T59" fmla="*/ 620 h 930"/>
                  <a:gd name="T60" fmla="*/ 124 w 527"/>
                  <a:gd name="T61" fmla="*/ 651 h 930"/>
                  <a:gd name="T62" fmla="*/ 62 w 527"/>
                  <a:gd name="T63" fmla="*/ 713 h 930"/>
                  <a:gd name="T64" fmla="*/ 62 w 527"/>
                  <a:gd name="T65" fmla="*/ 744 h 930"/>
                  <a:gd name="T66" fmla="*/ 93 w 527"/>
                  <a:gd name="T67" fmla="*/ 868 h 930"/>
                  <a:gd name="T68" fmla="*/ 124 w 527"/>
                  <a:gd name="T69" fmla="*/ 929 h 930"/>
                  <a:gd name="T70" fmla="*/ 217 w 527"/>
                  <a:gd name="T71" fmla="*/ 868 h 930"/>
                  <a:gd name="T72" fmla="*/ 248 w 527"/>
                  <a:gd name="T73" fmla="*/ 805 h 930"/>
                  <a:gd name="T74" fmla="*/ 217 w 527"/>
                  <a:gd name="T75" fmla="*/ 651 h 930"/>
                  <a:gd name="T76" fmla="*/ 217 w 527"/>
                  <a:gd name="T77" fmla="*/ 557 h 930"/>
                  <a:gd name="T78" fmla="*/ 310 w 527"/>
                  <a:gd name="T79" fmla="*/ 465 h 930"/>
                  <a:gd name="T80" fmla="*/ 341 w 527"/>
                  <a:gd name="T81" fmla="*/ 433 h 930"/>
                  <a:gd name="T82" fmla="*/ 465 w 527"/>
                  <a:gd name="T83" fmla="*/ 341 h 930"/>
                  <a:gd name="T84" fmla="*/ 526 w 527"/>
                  <a:gd name="T85" fmla="*/ 279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27" h="930">
                    <a:moveTo>
                      <a:pt x="526" y="217"/>
                    </a:moveTo>
                    <a:lnTo>
                      <a:pt x="526" y="217"/>
                    </a:lnTo>
                    <a:lnTo>
                      <a:pt x="526" y="186"/>
                    </a:lnTo>
                    <a:lnTo>
                      <a:pt x="526" y="186"/>
                    </a:lnTo>
                    <a:cubicBezTo>
                      <a:pt x="526" y="92"/>
                      <a:pt x="526" y="31"/>
                      <a:pt x="526" y="0"/>
                    </a:cubicBezTo>
                    <a:cubicBezTo>
                      <a:pt x="526" y="31"/>
                      <a:pt x="496" y="31"/>
                      <a:pt x="496" y="31"/>
                    </a:cubicBezTo>
                    <a:cubicBezTo>
                      <a:pt x="496" y="31"/>
                      <a:pt x="496" y="31"/>
                      <a:pt x="465" y="31"/>
                    </a:cubicBezTo>
                    <a:lnTo>
                      <a:pt x="465" y="31"/>
                    </a:lnTo>
                    <a:cubicBezTo>
                      <a:pt x="465" y="31"/>
                      <a:pt x="465" y="62"/>
                      <a:pt x="434" y="62"/>
                    </a:cubicBezTo>
                    <a:lnTo>
                      <a:pt x="434" y="62"/>
                    </a:lnTo>
                    <a:cubicBezTo>
                      <a:pt x="434" y="62"/>
                      <a:pt x="434" y="62"/>
                      <a:pt x="434" y="31"/>
                    </a:cubicBezTo>
                    <a:lnTo>
                      <a:pt x="434" y="31"/>
                    </a:lnTo>
                    <a:cubicBezTo>
                      <a:pt x="403" y="31"/>
                      <a:pt x="403" y="62"/>
                      <a:pt x="403" y="62"/>
                    </a:cubicBezTo>
                    <a:lnTo>
                      <a:pt x="403" y="62"/>
                    </a:lnTo>
                    <a:lnTo>
                      <a:pt x="372" y="62"/>
                    </a:lnTo>
                    <a:lnTo>
                      <a:pt x="372" y="62"/>
                    </a:lnTo>
                    <a:cubicBezTo>
                      <a:pt x="341" y="62"/>
                      <a:pt x="341" y="62"/>
                      <a:pt x="341" y="62"/>
                    </a:cubicBezTo>
                    <a:cubicBezTo>
                      <a:pt x="310" y="62"/>
                      <a:pt x="310" y="62"/>
                      <a:pt x="310" y="62"/>
                    </a:cubicBezTo>
                    <a:lnTo>
                      <a:pt x="310" y="62"/>
                    </a:lnTo>
                    <a:cubicBezTo>
                      <a:pt x="310" y="62"/>
                      <a:pt x="310" y="62"/>
                      <a:pt x="279" y="62"/>
                    </a:cubicBezTo>
                    <a:lnTo>
                      <a:pt x="279" y="62"/>
                    </a:lnTo>
                    <a:lnTo>
                      <a:pt x="279" y="62"/>
                    </a:lnTo>
                    <a:lnTo>
                      <a:pt x="279" y="62"/>
                    </a:lnTo>
                    <a:lnTo>
                      <a:pt x="279" y="62"/>
                    </a:lnTo>
                    <a:lnTo>
                      <a:pt x="279" y="62"/>
                    </a:lnTo>
                    <a:cubicBezTo>
                      <a:pt x="248" y="62"/>
                      <a:pt x="248" y="62"/>
                      <a:pt x="248" y="62"/>
                    </a:cubicBezTo>
                    <a:lnTo>
                      <a:pt x="248" y="62"/>
                    </a:lnTo>
                    <a:lnTo>
                      <a:pt x="248" y="92"/>
                    </a:lnTo>
                    <a:lnTo>
                      <a:pt x="248" y="92"/>
                    </a:lnTo>
                    <a:cubicBezTo>
                      <a:pt x="248" y="92"/>
                      <a:pt x="248" y="92"/>
                      <a:pt x="248" y="124"/>
                    </a:cubicBez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124"/>
                    </a:lnTo>
                    <a:cubicBezTo>
                      <a:pt x="248" y="124"/>
                      <a:pt x="248" y="124"/>
                      <a:pt x="279" y="124"/>
                    </a:cubicBezTo>
                    <a:cubicBezTo>
                      <a:pt x="279" y="155"/>
                      <a:pt x="279" y="186"/>
                      <a:pt x="310" y="186"/>
                    </a:cubicBezTo>
                    <a:cubicBezTo>
                      <a:pt x="310" y="217"/>
                      <a:pt x="310" y="217"/>
                      <a:pt x="310" y="217"/>
                    </a:cubicBezTo>
                    <a:lnTo>
                      <a:pt x="310" y="217"/>
                    </a:lnTo>
                    <a:lnTo>
                      <a:pt x="310" y="217"/>
                    </a:lnTo>
                    <a:lnTo>
                      <a:pt x="310" y="217"/>
                    </a:lnTo>
                    <a:lnTo>
                      <a:pt x="310" y="217"/>
                    </a:lnTo>
                    <a:cubicBezTo>
                      <a:pt x="310" y="248"/>
                      <a:pt x="310" y="248"/>
                      <a:pt x="310" y="248"/>
                    </a:cubicBezTo>
                    <a:lnTo>
                      <a:pt x="310" y="279"/>
                    </a:lnTo>
                    <a:lnTo>
                      <a:pt x="310" y="279"/>
                    </a:lnTo>
                    <a:lnTo>
                      <a:pt x="310" y="279"/>
                    </a:lnTo>
                    <a:cubicBezTo>
                      <a:pt x="310" y="309"/>
                      <a:pt x="310" y="341"/>
                      <a:pt x="279" y="341"/>
                    </a:cubicBezTo>
                    <a:lnTo>
                      <a:pt x="279" y="372"/>
                    </a:lnTo>
                    <a:cubicBezTo>
                      <a:pt x="279" y="403"/>
                      <a:pt x="279" y="403"/>
                      <a:pt x="248" y="403"/>
                    </a:cubicBezTo>
                    <a:lnTo>
                      <a:pt x="248" y="403"/>
                    </a:lnTo>
                    <a:lnTo>
                      <a:pt x="248" y="403"/>
                    </a:lnTo>
                    <a:lnTo>
                      <a:pt x="248" y="403"/>
                    </a:lnTo>
                    <a:lnTo>
                      <a:pt x="217" y="372"/>
                    </a:lnTo>
                    <a:cubicBezTo>
                      <a:pt x="217" y="372"/>
                      <a:pt x="217" y="372"/>
                      <a:pt x="217" y="341"/>
                    </a:cubicBezTo>
                    <a:cubicBezTo>
                      <a:pt x="186" y="341"/>
                      <a:pt x="186" y="341"/>
                      <a:pt x="186" y="309"/>
                    </a:cubicBezTo>
                    <a:lnTo>
                      <a:pt x="186" y="279"/>
                    </a:lnTo>
                    <a:cubicBezTo>
                      <a:pt x="186" y="279"/>
                      <a:pt x="186" y="279"/>
                      <a:pt x="186" y="248"/>
                    </a:cubicBezTo>
                    <a:lnTo>
                      <a:pt x="186" y="248"/>
                    </a:lnTo>
                    <a:lnTo>
                      <a:pt x="186" y="248"/>
                    </a:lnTo>
                    <a:lnTo>
                      <a:pt x="186" y="248"/>
                    </a:lnTo>
                    <a:lnTo>
                      <a:pt x="186" y="248"/>
                    </a:lnTo>
                    <a:cubicBezTo>
                      <a:pt x="186" y="248"/>
                      <a:pt x="186" y="248"/>
                      <a:pt x="155" y="248"/>
                    </a:cubicBezTo>
                    <a:cubicBezTo>
                      <a:pt x="155" y="248"/>
                      <a:pt x="155" y="248"/>
                      <a:pt x="155" y="217"/>
                    </a:cubicBezTo>
                    <a:cubicBezTo>
                      <a:pt x="155" y="217"/>
                      <a:pt x="155" y="217"/>
                      <a:pt x="124" y="217"/>
                    </a:cubicBezTo>
                    <a:cubicBezTo>
                      <a:pt x="124" y="217"/>
                      <a:pt x="124" y="248"/>
                      <a:pt x="93" y="248"/>
                    </a:cubicBezTo>
                    <a:cubicBezTo>
                      <a:pt x="93" y="248"/>
                      <a:pt x="31" y="248"/>
                      <a:pt x="0" y="248"/>
                    </a:cubicBezTo>
                    <a:cubicBezTo>
                      <a:pt x="0" y="279"/>
                      <a:pt x="0" y="279"/>
                      <a:pt x="0" y="279"/>
                    </a:cubicBezTo>
                    <a:cubicBezTo>
                      <a:pt x="0" y="279"/>
                      <a:pt x="0" y="279"/>
                      <a:pt x="31" y="279"/>
                    </a:cubicBez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cubicBezTo>
                      <a:pt x="31" y="279"/>
                      <a:pt x="31" y="279"/>
                      <a:pt x="62" y="279"/>
                    </a:cubicBezTo>
                    <a:cubicBezTo>
                      <a:pt x="62" y="279"/>
                      <a:pt x="62" y="279"/>
                      <a:pt x="62" y="309"/>
                    </a:cubicBezTo>
                    <a:cubicBezTo>
                      <a:pt x="93" y="309"/>
                      <a:pt x="93" y="309"/>
                      <a:pt x="124" y="309"/>
                    </a:cubicBezTo>
                    <a:cubicBezTo>
                      <a:pt x="124" y="341"/>
                      <a:pt x="155" y="341"/>
                      <a:pt x="155" y="341"/>
                    </a:cubicBezTo>
                    <a:lnTo>
                      <a:pt x="155" y="341"/>
                    </a:lnTo>
                    <a:cubicBezTo>
                      <a:pt x="155" y="372"/>
                      <a:pt x="155" y="372"/>
                      <a:pt x="155" y="403"/>
                    </a:cubicBezTo>
                    <a:lnTo>
                      <a:pt x="155" y="403"/>
                    </a:lnTo>
                    <a:lnTo>
                      <a:pt x="155" y="403"/>
                    </a:lnTo>
                    <a:lnTo>
                      <a:pt x="155" y="433"/>
                    </a:lnTo>
                    <a:lnTo>
                      <a:pt x="155" y="433"/>
                    </a:lnTo>
                    <a:lnTo>
                      <a:pt x="155" y="465"/>
                    </a:lnTo>
                    <a:lnTo>
                      <a:pt x="155" y="496"/>
                    </a:lnTo>
                    <a:lnTo>
                      <a:pt x="155" y="496"/>
                    </a:lnTo>
                    <a:lnTo>
                      <a:pt x="155" y="496"/>
                    </a:lnTo>
                    <a:cubicBezTo>
                      <a:pt x="155" y="527"/>
                      <a:pt x="155" y="527"/>
                      <a:pt x="155" y="557"/>
                    </a:cubicBezTo>
                    <a:lnTo>
                      <a:pt x="155" y="557"/>
                    </a:lnTo>
                    <a:lnTo>
                      <a:pt x="155" y="557"/>
                    </a:lnTo>
                    <a:cubicBezTo>
                      <a:pt x="155" y="589"/>
                      <a:pt x="155" y="620"/>
                      <a:pt x="124" y="620"/>
                    </a:cubicBezTo>
                    <a:lnTo>
                      <a:pt x="124" y="620"/>
                    </a:lnTo>
                    <a:lnTo>
                      <a:pt x="124" y="620"/>
                    </a:lnTo>
                    <a:lnTo>
                      <a:pt x="124" y="620"/>
                    </a:lnTo>
                    <a:lnTo>
                      <a:pt x="124" y="620"/>
                    </a:lnTo>
                    <a:cubicBezTo>
                      <a:pt x="124" y="651"/>
                      <a:pt x="124" y="651"/>
                      <a:pt x="124" y="651"/>
                    </a:cubicBezTo>
                    <a:cubicBezTo>
                      <a:pt x="124" y="681"/>
                      <a:pt x="124" y="681"/>
                      <a:pt x="93" y="681"/>
                    </a:cubicBezTo>
                    <a:cubicBezTo>
                      <a:pt x="93" y="681"/>
                      <a:pt x="93" y="681"/>
                      <a:pt x="93" y="713"/>
                    </a:cubicBezTo>
                    <a:cubicBezTo>
                      <a:pt x="93" y="713"/>
                      <a:pt x="93" y="713"/>
                      <a:pt x="62" y="713"/>
                    </a:cubicBezTo>
                    <a:lnTo>
                      <a:pt x="62" y="744"/>
                    </a:lnTo>
                    <a:cubicBezTo>
                      <a:pt x="93" y="744"/>
                      <a:pt x="93" y="744"/>
                      <a:pt x="93" y="744"/>
                    </a:cubicBezTo>
                    <a:cubicBezTo>
                      <a:pt x="62" y="744"/>
                      <a:pt x="62" y="744"/>
                      <a:pt x="62" y="744"/>
                    </a:cubicBezTo>
                    <a:lnTo>
                      <a:pt x="62" y="744"/>
                    </a:lnTo>
                    <a:cubicBezTo>
                      <a:pt x="62" y="775"/>
                      <a:pt x="62" y="775"/>
                      <a:pt x="62" y="775"/>
                    </a:cubicBezTo>
                    <a:cubicBezTo>
                      <a:pt x="93" y="805"/>
                      <a:pt x="93" y="837"/>
                      <a:pt x="93" y="868"/>
                    </a:cubicBezTo>
                    <a:cubicBezTo>
                      <a:pt x="93" y="899"/>
                      <a:pt x="93" y="899"/>
                      <a:pt x="93" y="929"/>
                    </a:cubicBezTo>
                    <a:lnTo>
                      <a:pt x="93" y="929"/>
                    </a:lnTo>
                    <a:cubicBezTo>
                      <a:pt x="124" y="929"/>
                      <a:pt x="124" y="929"/>
                      <a:pt x="124" y="929"/>
                    </a:cubicBezTo>
                    <a:lnTo>
                      <a:pt x="124" y="929"/>
                    </a:lnTo>
                    <a:cubicBezTo>
                      <a:pt x="124" y="899"/>
                      <a:pt x="124" y="899"/>
                      <a:pt x="155" y="868"/>
                    </a:cubicBezTo>
                    <a:cubicBezTo>
                      <a:pt x="186" y="868"/>
                      <a:pt x="217" y="868"/>
                      <a:pt x="217" y="868"/>
                    </a:cubicBezTo>
                    <a:lnTo>
                      <a:pt x="217" y="868"/>
                    </a:lnTo>
                    <a:lnTo>
                      <a:pt x="217" y="868"/>
                    </a:lnTo>
                    <a:cubicBezTo>
                      <a:pt x="248" y="837"/>
                      <a:pt x="248" y="837"/>
                      <a:pt x="248" y="805"/>
                    </a:cubicBezTo>
                    <a:cubicBezTo>
                      <a:pt x="248" y="805"/>
                      <a:pt x="248" y="775"/>
                      <a:pt x="248" y="744"/>
                    </a:cubicBezTo>
                    <a:cubicBezTo>
                      <a:pt x="248" y="713"/>
                      <a:pt x="248" y="713"/>
                      <a:pt x="248" y="713"/>
                    </a:cubicBezTo>
                    <a:cubicBezTo>
                      <a:pt x="248" y="713"/>
                      <a:pt x="248" y="681"/>
                      <a:pt x="217" y="651"/>
                    </a:cubicBezTo>
                    <a:cubicBezTo>
                      <a:pt x="217" y="651"/>
                      <a:pt x="217" y="620"/>
                      <a:pt x="217" y="589"/>
                    </a:cubicBezTo>
                    <a:cubicBezTo>
                      <a:pt x="217" y="589"/>
                      <a:pt x="217" y="589"/>
                      <a:pt x="217" y="557"/>
                    </a:cubicBezTo>
                    <a:lnTo>
                      <a:pt x="217" y="557"/>
                    </a:lnTo>
                    <a:cubicBezTo>
                      <a:pt x="217" y="527"/>
                      <a:pt x="217" y="527"/>
                      <a:pt x="217" y="527"/>
                    </a:cubicBezTo>
                    <a:lnTo>
                      <a:pt x="217" y="527"/>
                    </a:lnTo>
                    <a:cubicBezTo>
                      <a:pt x="248" y="496"/>
                      <a:pt x="310" y="465"/>
                      <a:pt x="310" y="465"/>
                    </a:cubicBezTo>
                    <a:lnTo>
                      <a:pt x="310" y="465"/>
                    </a:lnTo>
                    <a:cubicBezTo>
                      <a:pt x="310" y="465"/>
                      <a:pt x="310" y="433"/>
                      <a:pt x="341" y="433"/>
                    </a:cubicBezTo>
                    <a:lnTo>
                      <a:pt x="341" y="433"/>
                    </a:lnTo>
                    <a:cubicBezTo>
                      <a:pt x="341" y="403"/>
                      <a:pt x="372" y="403"/>
                      <a:pt x="372" y="403"/>
                    </a:cubicBezTo>
                    <a:cubicBezTo>
                      <a:pt x="372" y="372"/>
                      <a:pt x="403" y="372"/>
                      <a:pt x="434" y="372"/>
                    </a:cubicBezTo>
                    <a:lnTo>
                      <a:pt x="465" y="341"/>
                    </a:lnTo>
                    <a:lnTo>
                      <a:pt x="465" y="341"/>
                    </a:lnTo>
                    <a:cubicBezTo>
                      <a:pt x="465" y="341"/>
                      <a:pt x="496" y="309"/>
                      <a:pt x="526" y="309"/>
                    </a:cubicBezTo>
                    <a:lnTo>
                      <a:pt x="526" y="279"/>
                    </a:lnTo>
                    <a:cubicBezTo>
                      <a:pt x="526" y="248"/>
                      <a:pt x="526" y="248"/>
                      <a:pt x="526" y="248"/>
                    </a:cubicBezTo>
                    <a:lnTo>
                      <a:pt x="526" y="21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Freeform 44"/>
              <p:cNvSpPr>
                <a:spLocks noChangeArrowheads="1"/>
              </p:cNvSpPr>
              <p:nvPr/>
            </p:nvSpPr>
            <p:spPr bwMode="auto">
              <a:xfrm>
                <a:off x="4292600" y="3006725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 45"/>
              <p:cNvSpPr>
                <a:spLocks noChangeArrowheads="1"/>
              </p:cNvSpPr>
              <p:nvPr/>
            </p:nvSpPr>
            <p:spPr bwMode="auto">
              <a:xfrm>
                <a:off x="4003675" y="3308350"/>
                <a:ext cx="1588" cy="11113"/>
              </a:xfrm>
              <a:custGeom>
                <a:avLst/>
                <a:gdLst>
                  <a:gd name="T0" fmla="*/ 0 w 1"/>
                  <a:gd name="T1" fmla="*/ 31 h 32"/>
                  <a:gd name="T2" fmla="*/ 0 w 1"/>
                  <a:gd name="T3" fmla="*/ 31 h 32"/>
                  <a:gd name="T4" fmla="*/ 0 w 1"/>
                  <a:gd name="T5" fmla="*/ 0 h 32"/>
                  <a:gd name="T6" fmla="*/ 0 w 1"/>
                  <a:gd name="T7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2">
                    <a:moveTo>
                      <a:pt x="0" y="31"/>
                    </a:moveTo>
                    <a:lnTo>
                      <a:pt x="0" y="31"/>
                    </a:lnTo>
                    <a:cubicBezTo>
                      <a:pt x="0" y="31"/>
                      <a:pt x="0" y="31"/>
                      <a:pt x="0" y="0"/>
                    </a:cubicBezTo>
                    <a:lnTo>
                      <a:pt x="0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 46"/>
              <p:cNvSpPr>
                <a:spLocks noChangeArrowheads="1"/>
              </p:cNvSpPr>
              <p:nvPr/>
            </p:nvSpPr>
            <p:spPr bwMode="auto">
              <a:xfrm>
                <a:off x="4003675" y="3175000"/>
                <a:ext cx="301625" cy="268288"/>
              </a:xfrm>
              <a:custGeom>
                <a:avLst/>
                <a:gdLst>
                  <a:gd name="T0" fmla="*/ 806 w 838"/>
                  <a:gd name="T1" fmla="*/ 341 h 745"/>
                  <a:gd name="T2" fmla="*/ 775 w 838"/>
                  <a:gd name="T3" fmla="*/ 309 h 745"/>
                  <a:gd name="T4" fmla="*/ 744 w 838"/>
                  <a:gd name="T5" fmla="*/ 279 h 745"/>
                  <a:gd name="T6" fmla="*/ 744 w 838"/>
                  <a:gd name="T7" fmla="*/ 248 h 745"/>
                  <a:gd name="T8" fmla="*/ 775 w 838"/>
                  <a:gd name="T9" fmla="*/ 185 h 745"/>
                  <a:gd name="T10" fmla="*/ 806 w 838"/>
                  <a:gd name="T11" fmla="*/ 155 h 745"/>
                  <a:gd name="T12" fmla="*/ 775 w 838"/>
                  <a:gd name="T13" fmla="*/ 61 h 745"/>
                  <a:gd name="T14" fmla="*/ 713 w 838"/>
                  <a:gd name="T15" fmla="*/ 0 h 745"/>
                  <a:gd name="T16" fmla="*/ 682 w 838"/>
                  <a:gd name="T17" fmla="*/ 0 h 745"/>
                  <a:gd name="T18" fmla="*/ 651 w 838"/>
                  <a:gd name="T19" fmla="*/ 31 h 745"/>
                  <a:gd name="T20" fmla="*/ 651 w 838"/>
                  <a:gd name="T21" fmla="*/ 31 h 745"/>
                  <a:gd name="T22" fmla="*/ 620 w 838"/>
                  <a:gd name="T23" fmla="*/ 61 h 745"/>
                  <a:gd name="T24" fmla="*/ 558 w 838"/>
                  <a:gd name="T25" fmla="*/ 93 h 745"/>
                  <a:gd name="T26" fmla="*/ 527 w 838"/>
                  <a:gd name="T27" fmla="*/ 155 h 745"/>
                  <a:gd name="T28" fmla="*/ 496 w 838"/>
                  <a:gd name="T29" fmla="*/ 185 h 745"/>
                  <a:gd name="T30" fmla="*/ 402 w 838"/>
                  <a:gd name="T31" fmla="*/ 217 h 745"/>
                  <a:gd name="T32" fmla="*/ 341 w 838"/>
                  <a:gd name="T33" fmla="*/ 217 h 745"/>
                  <a:gd name="T34" fmla="*/ 310 w 838"/>
                  <a:gd name="T35" fmla="*/ 248 h 745"/>
                  <a:gd name="T36" fmla="*/ 279 w 838"/>
                  <a:gd name="T37" fmla="*/ 279 h 745"/>
                  <a:gd name="T38" fmla="*/ 186 w 838"/>
                  <a:gd name="T39" fmla="*/ 403 h 745"/>
                  <a:gd name="T40" fmla="*/ 155 w 838"/>
                  <a:gd name="T41" fmla="*/ 403 h 745"/>
                  <a:gd name="T42" fmla="*/ 93 w 838"/>
                  <a:gd name="T43" fmla="*/ 433 h 745"/>
                  <a:gd name="T44" fmla="*/ 31 w 838"/>
                  <a:gd name="T45" fmla="*/ 433 h 745"/>
                  <a:gd name="T46" fmla="*/ 31 w 838"/>
                  <a:gd name="T47" fmla="*/ 433 h 745"/>
                  <a:gd name="T48" fmla="*/ 31 w 838"/>
                  <a:gd name="T49" fmla="*/ 465 h 745"/>
                  <a:gd name="T50" fmla="*/ 93 w 838"/>
                  <a:gd name="T51" fmla="*/ 589 h 745"/>
                  <a:gd name="T52" fmla="*/ 62 w 838"/>
                  <a:gd name="T53" fmla="*/ 651 h 745"/>
                  <a:gd name="T54" fmla="*/ 93 w 838"/>
                  <a:gd name="T55" fmla="*/ 744 h 745"/>
                  <a:gd name="T56" fmla="*/ 155 w 838"/>
                  <a:gd name="T57" fmla="*/ 744 h 745"/>
                  <a:gd name="T58" fmla="*/ 248 w 838"/>
                  <a:gd name="T59" fmla="*/ 713 h 745"/>
                  <a:gd name="T60" fmla="*/ 310 w 838"/>
                  <a:gd name="T61" fmla="*/ 713 h 745"/>
                  <a:gd name="T62" fmla="*/ 434 w 838"/>
                  <a:gd name="T63" fmla="*/ 713 h 745"/>
                  <a:gd name="T64" fmla="*/ 496 w 838"/>
                  <a:gd name="T65" fmla="*/ 681 h 745"/>
                  <a:gd name="T66" fmla="*/ 589 w 838"/>
                  <a:gd name="T67" fmla="*/ 620 h 745"/>
                  <a:gd name="T68" fmla="*/ 744 w 838"/>
                  <a:gd name="T69" fmla="*/ 433 h 745"/>
                  <a:gd name="T70" fmla="*/ 806 w 838"/>
                  <a:gd name="T71" fmla="*/ 341 h 745"/>
                  <a:gd name="T72" fmla="*/ 682 w 838"/>
                  <a:gd name="T73" fmla="*/ 465 h 745"/>
                  <a:gd name="T74" fmla="*/ 620 w 838"/>
                  <a:gd name="T75" fmla="*/ 527 h 745"/>
                  <a:gd name="T76" fmla="*/ 589 w 838"/>
                  <a:gd name="T77" fmla="*/ 527 h 745"/>
                  <a:gd name="T78" fmla="*/ 558 w 838"/>
                  <a:gd name="T79" fmla="*/ 527 h 745"/>
                  <a:gd name="T80" fmla="*/ 527 w 838"/>
                  <a:gd name="T81" fmla="*/ 465 h 745"/>
                  <a:gd name="T82" fmla="*/ 527 w 838"/>
                  <a:gd name="T83" fmla="*/ 465 h 745"/>
                  <a:gd name="T84" fmla="*/ 527 w 838"/>
                  <a:gd name="T85" fmla="*/ 433 h 745"/>
                  <a:gd name="T86" fmla="*/ 558 w 838"/>
                  <a:gd name="T87" fmla="*/ 403 h 745"/>
                  <a:gd name="T88" fmla="*/ 620 w 838"/>
                  <a:gd name="T89" fmla="*/ 341 h 745"/>
                  <a:gd name="T90" fmla="*/ 682 w 838"/>
                  <a:gd name="T91" fmla="*/ 372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38" h="745">
                    <a:moveTo>
                      <a:pt x="806" y="341"/>
                    </a:moveTo>
                    <a:lnTo>
                      <a:pt x="806" y="341"/>
                    </a:lnTo>
                    <a:lnTo>
                      <a:pt x="806" y="341"/>
                    </a:lnTo>
                    <a:lnTo>
                      <a:pt x="806" y="341"/>
                    </a:lnTo>
                    <a:cubicBezTo>
                      <a:pt x="806" y="309"/>
                      <a:pt x="806" y="309"/>
                      <a:pt x="806" y="309"/>
                    </a:cubicBezTo>
                    <a:cubicBezTo>
                      <a:pt x="775" y="309"/>
                      <a:pt x="775" y="309"/>
                      <a:pt x="775" y="309"/>
                    </a:cubicBezTo>
                    <a:lnTo>
                      <a:pt x="775" y="309"/>
                    </a:lnTo>
                    <a:lnTo>
                      <a:pt x="775" y="309"/>
                    </a:lnTo>
                    <a:cubicBezTo>
                      <a:pt x="744" y="309"/>
                      <a:pt x="744" y="279"/>
                      <a:pt x="744" y="279"/>
                    </a:cubicBezTo>
                    <a:lnTo>
                      <a:pt x="744" y="279"/>
                    </a:lnTo>
                    <a:lnTo>
                      <a:pt x="744" y="248"/>
                    </a:lnTo>
                    <a:lnTo>
                      <a:pt x="744" y="248"/>
                    </a:lnTo>
                    <a:lnTo>
                      <a:pt x="744" y="248"/>
                    </a:lnTo>
                    <a:cubicBezTo>
                      <a:pt x="744" y="217"/>
                      <a:pt x="744" y="217"/>
                      <a:pt x="744" y="217"/>
                    </a:cubicBezTo>
                    <a:cubicBezTo>
                      <a:pt x="744" y="185"/>
                      <a:pt x="775" y="185"/>
                      <a:pt x="775" y="185"/>
                    </a:cubicBezTo>
                    <a:cubicBezTo>
                      <a:pt x="775" y="185"/>
                      <a:pt x="775" y="155"/>
                      <a:pt x="806" y="155"/>
                    </a:cubicBezTo>
                    <a:lnTo>
                      <a:pt x="806" y="155"/>
                    </a:lnTo>
                    <a:lnTo>
                      <a:pt x="806" y="155"/>
                    </a:lnTo>
                    <a:lnTo>
                      <a:pt x="806" y="124"/>
                    </a:lnTo>
                    <a:cubicBezTo>
                      <a:pt x="806" y="124"/>
                      <a:pt x="775" y="93"/>
                      <a:pt x="775" y="61"/>
                    </a:cubicBezTo>
                    <a:lnTo>
                      <a:pt x="775" y="61"/>
                    </a:lnTo>
                    <a:cubicBezTo>
                      <a:pt x="775" y="61"/>
                      <a:pt x="775" y="31"/>
                      <a:pt x="775" y="0"/>
                    </a:cubicBezTo>
                    <a:lnTo>
                      <a:pt x="775" y="0"/>
                    </a:lnTo>
                    <a:cubicBezTo>
                      <a:pt x="744" y="0"/>
                      <a:pt x="744" y="0"/>
                      <a:pt x="713" y="0"/>
                    </a:cubicBezTo>
                    <a:lnTo>
                      <a:pt x="713" y="0"/>
                    </a:lnTo>
                    <a:lnTo>
                      <a:pt x="682" y="0"/>
                    </a:lnTo>
                    <a:lnTo>
                      <a:pt x="682" y="0"/>
                    </a:lnTo>
                    <a:lnTo>
                      <a:pt x="682" y="0"/>
                    </a:lnTo>
                    <a:cubicBezTo>
                      <a:pt x="682" y="0"/>
                      <a:pt x="682" y="31"/>
                      <a:pt x="651" y="31"/>
                    </a:cubicBezTo>
                    <a:lnTo>
                      <a:pt x="651" y="31"/>
                    </a:lnTo>
                    <a:lnTo>
                      <a:pt x="651" y="31"/>
                    </a:lnTo>
                    <a:lnTo>
                      <a:pt x="651" y="31"/>
                    </a:lnTo>
                    <a:lnTo>
                      <a:pt x="651" y="31"/>
                    </a:lnTo>
                    <a:lnTo>
                      <a:pt x="651" y="31"/>
                    </a:lnTo>
                    <a:cubicBezTo>
                      <a:pt x="651" y="31"/>
                      <a:pt x="651" y="31"/>
                      <a:pt x="620" y="31"/>
                    </a:cubicBezTo>
                    <a:lnTo>
                      <a:pt x="620" y="61"/>
                    </a:lnTo>
                    <a:cubicBezTo>
                      <a:pt x="589" y="61"/>
                      <a:pt x="589" y="93"/>
                      <a:pt x="589" y="93"/>
                    </a:cubicBezTo>
                    <a:lnTo>
                      <a:pt x="589" y="93"/>
                    </a:lnTo>
                    <a:lnTo>
                      <a:pt x="558" y="93"/>
                    </a:lnTo>
                    <a:cubicBezTo>
                      <a:pt x="558" y="124"/>
                      <a:pt x="558" y="124"/>
                      <a:pt x="527" y="155"/>
                    </a:cubicBezTo>
                    <a:lnTo>
                      <a:pt x="527" y="155"/>
                    </a:lnTo>
                    <a:lnTo>
                      <a:pt x="527" y="155"/>
                    </a:lnTo>
                    <a:lnTo>
                      <a:pt x="527" y="155"/>
                    </a:lnTo>
                    <a:lnTo>
                      <a:pt x="527" y="155"/>
                    </a:lnTo>
                    <a:cubicBezTo>
                      <a:pt x="496" y="155"/>
                      <a:pt x="496" y="185"/>
                      <a:pt x="496" y="185"/>
                    </a:cubicBezTo>
                    <a:cubicBezTo>
                      <a:pt x="496" y="217"/>
                      <a:pt x="496" y="217"/>
                      <a:pt x="465" y="217"/>
                    </a:cubicBezTo>
                    <a:cubicBezTo>
                      <a:pt x="434" y="217"/>
                      <a:pt x="402" y="217"/>
                      <a:pt x="402" y="217"/>
                    </a:cubicBezTo>
                    <a:lnTo>
                      <a:pt x="402" y="217"/>
                    </a:lnTo>
                    <a:cubicBezTo>
                      <a:pt x="372" y="217"/>
                      <a:pt x="372" y="217"/>
                      <a:pt x="372" y="217"/>
                    </a:cubicBezTo>
                    <a:lnTo>
                      <a:pt x="372" y="217"/>
                    </a:lnTo>
                    <a:lnTo>
                      <a:pt x="341" y="217"/>
                    </a:lnTo>
                    <a:lnTo>
                      <a:pt x="341" y="217"/>
                    </a:lnTo>
                    <a:lnTo>
                      <a:pt x="341" y="248"/>
                    </a:lnTo>
                    <a:cubicBezTo>
                      <a:pt x="310" y="248"/>
                      <a:pt x="310" y="248"/>
                      <a:pt x="310" y="248"/>
                    </a:cubicBezTo>
                    <a:lnTo>
                      <a:pt x="310" y="248"/>
                    </a:lnTo>
                    <a:lnTo>
                      <a:pt x="279" y="279"/>
                    </a:lnTo>
                    <a:lnTo>
                      <a:pt x="279" y="279"/>
                    </a:lnTo>
                    <a:cubicBezTo>
                      <a:pt x="248" y="279"/>
                      <a:pt x="248" y="279"/>
                      <a:pt x="248" y="279"/>
                    </a:cubicBezTo>
                    <a:cubicBezTo>
                      <a:pt x="186" y="309"/>
                      <a:pt x="186" y="309"/>
                      <a:pt x="186" y="309"/>
                    </a:cubicBezTo>
                    <a:cubicBezTo>
                      <a:pt x="186" y="403"/>
                      <a:pt x="186" y="403"/>
                      <a:pt x="186" y="403"/>
                    </a:cubicBezTo>
                    <a:cubicBezTo>
                      <a:pt x="155" y="403"/>
                      <a:pt x="155" y="403"/>
                      <a:pt x="155" y="403"/>
                    </a:cubicBezTo>
                    <a:lnTo>
                      <a:pt x="155" y="403"/>
                    </a:lnTo>
                    <a:lnTo>
                      <a:pt x="155" y="403"/>
                    </a:lnTo>
                    <a:cubicBezTo>
                      <a:pt x="124" y="433"/>
                      <a:pt x="124" y="433"/>
                      <a:pt x="93" y="433"/>
                    </a:cubicBezTo>
                    <a:lnTo>
                      <a:pt x="93" y="433"/>
                    </a:lnTo>
                    <a:lnTo>
                      <a:pt x="93" y="433"/>
                    </a:lnTo>
                    <a:lnTo>
                      <a:pt x="62" y="433"/>
                    </a:lnTo>
                    <a:cubicBezTo>
                      <a:pt x="62" y="433"/>
                      <a:pt x="62" y="433"/>
                      <a:pt x="31" y="433"/>
                    </a:cubicBezTo>
                    <a:lnTo>
                      <a:pt x="31" y="433"/>
                    </a:lnTo>
                    <a:lnTo>
                      <a:pt x="31" y="433"/>
                    </a:lnTo>
                    <a:lnTo>
                      <a:pt x="31" y="433"/>
                    </a:lnTo>
                    <a:lnTo>
                      <a:pt x="31" y="433"/>
                    </a:lnTo>
                    <a:lnTo>
                      <a:pt x="0" y="403"/>
                    </a:lnTo>
                    <a:lnTo>
                      <a:pt x="0" y="403"/>
                    </a:lnTo>
                    <a:cubicBezTo>
                      <a:pt x="0" y="433"/>
                      <a:pt x="0" y="433"/>
                      <a:pt x="31" y="465"/>
                    </a:cubicBezTo>
                    <a:lnTo>
                      <a:pt x="31" y="465"/>
                    </a:lnTo>
                    <a:cubicBezTo>
                      <a:pt x="31" y="496"/>
                      <a:pt x="62" y="557"/>
                      <a:pt x="93" y="557"/>
                    </a:cubicBezTo>
                    <a:cubicBezTo>
                      <a:pt x="93" y="589"/>
                      <a:pt x="93" y="589"/>
                      <a:pt x="93" y="589"/>
                    </a:cubicBezTo>
                    <a:lnTo>
                      <a:pt x="93" y="589"/>
                    </a:lnTo>
                    <a:lnTo>
                      <a:pt x="93" y="620"/>
                    </a:lnTo>
                    <a:cubicBezTo>
                      <a:pt x="93" y="651"/>
                      <a:pt x="93" y="651"/>
                      <a:pt x="62" y="651"/>
                    </a:cubicBezTo>
                    <a:cubicBezTo>
                      <a:pt x="62" y="651"/>
                      <a:pt x="62" y="651"/>
                      <a:pt x="93" y="681"/>
                    </a:cubicBezTo>
                    <a:lnTo>
                      <a:pt x="93" y="713"/>
                    </a:lnTo>
                    <a:cubicBezTo>
                      <a:pt x="93" y="713"/>
                      <a:pt x="93" y="713"/>
                      <a:pt x="93" y="744"/>
                    </a:cubicBezTo>
                    <a:cubicBezTo>
                      <a:pt x="93" y="744"/>
                      <a:pt x="124" y="744"/>
                      <a:pt x="155" y="744"/>
                    </a:cubicBezTo>
                    <a:lnTo>
                      <a:pt x="155" y="744"/>
                    </a:lnTo>
                    <a:lnTo>
                      <a:pt x="155" y="744"/>
                    </a:lnTo>
                    <a:lnTo>
                      <a:pt x="186" y="744"/>
                    </a:lnTo>
                    <a:lnTo>
                      <a:pt x="217" y="713"/>
                    </a:lnTo>
                    <a:lnTo>
                      <a:pt x="248" y="713"/>
                    </a:lnTo>
                    <a:lnTo>
                      <a:pt x="248" y="713"/>
                    </a:lnTo>
                    <a:lnTo>
                      <a:pt x="279" y="713"/>
                    </a:lnTo>
                    <a:cubicBezTo>
                      <a:pt x="279" y="713"/>
                      <a:pt x="279" y="713"/>
                      <a:pt x="310" y="713"/>
                    </a:cubicBezTo>
                    <a:lnTo>
                      <a:pt x="310" y="713"/>
                    </a:lnTo>
                    <a:cubicBezTo>
                      <a:pt x="341" y="713"/>
                      <a:pt x="402" y="713"/>
                      <a:pt x="402" y="713"/>
                    </a:cubicBezTo>
                    <a:cubicBezTo>
                      <a:pt x="434" y="713"/>
                      <a:pt x="434" y="713"/>
                      <a:pt x="434" y="713"/>
                    </a:cubicBezTo>
                    <a:cubicBezTo>
                      <a:pt x="434" y="681"/>
                      <a:pt x="434" y="681"/>
                      <a:pt x="434" y="681"/>
                    </a:cubicBezTo>
                    <a:cubicBezTo>
                      <a:pt x="465" y="681"/>
                      <a:pt x="465" y="681"/>
                      <a:pt x="465" y="681"/>
                    </a:cubicBezTo>
                    <a:lnTo>
                      <a:pt x="496" y="681"/>
                    </a:lnTo>
                    <a:lnTo>
                      <a:pt x="496" y="681"/>
                    </a:lnTo>
                    <a:lnTo>
                      <a:pt x="496" y="681"/>
                    </a:lnTo>
                    <a:cubicBezTo>
                      <a:pt x="527" y="681"/>
                      <a:pt x="558" y="651"/>
                      <a:pt x="589" y="620"/>
                    </a:cubicBezTo>
                    <a:lnTo>
                      <a:pt x="620" y="620"/>
                    </a:lnTo>
                    <a:cubicBezTo>
                      <a:pt x="651" y="589"/>
                      <a:pt x="713" y="527"/>
                      <a:pt x="744" y="465"/>
                    </a:cubicBezTo>
                    <a:cubicBezTo>
                      <a:pt x="744" y="465"/>
                      <a:pt x="744" y="465"/>
                      <a:pt x="744" y="433"/>
                    </a:cubicBezTo>
                    <a:cubicBezTo>
                      <a:pt x="775" y="433"/>
                      <a:pt x="806" y="372"/>
                      <a:pt x="837" y="341"/>
                    </a:cubicBezTo>
                    <a:cubicBezTo>
                      <a:pt x="837" y="341"/>
                      <a:pt x="837" y="341"/>
                      <a:pt x="837" y="309"/>
                    </a:cubicBezTo>
                    <a:cubicBezTo>
                      <a:pt x="837" y="309"/>
                      <a:pt x="837" y="341"/>
                      <a:pt x="806" y="341"/>
                    </a:cubicBezTo>
                    <a:close/>
                    <a:moveTo>
                      <a:pt x="713" y="403"/>
                    </a:moveTo>
                    <a:lnTo>
                      <a:pt x="713" y="403"/>
                    </a:lnTo>
                    <a:cubicBezTo>
                      <a:pt x="682" y="433"/>
                      <a:pt x="682" y="465"/>
                      <a:pt x="682" y="465"/>
                    </a:cubicBezTo>
                    <a:cubicBezTo>
                      <a:pt x="682" y="496"/>
                      <a:pt x="651" y="496"/>
                      <a:pt x="651" y="496"/>
                    </a:cubicBezTo>
                    <a:lnTo>
                      <a:pt x="651" y="496"/>
                    </a:lnTo>
                    <a:lnTo>
                      <a:pt x="620" y="527"/>
                    </a:lnTo>
                    <a:cubicBezTo>
                      <a:pt x="620" y="527"/>
                      <a:pt x="620" y="527"/>
                      <a:pt x="589" y="527"/>
                    </a:cubicBezTo>
                    <a:lnTo>
                      <a:pt x="589" y="527"/>
                    </a:lnTo>
                    <a:lnTo>
                      <a:pt x="589" y="527"/>
                    </a:lnTo>
                    <a:lnTo>
                      <a:pt x="589" y="527"/>
                    </a:lnTo>
                    <a:lnTo>
                      <a:pt x="589" y="527"/>
                    </a:lnTo>
                    <a:cubicBezTo>
                      <a:pt x="558" y="527"/>
                      <a:pt x="558" y="527"/>
                      <a:pt x="558" y="527"/>
                    </a:cubicBezTo>
                    <a:cubicBezTo>
                      <a:pt x="558" y="496"/>
                      <a:pt x="558" y="496"/>
                      <a:pt x="527" y="496"/>
                    </a:cubicBezTo>
                    <a:cubicBezTo>
                      <a:pt x="527" y="465"/>
                      <a:pt x="527" y="465"/>
                      <a:pt x="527" y="465"/>
                    </a:cubicBezTo>
                    <a:lnTo>
                      <a:pt x="527" y="465"/>
                    </a:lnTo>
                    <a:lnTo>
                      <a:pt x="527" y="465"/>
                    </a:lnTo>
                    <a:lnTo>
                      <a:pt x="527" y="465"/>
                    </a:lnTo>
                    <a:lnTo>
                      <a:pt x="527" y="465"/>
                    </a:lnTo>
                    <a:lnTo>
                      <a:pt x="527" y="433"/>
                    </a:lnTo>
                    <a:lnTo>
                      <a:pt x="527" y="433"/>
                    </a:lnTo>
                    <a:lnTo>
                      <a:pt x="527" y="433"/>
                    </a:lnTo>
                    <a:lnTo>
                      <a:pt x="527" y="433"/>
                    </a:lnTo>
                    <a:lnTo>
                      <a:pt x="527" y="433"/>
                    </a:lnTo>
                    <a:cubicBezTo>
                      <a:pt x="558" y="403"/>
                      <a:pt x="558" y="403"/>
                      <a:pt x="558" y="403"/>
                    </a:cubicBezTo>
                    <a:lnTo>
                      <a:pt x="589" y="372"/>
                    </a:lnTo>
                    <a:lnTo>
                      <a:pt x="620" y="372"/>
                    </a:lnTo>
                    <a:cubicBezTo>
                      <a:pt x="620" y="372"/>
                      <a:pt x="620" y="372"/>
                      <a:pt x="620" y="341"/>
                    </a:cubicBezTo>
                    <a:cubicBezTo>
                      <a:pt x="651" y="341"/>
                      <a:pt x="651" y="341"/>
                      <a:pt x="651" y="341"/>
                    </a:cubicBezTo>
                    <a:lnTo>
                      <a:pt x="651" y="341"/>
                    </a:lnTo>
                    <a:lnTo>
                      <a:pt x="682" y="372"/>
                    </a:lnTo>
                    <a:lnTo>
                      <a:pt x="682" y="372"/>
                    </a:lnTo>
                    <a:cubicBezTo>
                      <a:pt x="713" y="403"/>
                      <a:pt x="713" y="403"/>
                      <a:pt x="713" y="40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Freeform 47"/>
              <p:cNvSpPr>
                <a:spLocks noChangeArrowheads="1"/>
              </p:cNvSpPr>
              <p:nvPr/>
            </p:nvSpPr>
            <p:spPr bwMode="auto">
              <a:xfrm>
                <a:off x="4281488" y="3252788"/>
                <a:ext cx="11112" cy="22225"/>
              </a:xfrm>
              <a:custGeom>
                <a:avLst/>
                <a:gdLst>
                  <a:gd name="T0" fmla="*/ 31 w 32"/>
                  <a:gd name="T1" fmla="*/ 0 h 63"/>
                  <a:gd name="T2" fmla="*/ 31 w 32"/>
                  <a:gd name="T3" fmla="*/ 0 h 63"/>
                  <a:gd name="T4" fmla="*/ 31 w 32"/>
                  <a:gd name="T5" fmla="*/ 0 h 63"/>
                  <a:gd name="T6" fmla="*/ 31 w 32"/>
                  <a:gd name="T7" fmla="*/ 0 h 63"/>
                  <a:gd name="T8" fmla="*/ 31 w 32"/>
                  <a:gd name="T9" fmla="*/ 0 h 63"/>
                  <a:gd name="T10" fmla="*/ 0 w 32"/>
                  <a:gd name="T11" fmla="*/ 31 h 63"/>
                  <a:gd name="T12" fmla="*/ 0 w 32"/>
                  <a:gd name="T13" fmla="*/ 31 h 63"/>
                  <a:gd name="T14" fmla="*/ 0 w 32"/>
                  <a:gd name="T15" fmla="*/ 31 h 63"/>
                  <a:gd name="T16" fmla="*/ 0 w 32"/>
                  <a:gd name="T17" fmla="*/ 31 h 63"/>
                  <a:gd name="T18" fmla="*/ 0 w 32"/>
                  <a:gd name="T19" fmla="*/ 31 h 63"/>
                  <a:gd name="T20" fmla="*/ 31 w 32"/>
                  <a:gd name="T21" fmla="*/ 62 h 63"/>
                  <a:gd name="T22" fmla="*/ 31 w 32"/>
                  <a:gd name="T23" fmla="*/ 62 h 63"/>
                  <a:gd name="T24" fmla="*/ 31 w 32"/>
                  <a:gd name="T25" fmla="*/ 31 h 63"/>
                  <a:gd name="T26" fmla="*/ 31 w 32"/>
                  <a:gd name="T27" fmla="*/ 31 h 63"/>
                  <a:gd name="T28" fmla="*/ 31 w 32"/>
                  <a:gd name="T2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63">
                    <a:moveTo>
                      <a:pt x="31" y="0"/>
                    </a:move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31" y="31"/>
                      <a:pt x="31" y="62"/>
                      <a:pt x="31" y="62"/>
                    </a:cubicBezTo>
                    <a:lnTo>
                      <a:pt x="31" y="62"/>
                    </a:lnTo>
                    <a:cubicBezTo>
                      <a:pt x="31" y="31"/>
                      <a:pt x="31" y="31"/>
                      <a:pt x="31" y="31"/>
                    </a:cubicBezTo>
                    <a:lnTo>
                      <a:pt x="31" y="3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Freeform 48"/>
              <p:cNvSpPr>
                <a:spLocks noChangeArrowheads="1"/>
              </p:cNvSpPr>
              <p:nvPr/>
            </p:nvSpPr>
            <p:spPr bwMode="auto">
              <a:xfrm>
                <a:off x="4527550" y="2951163"/>
                <a:ext cx="134938" cy="279400"/>
              </a:xfrm>
              <a:custGeom>
                <a:avLst/>
                <a:gdLst>
                  <a:gd name="T0" fmla="*/ 341 w 373"/>
                  <a:gd name="T1" fmla="*/ 93 h 776"/>
                  <a:gd name="T2" fmla="*/ 341 w 373"/>
                  <a:gd name="T3" fmla="*/ 93 h 776"/>
                  <a:gd name="T4" fmla="*/ 341 w 373"/>
                  <a:gd name="T5" fmla="*/ 31 h 776"/>
                  <a:gd name="T6" fmla="*/ 341 w 373"/>
                  <a:gd name="T7" fmla="*/ 0 h 776"/>
                  <a:gd name="T8" fmla="*/ 310 w 373"/>
                  <a:gd name="T9" fmla="*/ 62 h 776"/>
                  <a:gd name="T10" fmla="*/ 278 w 373"/>
                  <a:gd name="T11" fmla="*/ 62 h 776"/>
                  <a:gd name="T12" fmla="*/ 278 w 373"/>
                  <a:gd name="T13" fmla="*/ 62 h 776"/>
                  <a:gd name="T14" fmla="*/ 278 w 373"/>
                  <a:gd name="T15" fmla="*/ 93 h 776"/>
                  <a:gd name="T16" fmla="*/ 278 w 373"/>
                  <a:gd name="T17" fmla="*/ 93 h 776"/>
                  <a:gd name="T18" fmla="*/ 278 w 373"/>
                  <a:gd name="T19" fmla="*/ 124 h 776"/>
                  <a:gd name="T20" fmla="*/ 217 w 373"/>
                  <a:gd name="T21" fmla="*/ 155 h 776"/>
                  <a:gd name="T22" fmla="*/ 186 w 373"/>
                  <a:gd name="T23" fmla="*/ 155 h 776"/>
                  <a:gd name="T24" fmla="*/ 186 w 373"/>
                  <a:gd name="T25" fmla="*/ 155 h 776"/>
                  <a:gd name="T26" fmla="*/ 186 w 373"/>
                  <a:gd name="T27" fmla="*/ 217 h 776"/>
                  <a:gd name="T28" fmla="*/ 154 w 373"/>
                  <a:gd name="T29" fmla="*/ 217 h 776"/>
                  <a:gd name="T30" fmla="*/ 154 w 373"/>
                  <a:gd name="T31" fmla="*/ 217 h 776"/>
                  <a:gd name="T32" fmla="*/ 154 w 373"/>
                  <a:gd name="T33" fmla="*/ 217 h 776"/>
                  <a:gd name="T34" fmla="*/ 154 w 373"/>
                  <a:gd name="T35" fmla="*/ 217 h 776"/>
                  <a:gd name="T36" fmla="*/ 124 w 373"/>
                  <a:gd name="T37" fmla="*/ 217 h 776"/>
                  <a:gd name="T38" fmla="*/ 93 w 373"/>
                  <a:gd name="T39" fmla="*/ 217 h 776"/>
                  <a:gd name="T40" fmla="*/ 93 w 373"/>
                  <a:gd name="T41" fmla="*/ 217 h 776"/>
                  <a:gd name="T42" fmla="*/ 62 w 373"/>
                  <a:gd name="T43" fmla="*/ 217 h 776"/>
                  <a:gd name="T44" fmla="*/ 62 w 373"/>
                  <a:gd name="T45" fmla="*/ 217 h 776"/>
                  <a:gd name="T46" fmla="*/ 62 w 373"/>
                  <a:gd name="T47" fmla="*/ 217 h 776"/>
                  <a:gd name="T48" fmla="*/ 62 w 373"/>
                  <a:gd name="T49" fmla="*/ 248 h 776"/>
                  <a:gd name="T50" fmla="*/ 62 w 373"/>
                  <a:gd name="T51" fmla="*/ 309 h 776"/>
                  <a:gd name="T52" fmla="*/ 62 w 373"/>
                  <a:gd name="T53" fmla="*/ 309 h 776"/>
                  <a:gd name="T54" fmla="*/ 93 w 373"/>
                  <a:gd name="T55" fmla="*/ 465 h 776"/>
                  <a:gd name="T56" fmla="*/ 62 w 373"/>
                  <a:gd name="T57" fmla="*/ 465 h 776"/>
                  <a:gd name="T58" fmla="*/ 30 w 373"/>
                  <a:gd name="T59" fmla="*/ 589 h 776"/>
                  <a:gd name="T60" fmla="*/ 30 w 373"/>
                  <a:gd name="T61" fmla="*/ 589 h 776"/>
                  <a:gd name="T62" fmla="*/ 30 w 373"/>
                  <a:gd name="T63" fmla="*/ 620 h 776"/>
                  <a:gd name="T64" fmla="*/ 30 w 373"/>
                  <a:gd name="T65" fmla="*/ 651 h 776"/>
                  <a:gd name="T66" fmla="*/ 30 w 373"/>
                  <a:gd name="T67" fmla="*/ 713 h 776"/>
                  <a:gd name="T68" fmla="*/ 30 w 373"/>
                  <a:gd name="T69" fmla="*/ 744 h 776"/>
                  <a:gd name="T70" fmla="*/ 93 w 373"/>
                  <a:gd name="T71" fmla="*/ 775 h 776"/>
                  <a:gd name="T72" fmla="*/ 154 w 373"/>
                  <a:gd name="T73" fmla="*/ 775 h 776"/>
                  <a:gd name="T74" fmla="*/ 186 w 373"/>
                  <a:gd name="T75" fmla="*/ 744 h 776"/>
                  <a:gd name="T76" fmla="*/ 186 w 373"/>
                  <a:gd name="T77" fmla="*/ 744 h 776"/>
                  <a:gd name="T78" fmla="*/ 186 w 373"/>
                  <a:gd name="T79" fmla="*/ 744 h 776"/>
                  <a:gd name="T80" fmla="*/ 186 w 373"/>
                  <a:gd name="T81" fmla="*/ 744 h 776"/>
                  <a:gd name="T82" fmla="*/ 278 w 373"/>
                  <a:gd name="T83" fmla="*/ 372 h 776"/>
                  <a:gd name="T84" fmla="*/ 310 w 373"/>
                  <a:gd name="T85" fmla="*/ 309 h 776"/>
                  <a:gd name="T86" fmla="*/ 341 w 373"/>
                  <a:gd name="T87" fmla="*/ 248 h 776"/>
                  <a:gd name="T88" fmla="*/ 341 w 373"/>
                  <a:gd name="T89" fmla="*/ 248 h 776"/>
                  <a:gd name="T90" fmla="*/ 310 w 373"/>
                  <a:gd name="T91" fmla="*/ 217 h 776"/>
                  <a:gd name="T92" fmla="*/ 310 w 373"/>
                  <a:gd name="T93" fmla="*/ 155 h 776"/>
                  <a:gd name="T94" fmla="*/ 310 w 373"/>
                  <a:gd name="T95" fmla="*/ 155 h 776"/>
                  <a:gd name="T96" fmla="*/ 341 w 373"/>
                  <a:gd name="T97" fmla="*/ 155 h 776"/>
                  <a:gd name="T98" fmla="*/ 372 w 373"/>
                  <a:gd name="T99" fmla="*/ 124 h 776"/>
                  <a:gd name="T100" fmla="*/ 341 w 373"/>
                  <a:gd name="T101" fmla="*/ 124 h 776"/>
                  <a:gd name="T102" fmla="*/ 341 w 373"/>
                  <a:gd name="T103" fmla="*/ 93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73" h="776">
                    <a:moveTo>
                      <a:pt x="341" y="93"/>
                    </a:moveTo>
                    <a:lnTo>
                      <a:pt x="341" y="93"/>
                    </a:lnTo>
                    <a:cubicBezTo>
                      <a:pt x="341" y="62"/>
                      <a:pt x="341" y="31"/>
                      <a:pt x="341" y="31"/>
                    </a:cubicBezTo>
                    <a:lnTo>
                      <a:pt x="341" y="0"/>
                    </a:lnTo>
                    <a:cubicBezTo>
                      <a:pt x="341" y="31"/>
                      <a:pt x="310" y="62"/>
                      <a:pt x="310" y="62"/>
                    </a:cubicBezTo>
                    <a:lnTo>
                      <a:pt x="278" y="62"/>
                    </a:lnTo>
                    <a:lnTo>
                      <a:pt x="278" y="62"/>
                    </a:lnTo>
                    <a:cubicBezTo>
                      <a:pt x="278" y="93"/>
                      <a:pt x="278" y="93"/>
                      <a:pt x="278" y="93"/>
                    </a:cubicBezTo>
                    <a:lnTo>
                      <a:pt x="278" y="93"/>
                    </a:lnTo>
                    <a:lnTo>
                      <a:pt x="278" y="124"/>
                    </a:lnTo>
                    <a:cubicBezTo>
                      <a:pt x="248" y="155"/>
                      <a:pt x="248" y="155"/>
                      <a:pt x="217" y="155"/>
                    </a:cubicBezTo>
                    <a:lnTo>
                      <a:pt x="186" y="155"/>
                    </a:lnTo>
                    <a:lnTo>
                      <a:pt x="186" y="155"/>
                    </a:lnTo>
                    <a:cubicBezTo>
                      <a:pt x="186" y="185"/>
                      <a:pt x="186" y="185"/>
                      <a:pt x="186" y="217"/>
                    </a:cubicBezTo>
                    <a:cubicBezTo>
                      <a:pt x="186" y="217"/>
                      <a:pt x="186" y="217"/>
                      <a:pt x="154" y="217"/>
                    </a:cubicBezTo>
                    <a:lnTo>
                      <a:pt x="154" y="217"/>
                    </a:lnTo>
                    <a:lnTo>
                      <a:pt x="154" y="217"/>
                    </a:lnTo>
                    <a:lnTo>
                      <a:pt x="154" y="217"/>
                    </a:lnTo>
                    <a:lnTo>
                      <a:pt x="124" y="217"/>
                    </a:lnTo>
                    <a:cubicBezTo>
                      <a:pt x="124" y="217"/>
                      <a:pt x="124" y="217"/>
                      <a:pt x="93" y="217"/>
                    </a:cubicBezTo>
                    <a:lnTo>
                      <a:pt x="93" y="217"/>
                    </a:lnTo>
                    <a:lnTo>
                      <a:pt x="62" y="217"/>
                    </a:lnTo>
                    <a:lnTo>
                      <a:pt x="62" y="217"/>
                    </a:lnTo>
                    <a:lnTo>
                      <a:pt x="62" y="217"/>
                    </a:lnTo>
                    <a:cubicBezTo>
                      <a:pt x="62" y="248"/>
                      <a:pt x="62" y="248"/>
                      <a:pt x="62" y="248"/>
                    </a:cubicBezTo>
                    <a:cubicBezTo>
                      <a:pt x="62" y="279"/>
                      <a:pt x="62" y="279"/>
                      <a:pt x="62" y="309"/>
                    </a:cubicBezTo>
                    <a:lnTo>
                      <a:pt x="62" y="309"/>
                    </a:lnTo>
                    <a:cubicBezTo>
                      <a:pt x="93" y="372"/>
                      <a:pt x="93" y="433"/>
                      <a:pt x="93" y="465"/>
                    </a:cubicBezTo>
                    <a:cubicBezTo>
                      <a:pt x="62" y="465"/>
                      <a:pt x="62" y="465"/>
                      <a:pt x="62" y="465"/>
                    </a:cubicBezTo>
                    <a:cubicBezTo>
                      <a:pt x="62" y="496"/>
                      <a:pt x="30" y="557"/>
                      <a:pt x="30" y="589"/>
                    </a:cubicBezTo>
                    <a:cubicBezTo>
                      <a:pt x="0" y="589"/>
                      <a:pt x="0" y="589"/>
                      <a:pt x="30" y="589"/>
                    </a:cubicBezTo>
                    <a:cubicBezTo>
                      <a:pt x="30" y="620"/>
                      <a:pt x="30" y="620"/>
                      <a:pt x="30" y="620"/>
                    </a:cubicBezTo>
                    <a:cubicBezTo>
                      <a:pt x="30" y="651"/>
                      <a:pt x="30" y="651"/>
                      <a:pt x="30" y="651"/>
                    </a:cubicBezTo>
                    <a:cubicBezTo>
                      <a:pt x="30" y="681"/>
                      <a:pt x="30" y="681"/>
                      <a:pt x="30" y="713"/>
                    </a:cubicBezTo>
                    <a:cubicBezTo>
                      <a:pt x="30" y="713"/>
                      <a:pt x="30" y="713"/>
                      <a:pt x="30" y="744"/>
                    </a:cubicBezTo>
                    <a:cubicBezTo>
                      <a:pt x="62" y="744"/>
                      <a:pt x="93" y="775"/>
                      <a:pt x="93" y="775"/>
                    </a:cubicBezTo>
                    <a:cubicBezTo>
                      <a:pt x="93" y="775"/>
                      <a:pt x="124" y="775"/>
                      <a:pt x="154" y="775"/>
                    </a:cubicBezTo>
                    <a:cubicBezTo>
                      <a:pt x="154" y="744"/>
                      <a:pt x="186" y="744"/>
                      <a:pt x="186" y="744"/>
                    </a:cubicBezTo>
                    <a:lnTo>
                      <a:pt x="186" y="744"/>
                    </a:lnTo>
                    <a:lnTo>
                      <a:pt x="186" y="744"/>
                    </a:lnTo>
                    <a:lnTo>
                      <a:pt x="186" y="744"/>
                    </a:lnTo>
                    <a:cubicBezTo>
                      <a:pt x="186" y="713"/>
                      <a:pt x="278" y="433"/>
                      <a:pt x="278" y="372"/>
                    </a:cubicBezTo>
                    <a:cubicBezTo>
                      <a:pt x="310" y="341"/>
                      <a:pt x="310" y="341"/>
                      <a:pt x="310" y="309"/>
                    </a:cubicBezTo>
                    <a:cubicBezTo>
                      <a:pt x="310" y="279"/>
                      <a:pt x="310" y="279"/>
                      <a:pt x="341" y="248"/>
                    </a:cubicBezTo>
                    <a:lnTo>
                      <a:pt x="341" y="248"/>
                    </a:lnTo>
                    <a:lnTo>
                      <a:pt x="310" y="217"/>
                    </a:lnTo>
                    <a:cubicBezTo>
                      <a:pt x="310" y="185"/>
                      <a:pt x="310" y="155"/>
                      <a:pt x="310" y="155"/>
                    </a:cubicBezTo>
                    <a:lnTo>
                      <a:pt x="310" y="155"/>
                    </a:lnTo>
                    <a:cubicBezTo>
                      <a:pt x="341" y="155"/>
                      <a:pt x="341" y="155"/>
                      <a:pt x="341" y="155"/>
                    </a:cubicBezTo>
                    <a:cubicBezTo>
                      <a:pt x="341" y="155"/>
                      <a:pt x="341" y="124"/>
                      <a:pt x="372" y="124"/>
                    </a:cubicBezTo>
                    <a:cubicBezTo>
                      <a:pt x="372" y="124"/>
                      <a:pt x="372" y="124"/>
                      <a:pt x="341" y="124"/>
                    </a:cubicBezTo>
                    <a:lnTo>
                      <a:pt x="341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Freeform 49"/>
              <p:cNvSpPr>
                <a:spLocks noChangeArrowheads="1"/>
              </p:cNvSpPr>
              <p:nvPr/>
            </p:nvSpPr>
            <p:spPr bwMode="auto">
              <a:xfrm>
                <a:off x="3902075" y="3052763"/>
                <a:ext cx="168275" cy="257175"/>
              </a:xfrm>
              <a:custGeom>
                <a:avLst/>
                <a:gdLst>
                  <a:gd name="T0" fmla="*/ 279 w 466"/>
                  <a:gd name="T1" fmla="*/ 650 h 714"/>
                  <a:gd name="T2" fmla="*/ 279 w 466"/>
                  <a:gd name="T3" fmla="*/ 650 h 714"/>
                  <a:gd name="T4" fmla="*/ 310 w 466"/>
                  <a:gd name="T5" fmla="*/ 682 h 714"/>
                  <a:gd name="T6" fmla="*/ 310 w 466"/>
                  <a:gd name="T7" fmla="*/ 713 h 714"/>
                  <a:gd name="T8" fmla="*/ 310 w 466"/>
                  <a:gd name="T9" fmla="*/ 713 h 714"/>
                  <a:gd name="T10" fmla="*/ 310 w 466"/>
                  <a:gd name="T11" fmla="*/ 713 h 714"/>
                  <a:gd name="T12" fmla="*/ 341 w 466"/>
                  <a:gd name="T13" fmla="*/ 713 h 714"/>
                  <a:gd name="T14" fmla="*/ 341 w 466"/>
                  <a:gd name="T15" fmla="*/ 713 h 714"/>
                  <a:gd name="T16" fmla="*/ 372 w 466"/>
                  <a:gd name="T17" fmla="*/ 713 h 714"/>
                  <a:gd name="T18" fmla="*/ 372 w 466"/>
                  <a:gd name="T19" fmla="*/ 713 h 714"/>
                  <a:gd name="T20" fmla="*/ 372 w 466"/>
                  <a:gd name="T21" fmla="*/ 713 h 714"/>
                  <a:gd name="T22" fmla="*/ 372 w 466"/>
                  <a:gd name="T23" fmla="*/ 713 h 714"/>
                  <a:gd name="T24" fmla="*/ 403 w 466"/>
                  <a:gd name="T25" fmla="*/ 682 h 714"/>
                  <a:gd name="T26" fmla="*/ 403 w 466"/>
                  <a:gd name="T27" fmla="*/ 248 h 714"/>
                  <a:gd name="T28" fmla="*/ 465 w 466"/>
                  <a:gd name="T29" fmla="*/ 248 h 714"/>
                  <a:gd name="T30" fmla="*/ 465 w 466"/>
                  <a:gd name="T31" fmla="*/ 62 h 714"/>
                  <a:gd name="T32" fmla="*/ 372 w 466"/>
                  <a:gd name="T33" fmla="*/ 62 h 714"/>
                  <a:gd name="T34" fmla="*/ 341 w 466"/>
                  <a:gd name="T35" fmla="*/ 30 h 714"/>
                  <a:gd name="T36" fmla="*/ 279 w 466"/>
                  <a:gd name="T37" fmla="*/ 30 h 714"/>
                  <a:gd name="T38" fmla="*/ 279 w 466"/>
                  <a:gd name="T39" fmla="*/ 30 h 714"/>
                  <a:gd name="T40" fmla="*/ 155 w 466"/>
                  <a:gd name="T41" fmla="*/ 30 h 714"/>
                  <a:gd name="T42" fmla="*/ 124 w 466"/>
                  <a:gd name="T43" fmla="*/ 30 h 714"/>
                  <a:gd name="T44" fmla="*/ 124 w 466"/>
                  <a:gd name="T45" fmla="*/ 30 h 714"/>
                  <a:gd name="T46" fmla="*/ 93 w 466"/>
                  <a:gd name="T47" fmla="*/ 30 h 714"/>
                  <a:gd name="T48" fmla="*/ 93 w 466"/>
                  <a:gd name="T49" fmla="*/ 30 h 714"/>
                  <a:gd name="T50" fmla="*/ 62 w 466"/>
                  <a:gd name="T51" fmla="*/ 0 h 714"/>
                  <a:gd name="T52" fmla="*/ 62 w 466"/>
                  <a:gd name="T53" fmla="*/ 0 h 714"/>
                  <a:gd name="T54" fmla="*/ 62 w 466"/>
                  <a:gd name="T55" fmla="*/ 0 h 714"/>
                  <a:gd name="T56" fmla="*/ 62 w 466"/>
                  <a:gd name="T57" fmla="*/ 0 h 714"/>
                  <a:gd name="T58" fmla="*/ 62 w 466"/>
                  <a:gd name="T59" fmla="*/ 0 h 714"/>
                  <a:gd name="T60" fmla="*/ 62 w 466"/>
                  <a:gd name="T61" fmla="*/ 0 h 714"/>
                  <a:gd name="T62" fmla="*/ 62 w 466"/>
                  <a:gd name="T63" fmla="*/ 0 h 714"/>
                  <a:gd name="T64" fmla="*/ 31 w 466"/>
                  <a:gd name="T65" fmla="*/ 30 h 714"/>
                  <a:gd name="T66" fmla="*/ 0 w 466"/>
                  <a:gd name="T67" fmla="*/ 30 h 714"/>
                  <a:gd name="T68" fmla="*/ 0 w 466"/>
                  <a:gd name="T69" fmla="*/ 30 h 714"/>
                  <a:gd name="T70" fmla="*/ 0 w 466"/>
                  <a:gd name="T71" fmla="*/ 30 h 714"/>
                  <a:gd name="T72" fmla="*/ 62 w 466"/>
                  <a:gd name="T73" fmla="*/ 124 h 714"/>
                  <a:gd name="T74" fmla="*/ 93 w 466"/>
                  <a:gd name="T75" fmla="*/ 217 h 714"/>
                  <a:gd name="T76" fmla="*/ 124 w 466"/>
                  <a:gd name="T77" fmla="*/ 278 h 714"/>
                  <a:gd name="T78" fmla="*/ 155 w 466"/>
                  <a:gd name="T79" fmla="*/ 310 h 714"/>
                  <a:gd name="T80" fmla="*/ 155 w 466"/>
                  <a:gd name="T81" fmla="*/ 402 h 714"/>
                  <a:gd name="T82" fmla="*/ 155 w 466"/>
                  <a:gd name="T83" fmla="*/ 402 h 714"/>
                  <a:gd name="T84" fmla="*/ 155 w 466"/>
                  <a:gd name="T85" fmla="*/ 434 h 714"/>
                  <a:gd name="T86" fmla="*/ 186 w 466"/>
                  <a:gd name="T87" fmla="*/ 465 h 714"/>
                  <a:gd name="T88" fmla="*/ 186 w 466"/>
                  <a:gd name="T89" fmla="*/ 526 h 714"/>
                  <a:gd name="T90" fmla="*/ 186 w 466"/>
                  <a:gd name="T91" fmla="*/ 526 h 714"/>
                  <a:gd name="T92" fmla="*/ 186 w 466"/>
                  <a:gd name="T93" fmla="*/ 620 h 714"/>
                  <a:gd name="T94" fmla="*/ 186 w 466"/>
                  <a:gd name="T95" fmla="*/ 620 h 714"/>
                  <a:gd name="T96" fmla="*/ 248 w 466"/>
                  <a:gd name="T97" fmla="*/ 682 h 714"/>
                  <a:gd name="T98" fmla="*/ 248 w 466"/>
                  <a:gd name="T99" fmla="*/ 650 h 714"/>
                  <a:gd name="T100" fmla="*/ 279 w 466"/>
                  <a:gd name="T101" fmla="*/ 650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6" h="714">
                    <a:moveTo>
                      <a:pt x="279" y="650"/>
                    </a:moveTo>
                    <a:lnTo>
                      <a:pt x="279" y="650"/>
                    </a:lnTo>
                    <a:cubicBezTo>
                      <a:pt x="279" y="650"/>
                      <a:pt x="310" y="650"/>
                      <a:pt x="310" y="682"/>
                    </a:cubicBezTo>
                    <a:cubicBezTo>
                      <a:pt x="310" y="682"/>
                      <a:pt x="310" y="682"/>
                      <a:pt x="310" y="713"/>
                    </a:cubicBezTo>
                    <a:lnTo>
                      <a:pt x="310" y="713"/>
                    </a:lnTo>
                    <a:lnTo>
                      <a:pt x="310" y="713"/>
                    </a:lnTo>
                    <a:lnTo>
                      <a:pt x="341" y="713"/>
                    </a:lnTo>
                    <a:lnTo>
                      <a:pt x="341" y="713"/>
                    </a:lnTo>
                    <a:lnTo>
                      <a:pt x="372" y="713"/>
                    </a:lnTo>
                    <a:lnTo>
                      <a:pt x="372" y="713"/>
                    </a:lnTo>
                    <a:lnTo>
                      <a:pt x="372" y="713"/>
                    </a:lnTo>
                    <a:lnTo>
                      <a:pt x="372" y="713"/>
                    </a:lnTo>
                    <a:cubicBezTo>
                      <a:pt x="403" y="713"/>
                      <a:pt x="403" y="713"/>
                      <a:pt x="403" y="682"/>
                    </a:cubicBezTo>
                    <a:cubicBezTo>
                      <a:pt x="403" y="248"/>
                      <a:pt x="403" y="248"/>
                      <a:pt x="403" y="248"/>
                    </a:cubicBezTo>
                    <a:cubicBezTo>
                      <a:pt x="465" y="248"/>
                      <a:pt x="465" y="248"/>
                      <a:pt x="465" y="248"/>
                    </a:cubicBezTo>
                    <a:cubicBezTo>
                      <a:pt x="465" y="62"/>
                      <a:pt x="465" y="62"/>
                      <a:pt x="465" y="62"/>
                    </a:cubicBezTo>
                    <a:cubicBezTo>
                      <a:pt x="372" y="62"/>
                      <a:pt x="372" y="62"/>
                      <a:pt x="372" y="62"/>
                    </a:cubicBezTo>
                    <a:cubicBezTo>
                      <a:pt x="341" y="30"/>
                      <a:pt x="341" y="30"/>
                      <a:pt x="341" y="30"/>
                    </a:cubicBezTo>
                    <a:cubicBezTo>
                      <a:pt x="341" y="30"/>
                      <a:pt x="310" y="30"/>
                      <a:pt x="279" y="30"/>
                    </a:cubicBezTo>
                    <a:lnTo>
                      <a:pt x="279" y="30"/>
                    </a:lnTo>
                    <a:cubicBezTo>
                      <a:pt x="248" y="30"/>
                      <a:pt x="155" y="30"/>
                      <a:pt x="155" y="30"/>
                    </a:cubicBezTo>
                    <a:lnTo>
                      <a:pt x="124" y="30"/>
                    </a:lnTo>
                    <a:lnTo>
                      <a:pt x="124" y="30"/>
                    </a:lnTo>
                    <a:cubicBezTo>
                      <a:pt x="93" y="30"/>
                      <a:pt x="93" y="30"/>
                      <a:pt x="93" y="30"/>
                    </a:cubicBezTo>
                    <a:lnTo>
                      <a:pt x="93" y="30"/>
                    </a:lnTo>
                    <a:cubicBezTo>
                      <a:pt x="93" y="30"/>
                      <a:pt x="62" y="3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31" y="30"/>
                    </a:lnTo>
                    <a:cubicBezTo>
                      <a:pt x="31" y="30"/>
                      <a:pt x="31" y="30"/>
                      <a:pt x="0" y="30"/>
                    </a:cubicBezTo>
                    <a:lnTo>
                      <a:pt x="0" y="30"/>
                    </a:lnTo>
                    <a:lnTo>
                      <a:pt x="0" y="30"/>
                    </a:lnTo>
                    <a:cubicBezTo>
                      <a:pt x="0" y="30"/>
                      <a:pt x="31" y="93"/>
                      <a:pt x="62" y="124"/>
                    </a:cubicBezTo>
                    <a:cubicBezTo>
                      <a:pt x="93" y="154"/>
                      <a:pt x="93" y="186"/>
                      <a:pt x="93" y="217"/>
                    </a:cubicBezTo>
                    <a:cubicBezTo>
                      <a:pt x="93" y="217"/>
                      <a:pt x="124" y="248"/>
                      <a:pt x="124" y="278"/>
                    </a:cubicBezTo>
                    <a:cubicBezTo>
                      <a:pt x="155" y="310"/>
                      <a:pt x="155" y="310"/>
                      <a:pt x="155" y="310"/>
                    </a:cubicBezTo>
                    <a:cubicBezTo>
                      <a:pt x="155" y="310"/>
                      <a:pt x="155" y="341"/>
                      <a:pt x="155" y="402"/>
                    </a:cubicBezTo>
                    <a:lnTo>
                      <a:pt x="155" y="402"/>
                    </a:lnTo>
                    <a:cubicBezTo>
                      <a:pt x="155" y="434"/>
                      <a:pt x="155" y="434"/>
                      <a:pt x="155" y="434"/>
                    </a:cubicBezTo>
                    <a:lnTo>
                      <a:pt x="186" y="465"/>
                    </a:lnTo>
                    <a:cubicBezTo>
                      <a:pt x="186" y="496"/>
                      <a:pt x="186" y="496"/>
                      <a:pt x="186" y="526"/>
                    </a:cubicBezTo>
                    <a:lnTo>
                      <a:pt x="186" y="526"/>
                    </a:lnTo>
                    <a:cubicBezTo>
                      <a:pt x="186" y="558"/>
                      <a:pt x="186" y="589"/>
                      <a:pt x="186" y="620"/>
                    </a:cubicBezTo>
                    <a:lnTo>
                      <a:pt x="186" y="620"/>
                    </a:lnTo>
                    <a:cubicBezTo>
                      <a:pt x="217" y="650"/>
                      <a:pt x="217" y="650"/>
                      <a:pt x="248" y="682"/>
                    </a:cubicBezTo>
                    <a:lnTo>
                      <a:pt x="248" y="650"/>
                    </a:lnTo>
                    <a:cubicBezTo>
                      <a:pt x="279" y="650"/>
                      <a:pt x="279" y="650"/>
                      <a:pt x="279" y="65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 50"/>
              <p:cNvSpPr>
                <a:spLocks noChangeArrowheads="1"/>
              </p:cNvSpPr>
              <p:nvPr/>
            </p:nvSpPr>
            <p:spPr bwMode="auto">
              <a:xfrm>
                <a:off x="3502025" y="2416175"/>
                <a:ext cx="100013" cy="123825"/>
              </a:xfrm>
              <a:custGeom>
                <a:avLst/>
                <a:gdLst>
                  <a:gd name="T0" fmla="*/ 279 w 280"/>
                  <a:gd name="T1" fmla="*/ 124 h 342"/>
                  <a:gd name="T2" fmla="*/ 279 w 280"/>
                  <a:gd name="T3" fmla="*/ 94 h 342"/>
                  <a:gd name="T4" fmla="*/ 279 w 280"/>
                  <a:gd name="T5" fmla="*/ 62 h 342"/>
                  <a:gd name="T6" fmla="*/ 279 w 280"/>
                  <a:gd name="T7" fmla="*/ 62 h 342"/>
                  <a:gd name="T8" fmla="*/ 248 w 280"/>
                  <a:gd name="T9" fmla="*/ 62 h 342"/>
                  <a:gd name="T10" fmla="*/ 186 w 280"/>
                  <a:gd name="T11" fmla="*/ 62 h 342"/>
                  <a:gd name="T12" fmla="*/ 155 w 280"/>
                  <a:gd name="T13" fmla="*/ 31 h 342"/>
                  <a:gd name="T14" fmla="*/ 155 w 280"/>
                  <a:gd name="T15" fmla="*/ 31 h 342"/>
                  <a:gd name="T16" fmla="*/ 124 w 280"/>
                  <a:gd name="T17" fmla="*/ 31 h 342"/>
                  <a:gd name="T18" fmla="*/ 93 w 280"/>
                  <a:gd name="T19" fmla="*/ 0 h 342"/>
                  <a:gd name="T20" fmla="*/ 63 w 280"/>
                  <a:gd name="T21" fmla="*/ 31 h 342"/>
                  <a:gd name="T22" fmla="*/ 31 w 280"/>
                  <a:gd name="T23" fmla="*/ 31 h 342"/>
                  <a:gd name="T24" fmla="*/ 31 w 280"/>
                  <a:gd name="T25" fmla="*/ 0 h 342"/>
                  <a:gd name="T26" fmla="*/ 31 w 280"/>
                  <a:gd name="T27" fmla="*/ 31 h 342"/>
                  <a:gd name="T28" fmla="*/ 31 w 280"/>
                  <a:gd name="T29" fmla="*/ 31 h 342"/>
                  <a:gd name="T30" fmla="*/ 31 w 280"/>
                  <a:gd name="T31" fmla="*/ 31 h 342"/>
                  <a:gd name="T32" fmla="*/ 63 w 280"/>
                  <a:gd name="T33" fmla="*/ 62 h 342"/>
                  <a:gd name="T34" fmla="*/ 63 w 280"/>
                  <a:gd name="T35" fmla="*/ 94 h 342"/>
                  <a:gd name="T36" fmla="*/ 31 w 280"/>
                  <a:gd name="T37" fmla="*/ 124 h 342"/>
                  <a:gd name="T38" fmla="*/ 31 w 280"/>
                  <a:gd name="T39" fmla="*/ 155 h 342"/>
                  <a:gd name="T40" fmla="*/ 31 w 280"/>
                  <a:gd name="T41" fmla="*/ 155 h 342"/>
                  <a:gd name="T42" fmla="*/ 31 w 280"/>
                  <a:gd name="T43" fmla="*/ 186 h 342"/>
                  <a:gd name="T44" fmla="*/ 31 w 280"/>
                  <a:gd name="T45" fmla="*/ 186 h 342"/>
                  <a:gd name="T46" fmla="*/ 0 w 280"/>
                  <a:gd name="T47" fmla="*/ 186 h 342"/>
                  <a:gd name="T48" fmla="*/ 0 w 280"/>
                  <a:gd name="T49" fmla="*/ 218 h 342"/>
                  <a:gd name="T50" fmla="*/ 31 w 280"/>
                  <a:gd name="T51" fmla="*/ 218 h 342"/>
                  <a:gd name="T52" fmla="*/ 31 w 280"/>
                  <a:gd name="T53" fmla="*/ 248 h 342"/>
                  <a:gd name="T54" fmla="*/ 63 w 280"/>
                  <a:gd name="T55" fmla="*/ 279 h 342"/>
                  <a:gd name="T56" fmla="*/ 63 w 280"/>
                  <a:gd name="T57" fmla="*/ 310 h 342"/>
                  <a:gd name="T58" fmla="*/ 155 w 280"/>
                  <a:gd name="T59" fmla="*/ 310 h 342"/>
                  <a:gd name="T60" fmla="*/ 217 w 280"/>
                  <a:gd name="T61" fmla="*/ 279 h 342"/>
                  <a:gd name="T62" fmla="*/ 248 w 280"/>
                  <a:gd name="T63" fmla="*/ 279 h 342"/>
                  <a:gd name="T64" fmla="*/ 248 w 280"/>
                  <a:gd name="T65" fmla="*/ 279 h 342"/>
                  <a:gd name="T66" fmla="*/ 248 w 280"/>
                  <a:gd name="T67" fmla="*/ 186 h 342"/>
                  <a:gd name="T68" fmla="*/ 248 w 280"/>
                  <a:gd name="T69" fmla="*/ 186 h 342"/>
                  <a:gd name="T70" fmla="*/ 248 w 280"/>
                  <a:gd name="T71" fmla="*/ 186 h 342"/>
                  <a:gd name="T72" fmla="*/ 248 w 280"/>
                  <a:gd name="T73" fmla="*/ 155 h 342"/>
                  <a:gd name="T74" fmla="*/ 279 w 280"/>
                  <a:gd name="T75" fmla="*/ 124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80" h="342">
                    <a:moveTo>
                      <a:pt x="279" y="124"/>
                    </a:moveTo>
                    <a:lnTo>
                      <a:pt x="279" y="124"/>
                    </a:lnTo>
                    <a:lnTo>
                      <a:pt x="279" y="124"/>
                    </a:lnTo>
                    <a:cubicBezTo>
                      <a:pt x="279" y="124"/>
                      <a:pt x="279" y="124"/>
                      <a:pt x="279" y="94"/>
                    </a:cubicBezTo>
                    <a:cubicBezTo>
                      <a:pt x="279" y="94"/>
                      <a:pt x="279" y="94"/>
                      <a:pt x="279" y="62"/>
                    </a:cubicBezTo>
                    <a:lnTo>
                      <a:pt x="279" y="62"/>
                    </a:lnTo>
                    <a:lnTo>
                      <a:pt x="279" y="62"/>
                    </a:lnTo>
                    <a:lnTo>
                      <a:pt x="279" y="62"/>
                    </a:lnTo>
                    <a:lnTo>
                      <a:pt x="248" y="62"/>
                    </a:lnTo>
                    <a:lnTo>
                      <a:pt x="248" y="62"/>
                    </a:lnTo>
                    <a:cubicBezTo>
                      <a:pt x="248" y="62"/>
                      <a:pt x="248" y="62"/>
                      <a:pt x="217" y="62"/>
                    </a:cubicBezTo>
                    <a:cubicBezTo>
                      <a:pt x="217" y="62"/>
                      <a:pt x="217" y="62"/>
                      <a:pt x="186" y="62"/>
                    </a:cubicBezTo>
                    <a:cubicBezTo>
                      <a:pt x="186" y="62"/>
                      <a:pt x="155" y="62"/>
                      <a:pt x="155" y="31"/>
                    </a:cubicBezTo>
                    <a:lnTo>
                      <a:pt x="155" y="31"/>
                    </a:lnTo>
                    <a:lnTo>
                      <a:pt x="155" y="31"/>
                    </a:lnTo>
                    <a:lnTo>
                      <a:pt x="155" y="31"/>
                    </a:lnTo>
                    <a:cubicBezTo>
                      <a:pt x="124" y="31"/>
                      <a:pt x="124" y="31"/>
                      <a:pt x="124" y="31"/>
                    </a:cubicBezTo>
                    <a:lnTo>
                      <a:pt x="124" y="31"/>
                    </a:lnTo>
                    <a:lnTo>
                      <a:pt x="124" y="31"/>
                    </a:lnTo>
                    <a:cubicBezTo>
                      <a:pt x="124" y="31"/>
                      <a:pt x="93" y="31"/>
                      <a:pt x="93" y="0"/>
                    </a:cubicBezTo>
                    <a:lnTo>
                      <a:pt x="93" y="0"/>
                    </a:lnTo>
                    <a:cubicBezTo>
                      <a:pt x="93" y="31"/>
                      <a:pt x="63" y="31"/>
                      <a:pt x="63" y="31"/>
                    </a:cubicBezTo>
                    <a:lnTo>
                      <a:pt x="63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31" y="31"/>
                    </a:cubicBez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62"/>
                      <a:pt x="63" y="62"/>
                      <a:pt x="63" y="62"/>
                    </a:cubicBezTo>
                    <a:lnTo>
                      <a:pt x="63" y="62"/>
                    </a:lnTo>
                    <a:cubicBezTo>
                      <a:pt x="63" y="94"/>
                      <a:pt x="63" y="94"/>
                      <a:pt x="31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93" y="124"/>
                      <a:pt x="93" y="124"/>
                      <a:pt x="93" y="124"/>
                    </a:cubicBez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55"/>
                    </a:lnTo>
                    <a:lnTo>
                      <a:pt x="31" y="155"/>
                    </a:lnTo>
                    <a:lnTo>
                      <a:pt x="31" y="155"/>
                    </a:lnTo>
                    <a:lnTo>
                      <a:pt x="31" y="155"/>
                    </a:lnTo>
                    <a:cubicBezTo>
                      <a:pt x="31" y="155"/>
                      <a:pt x="31" y="155"/>
                      <a:pt x="31" y="186"/>
                    </a:cubicBezTo>
                    <a:lnTo>
                      <a:pt x="31" y="186"/>
                    </a:lnTo>
                    <a:lnTo>
                      <a:pt x="31" y="186"/>
                    </a:lnTo>
                    <a:lnTo>
                      <a:pt x="31" y="186"/>
                    </a:lnTo>
                    <a:cubicBezTo>
                      <a:pt x="0" y="186"/>
                      <a:pt x="0" y="186"/>
                      <a:pt x="0" y="186"/>
                    </a:cubicBezTo>
                    <a:cubicBezTo>
                      <a:pt x="0" y="186"/>
                      <a:pt x="0" y="186"/>
                      <a:pt x="0" y="218"/>
                    </a:cubicBezTo>
                    <a:lnTo>
                      <a:pt x="0" y="218"/>
                    </a:lnTo>
                    <a:lnTo>
                      <a:pt x="0" y="218"/>
                    </a:lnTo>
                    <a:cubicBezTo>
                      <a:pt x="31" y="218"/>
                      <a:pt x="31" y="218"/>
                      <a:pt x="31" y="218"/>
                    </a:cubicBezTo>
                    <a:lnTo>
                      <a:pt x="31" y="218"/>
                    </a:lnTo>
                    <a:cubicBezTo>
                      <a:pt x="31" y="248"/>
                      <a:pt x="31" y="248"/>
                      <a:pt x="31" y="248"/>
                    </a:cubicBezTo>
                    <a:cubicBezTo>
                      <a:pt x="63" y="248"/>
                      <a:pt x="63" y="248"/>
                      <a:pt x="63" y="248"/>
                    </a:cubicBezTo>
                    <a:cubicBezTo>
                      <a:pt x="63" y="279"/>
                      <a:pt x="63" y="279"/>
                      <a:pt x="63" y="279"/>
                    </a:cubicBezTo>
                    <a:cubicBezTo>
                      <a:pt x="63" y="279"/>
                      <a:pt x="63" y="279"/>
                      <a:pt x="63" y="310"/>
                    </a:cubicBezTo>
                    <a:lnTo>
                      <a:pt x="63" y="310"/>
                    </a:lnTo>
                    <a:lnTo>
                      <a:pt x="63" y="341"/>
                    </a:lnTo>
                    <a:cubicBezTo>
                      <a:pt x="93" y="341"/>
                      <a:pt x="124" y="310"/>
                      <a:pt x="155" y="310"/>
                    </a:cubicBezTo>
                    <a:cubicBezTo>
                      <a:pt x="155" y="279"/>
                      <a:pt x="155" y="279"/>
                      <a:pt x="186" y="279"/>
                    </a:cubicBezTo>
                    <a:lnTo>
                      <a:pt x="217" y="279"/>
                    </a:lnTo>
                    <a:lnTo>
                      <a:pt x="248" y="279"/>
                    </a:lnTo>
                    <a:lnTo>
                      <a:pt x="248" y="279"/>
                    </a:lnTo>
                    <a:lnTo>
                      <a:pt x="248" y="279"/>
                    </a:lnTo>
                    <a:lnTo>
                      <a:pt x="248" y="279"/>
                    </a:lnTo>
                    <a:cubicBezTo>
                      <a:pt x="248" y="248"/>
                      <a:pt x="248" y="248"/>
                      <a:pt x="248" y="248"/>
                    </a:cubicBezTo>
                    <a:cubicBezTo>
                      <a:pt x="248" y="218"/>
                      <a:pt x="248" y="218"/>
                      <a:pt x="248" y="186"/>
                    </a:cubicBezTo>
                    <a:lnTo>
                      <a:pt x="248" y="186"/>
                    </a:lnTo>
                    <a:lnTo>
                      <a:pt x="248" y="186"/>
                    </a:lnTo>
                    <a:lnTo>
                      <a:pt x="248" y="186"/>
                    </a:lnTo>
                    <a:lnTo>
                      <a:pt x="248" y="186"/>
                    </a:lnTo>
                    <a:cubicBezTo>
                      <a:pt x="248" y="186"/>
                      <a:pt x="248" y="186"/>
                      <a:pt x="248" y="155"/>
                    </a:cubicBezTo>
                    <a:lnTo>
                      <a:pt x="248" y="155"/>
                    </a:lnTo>
                    <a:cubicBezTo>
                      <a:pt x="279" y="155"/>
                      <a:pt x="279" y="155"/>
                      <a:pt x="279" y="155"/>
                    </a:cubicBezTo>
                    <a:lnTo>
                      <a:pt x="279" y="12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51"/>
              <p:cNvSpPr>
                <a:spLocks noChangeArrowheads="1"/>
              </p:cNvSpPr>
              <p:nvPr/>
            </p:nvSpPr>
            <p:spPr bwMode="auto">
              <a:xfrm>
                <a:off x="3444875" y="2460625"/>
                <a:ext cx="66675" cy="77788"/>
              </a:xfrm>
              <a:custGeom>
                <a:avLst/>
                <a:gdLst>
                  <a:gd name="T0" fmla="*/ 155 w 187"/>
                  <a:gd name="T1" fmla="*/ 155 h 218"/>
                  <a:gd name="T2" fmla="*/ 155 w 187"/>
                  <a:gd name="T3" fmla="*/ 155 h 218"/>
                  <a:gd name="T4" fmla="*/ 155 w 187"/>
                  <a:gd name="T5" fmla="*/ 155 h 218"/>
                  <a:gd name="T6" fmla="*/ 155 w 187"/>
                  <a:gd name="T7" fmla="*/ 155 h 218"/>
                  <a:gd name="T8" fmla="*/ 155 w 187"/>
                  <a:gd name="T9" fmla="*/ 155 h 218"/>
                  <a:gd name="T10" fmla="*/ 124 w 187"/>
                  <a:gd name="T11" fmla="*/ 155 h 218"/>
                  <a:gd name="T12" fmla="*/ 124 w 187"/>
                  <a:gd name="T13" fmla="*/ 124 h 218"/>
                  <a:gd name="T14" fmla="*/ 124 w 187"/>
                  <a:gd name="T15" fmla="*/ 124 h 218"/>
                  <a:gd name="T16" fmla="*/ 124 w 187"/>
                  <a:gd name="T17" fmla="*/ 124 h 218"/>
                  <a:gd name="T18" fmla="*/ 124 w 187"/>
                  <a:gd name="T19" fmla="*/ 94 h 218"/>
                  <a:gd name="T20" fmla="*/ 94 w 187"/>
                  <a:gd name="T21" fmla="*/ 94 h 218"/>
                  <a:gd name="T22" fmla="*/ 62 w 187"/>
                  <a:gd name="T23" fmla="*/ 62 h 218"/>
                  <a:gd name="T24" fmla="*/ 62 w 187"/>
                  <a:gd name="T25" fmla="*/ 31 h 218"/>
                  <a:gd name="T26" fmla="*/ 62 w 187"/>
                  <a:gd name="T27" fmla="*/ 31 h 218"/>
                  <a:gd name="T28" fmla="*/ 62 w 187"/>
                  <a:gd name="T29" fmla="*/ 0 h 218"/>
                  <a:gd name="T30" fmla="*/ 62 w 187"/>
                  <a:gd name="T31" fmla="*/ 0 h 218"/>
                  <a:gd name="T32" fmla="*/ 62 w 187"/>
                  <a:gd name="T33" fmla="*/ 31 h 218"/>
                  <a:gd name="T34" fmla="*/ 31 w 187"/>
                  <a:gd name="T35" fmla="*/ 31 h 218"/>
                  <a:gd name="T36" fmla="*/ 0 w 187"/>
                  <a:gd name="T37" fmla="*/ 62 h 218"/>
                  <a:gd name="T38" fmla="*/ 0 w 187"/>
                  <a:gd name="T39" fmla="*/ 94 h 218"/>
                  <a:gd name="T40" fmla="*/ 0 w 187"/>
                  <a:gd name="T41" fmla="*/ 94 h 218"/>
                  <a:gd name="T42" fmla="*/ 62 w 187"/>
                  <a:gd name="T43" fmla="*/ 124 h 218"/>
                  <a:gd name="T44" fmla="*/ 124 w 187"/>
                  <a:gd name="T45" fmla="*/ 186 h 218"/>
                  <a:gd name="T46" fmla="*/ 155 w 187"/>
                  <a:gd name="T47" fmla="*/ 217 h 218"/>
                  <a:gd name="T48" fmla="*/ 155 w 187"/>
                  <a:gd name="T49" fmla="*/ 186 h 218"/>
                  <a:gd name="T50" fmla="*/ 186 w 187"/>
                  <a:gd name="T51" fmla="*/ 186 h 218"/>
                  <a:gd name="T52" fmla="*/ 155 w 187"/>
                  <a:gd name="T53" fmla="*/ 15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7" h="218">
                    <a:moveTo>
                      <a:pt x="155" y="155"/>
                    </a:moveTo>
                    <a:lnTo>
                      <a:pt x="155" y="155"/>
                    </a:lnTo>
                    <a:lnTo>
                      <a:pt x="155" y="155"/>
                    </a:lnTo>
                    <a:lnTo>
                      <a:pt x="155" y="155"/>
                    </a:lnTo>
                    <a:lnTo>
                      <a:pt x="155" y="155"/>
                    </a:lnTo>
                    <a:lnTo>
                      <a:pt x="124" y="155"/>
                    </a:lnTo>
                    <a:cubicBezTo>
                      <a:pt x="124" y="124"/>
                      <a:pt x="124" y="124"/>
                      <a:pt x="124" y="124"/>
                    </a:cubicBezTo>
                    <a:lnTo>
                      <a:pt x="124" y="124"/>
                    </a:lnTo>
                    <a:lnTo>
                      <a:pt x="124" y="124"/>
                    </a:lnTo>
                    <a:cubicBezTo>
                      <a:pt x="124" y="94"/>
                      <a:pt x="124" y="94"/>
                      <a:pt x="124" y="94"/>
                    </a:cubicBezTo>
                    <a:cubicBezTo>
                      <a:pt x="124" y="94"/>
                      <a:pt x="124" y="94"/>
                      <a:pt x="94" y="94"/>
                    </a:cubicBezTo>
                    <a:lnTo>
                      <a:pt x="62" y="62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cubicBezTo>
                      <a:pt x="62" y="0"/>
                      <a:pt x="62" y="0"/>
                      <a:pt x="62" y="31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62"/>
                      <a:pt x="31" y="62"/>
                      <a:pt x="0" y="62"/>
                    </a:cubicBezTo>
                    <a:cubicBezTo>
                      <a:pt x="0" y="62"/>
                      <a:pt x="0" y="62"/>
                      <a:pt x="0" y="94"/>
                    </a:cubicBezTo>
                    <a:lnTo>
                      <a:pt x="0" y="94"/>
                    </a:lnTo>
                    <a:cubicBezTo>
                      <a:pt x="0" y="94"/>
                      <a:pt x="31" y="124"/>
                      <a:pt x="62" y="124"/>
                    </a:cubicBezTo>
                    <a:cubicBezTo>
                      <a:pt x="94" y="155"/>
                      <a:pt x="94" y="186"/>
                      <a:pt x="124" y="186"/>
                    </a:cubicBezTo>
                    <a:lnTo>
                      <a:pt x="155" y="217"/>
                    </a:lnTo>
                    <a:lnTo>
                      <a:pt x="155" y="186"/>
                    </a:lnTo>
                    <a:cubicBezTo>
                      <a:pt x="155" y="186"/>
                      <a:pt x="155" y="186"/>
                      <a:pt x="186" y="186"/>
                    </a:cubicBezTo>
                    <a:cubicBezTo>
                      <a:pt x="155" y="155"/>
                      <a:pt x="155" y="155"/>
                      <a:pt x="155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52"/>
              <p:cNvSpPr>
                <a:spLocks noChangeArrowheads="1"/>
              </p:cNvSpPr>
              <p:nvPr/>
            </p:nvSpPr>
            <p:spPr bwMode="auto">
              <a:xfrm>
                <a:off x="3679825" y="2427288"/>
                <a:ext cx="11113" cy="68262"/>
              </a:xfrm>
              <a:custGeom>
                <a:avLst/>
                <a:gdLst>
                  <a:gd name="T0" fmla="*/ 31 w 32"/>
                  <a:gd name="T1" fmla="*/ 63 h 188"/>
                  <a:gd name="T2" fmla="*/ 31 w 32"/>
                  <a:gd name="T3" fmla="*/ 63 h 188"/>
                  <a:gd name="T4" fmla="*/ 0 w 32"/>
                  <a:gd name="T5" fmla="*/ 31 h 188"/>
                  <a:gd name="T6" fmla="*/ 0 w 32"/>
                  <a:gd name="T7" fmla="*/ 31 h 188"/>
                  <a:gd name="T8" fmla="*/ 0 w 32"/>
                  <a:gd name="T9" fmla="*/ 0 h 188"/>
                  <a:gd name="T10" fmla="*/ 0 w 32"/>
                  <a:gd name="T11" fmla="*/ 0 h 188"/>
                  <a:gd name="T12" fmla="*/ 0 w 32"/>
                  <a:gd name="T13" fmla="*/ 0 h 188"/>
                  <a:gd name="T14" fmla="*/ 0 w 32"/>
                  <a:gd name="T15" fmla="*/ 0 h 188"/>
                  <a:gd name="T16" fmla="*/ 0 w 32"/>
                  <a:gd name="T17" fmla="*/ 31 h 188"/>
                  <a:gd name="T18" fmla="*/ 0 w 32"/>
                  <a:gd name="T19" fmla="*/ 63 h 188"/>
                  <a:gd name="T20" fmla="*/ 31 w 32"/>
                  <a:gd name="T21" fmla="*/ 93 h 188"/>
                  <a:gd name="T22" fmla="*/ 31 w 32"/>
                  <a:gd name="T23" fmla="*/ 93 h 188"/>
                  <a:gd name="T24" fmla="*/ 0 w 32"/>
                  <a:gd name="T25" fmla="*/ 93 h 188"/>
                  <a:gd name="T26" fmla="*/ 0 w 32"/>
                  <a:gd name="T27" fmla="*/ 124 h 188"/>
                  <a:gd name="T28" fmla="*/ 0 w 32"/>
                  <a:gd name="T29" fmla="*/ 124 h 188"/>
                  <a:gd name="T30" fmla="*/ 0 w 32"/>
                  <a:gd name="T31" fmla="*/ 124 h 188"/>
                  <a:gd name="T32" fmla="*/ 0 w 32"/>
                  <a:gd name="T33" fmla="*/ 155 h 188"/>
                  <a:gd name="T34" fmla="*/ 0 w 32"/>
                  <a:gd name="T35" fmla="*/ 155 h 188"/>
                  <a:gd name="T36" fmla="*/ 0 w 32"/>
                  <a:gd name="T37" fmla="*/ 187 h 188"/>
                  <a:gd name="T38" fmla="*/ 0 w 32"/>
                  <a:gd name="T39" fmla="*/ 187 h 188"/>
                  <a:gd name="T40" fmla="*/ 0 w 32"/>
                  <a:gd name="T41" fmla="*/ 187 h 188"/>
                  <a:gd name="T42" fmla="*/ 0 w 32"/>
                  <a:gd name="T43" fmla="*/ 187 h 188"/>
                  <a:gd name="T44" fmla="*/ 31 w 32"/>
                  <a:gd name="T45" fmla="*/ 155 h 188"/>
                  <a:gd name="T46" fmla="*/ 31 w 32"/>
                  <a:gd name="T47" fmla="*/ 124 h 188"/>
                  <a:gd name="T48" fmla="*/ 31 w 32"/>
                  <a:gd name="T49" fmla="*/ 63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188">
                    <a:moveTo>
                      <a:pt x="31" y="63"/>
                    </a:moveTo>
                    <a:lnTo>
                      <a:pt x="31" y="63"/>
                    </a:lnTo>
                    <a:cubicBezTo>
                      <a:pt x="31" y="31"/>
                      <a:pt x="0" y="31"/>
                      <a:pt x="0" y="31"/>
                    </a:cubicBezTo>
                    <a:lnTo>
                      <a:pt x="0" y="3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31" y="63"/>
                      <a:pt x="31" y="93"/>
                    </a:cubicBezTo>
                    <a:lnTo>
                      <a:pt x="31" y="93"/>
                    </a:lnTo>
                    <a:cubicBezTo>
                      <a:pt x="31" y="93"/>
                      <a:pt x="31" y="93"/>
                      <a:pt x="0" y="93"/>
                    </a:cubicBezTo>
                    <a:cubicBezTo>
                      <a:pt x="0" y="124"/>
                      <a:pt x="0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0" y="124"/>
                      <a:pt x="0" y="155"/>
                    </a:cubicBezTo>
                    <a:lnTo>
                      <a:pt x="0" y="155"/>
                    </a:lnTo>
                    <a:lnTo>
                      <a:pt x="0" y="187"/>
                    </a:lnTo>
                    <a:lnTo>
                      <a:pt x="0" y="187"/>
                    </a:lnTo>
                    <a:lnTo>
                      <a:pt x="0" y="187"/>
                    </a:lnTo>
                    <a:lnTo>
                      <a:pt x="0" y="187"/>
                    </a:lnTo>
                    <a:lnTo>
                      <a:pt x="31" y="155"/>
                    </a:lnTo>
                    <a:cubicBezTo>
                      <a:pt x="31" y="155"/>
                      <a:pt x="31" y="155"/>
                      <a:pt x="31" y="124"/>
                    </a:cubicBezTo>
                    <a:cubicBezTo>
                      <a:pt x="31" y="93"/>
                      <a:pt x="31" y="63"/>
                      <a:pt x="31" y="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53"/>
              <p:cNvSpPr>
                <a:spLocks noChangeArrowheads="1"/>
              </p:cNvSpPr>
              <p:nvPr/>
            </p:nvSpPr>
            <p:spPr bwMode="auto">
              <a:xfrm>
                <a:off x="3724275" y="2338388"/>
                <a:ext cx="223838" cy="201612"/>
              </a:xfrm>
              <a:custGeom>
                <a:avLst/>
                <a:gdLst>
                  <a:gd name="T0" fmla="*/ 372 w 620"/>
                  <a:gd name="T1" fmla="*/ 403 h 559"/>
                  <a:gd name="T2" fmla="*/ 435 w 620"/>
                  <a:gd name="T3" fmla="*/ 403 h 559"/>
                  <a:gd name="T4" fmla="*/ 464 w 620"/>
                  <a:gd name="T5" fmla="*/ 403 h 559"/>
                  <a:gd name="T6" fmla="*/ 464 w 620"/>
                  <a:gd name="T7" fmla="*/ 403 h 559"/>
                  <a:gd name="T8" fmla="*/ 464 w 620"/>
                  <a:gd name="T9" fmla="*/ 372 h 559"/>
                  <a:gd name="T10" fmla="*/ 526 w 620"/>
                  <a:gd name="T11" fmla="*/ 279 h 559"/>
                  <a:gd name="T12" fmla="*/ 526 w 620"/>
                  <a:gd name="T13" fmla="*/ 279 h 559"/>
                  <a:gd name="T14" fmla="*/ 526 w 620"/>
                  <a:gd name="T15" fmla="*/ 217 h 559"/>
                  <a:gd name="T16" fmla="*/ 557 w 620"/>
                  <a:gd name="T17" fmla="*/ 187 h 559"/>
                  <a:gd name="T18" fmla="*/ 557 w 620"/>
                  <a:gd name="T19" fmla="*/ 124 h 559"/>
                  <a:gd name="T20" fmla="*/ 619 w 620"/>
                  <a:gd name="T21" fmla="*/ 124 h 559"/>
                  <a:gd name="T22" fmla="*/ 619 w 620"/>
                  <a:gd name="T23" fmla="*/ 124 h 559"/>
                  <a:gd name="T24" fmla="*/ 619 w 620"/>
                  <a:gd name="T25" fmla="*/ 124 h 559"/>
                  <a:gd name="T26" fmla="*/ 588 w 620"/>
                  <a:gd name="T27" fmla="*/ 63 h 559"/>
                  <a:gd name="T28" fmla="*/ 588 w 620"/>
                  <a:gd name="T29" fmla="*/ 63 h 559"/>
                  <a:gd name="T30" fmla="*/ 557 w 620"/>
                  <a:gd name="T31" fmla="*/ 31 h 559"/>
                  <a:gd name="T32" fmla="*/ 495 w 620"/>
                  <a:gd name="T33" fmla="*/ 63 h 559"/>
                  <a:gd name="T34" fmla="*/ 464 w 620"/>
                  <a:gd name="T35" fmla="*/ 31 h 559"/>
                  <a:gd name="T36" fmla="*/ 403 w 620"/>
                  <a:gd name="T37" fmla="*/ 31 h 559"/>
                  <a:gd name="T38" fmla="*/ 403 w 620"/>
                  <a:gd name="T39" fmla="*/ 63 h 559"/>
                  <a:gd name="T40" fmla="*/ 341 w 620"/>
                  <a:gd name="T41" fmla="*/ 93 h 559"/>
                  <a:gd name="T42" fmla="*/ 279 w 620"/>
                  <a:gd name="T43" fmla="*/ 63 h 559"/>
                  <a:gd name="T44" fmla="*/ 279 w 620"/>
                  <a:gd name="T45" fmla="*/ 31 h 559"/>
                  <a:gd name="T46" fmla="*/ 217 w 620"/>
                  <a:gd name="T47" fmla="*/ 63 h 559"/>
                  <a:gd name="T48" fmla="*/ 187 w 620"/>
                  <a:gd name="T49" fmla="*/ 63 h 559"/>
                  <a:gd name="T50" fmla="*/ 155 w 620"/>
                  <a:gd name="T51" fmla="*/ 31 h 559"/>
                  <a:gd name="T52" fmla="*/ 124 w 620"/>
                  <a:gd name="T53" fmla="*/ 0 h 559"/>
                  <a:gd name="T54" fmla="*/ 124 w 620"/>
                  <a:gd name="T55" fmla="*/ 31 h 559"/>
                  <a:gd name="T56" fmla="*/ 93 w 620"/>
                  <a:gd name="T57" fmla="*/ 31 h 559"/>
                  <a:gd name="T58" fmla="*/ 63 w 620"/>
                  <a:gd name="T59" fmla="*/ 93 h 559"/>
                  <a:gd name="T60" fmla="*/ 63 w 620"/>
                  <a:gd name="T61" fmla="*/ 93 h 559"/>
                  <a:gd name="T62" fmla="*/ 63 w 620"/>
                  <a:gd name="T63" fmla="*/ 124 h 559"/>
                  <a:gd name="T64" fmla="*/ 63 w 620"/>
                  <a:gd name="T65" fmla="*/ 155 h 559"/>
                  <a:gd name="T66" fmla="*/ 63 w 620"/>
                  <a:gd name="T67" fmla="*/ 217 h 559"/>
                  <a:gd name="T68" fmla="*/ 63 w 620"/>
                  <a:gd name="T69" fmla="*/ 248 h 559"/>
                  <a:gd name="T70" fmla="*/ 31 w 620"/>
                  <a:gd name="T71" fmla="*/ 279 h 559"/>
                  <a:gd name="T72" fmla="*/ 31 w 620"/>
                  <a:gd name="T73" fmla="*/ 279 h 559"/>
                  <a:gd name="T74" fmla="*/ 0 w 620"/>
                  <a:gd name="T75" fmla="*/ 341 h 559"/>
                  <a:gd name="T76" fmla="*/ 0 w 620"/>
                  <a:gd name="T77" fmla="*/ 435 h 559"/>
                  <a:gd name="T78" fmla="*/ 31 w 620"/>
                  <a:gd name="T79" fmla="*/ 435 h 559"/>
                  <a:gd name="T80" fmla="*/ 124 w 620"/>
                  <a:gd name="T81" fmla="*/ 465 h 559"/>
                  <a:gd name="T82" fmla="*/ 155 w 620"/>
                  <a:gd name="T83" fmla="*/ 558 h 559"/>
                  <a:gd name="T84" fmla="*/ 187 w 620"/>
                  <a:gd name="T85" fmla="*/ 558 h 559"/>
                  <a:gd name="T86" fmla="*/ 279 w 620"/>
                  <a:gd name="T87" fmla="*/ 558 h 559"/>
                  <a:gd name="T88" fmla="*/ 279 w 620"/>
                  <a:gd name="T89" fmla="*/ 527 h 559"/>
                  <a:gd name="T90" fmla="*/ 311 w 620"/>
                  <a:gd name="T91" fmla="*/ 465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20" h="559">
                    <a:moveTo>
                      <a:pt x="372" y="403"/>
                    </a:moveTo>
                    <a:lnTo>
                      <a:pt x="372" y="403"/>
                    </a:lnTo>
                    <a:cubicBezTo>
                      <a:pt x="372" y="403"/>
                      <a:pt x="403" y="403"/>
                      <a:pt x="435" y="403"/>
                    </a:cubicBezTo>
                    <a:lnTo>
                      <a:pt x="435" y="403"/>
                    </a:lnTo>
                    <a:cubicBezTo>
                      <a:pt x="435" y="403"/>
                      <a:pt x="434" y="403"/>
                      <a:pt x="464" y="403"/>
                    </a:cubicBezTo>
                    <a:lnTo>
                      <a:pt x="464" y="403"/>
                    </a:lnTo>
                    <a:lnTo>
                      <a:pt x="464" y="403"/>
                    </a:lnTo>
                    <a:lnTo>
                      <a:pt x="464" y="403"/>
                    </a:lnTo>
                    <a:cubicBezTo>
                      <a:pt x="464" y="403"/>
                      <a:pt x="464" y="403"/>
                      <a:pt x="464" y="372"/>
                    </a:cubicBezTo>
                    <a:lnTo>
                      <a:pt x="464" y="372"/>
                    </a:lnTo>
                    <a:cubicBezTo>
                      <a:pt x="464" y="372"/>
                      <a:pt x="495" y="341"/>
                      <a:pt x="495" y="311"/>
                    </a:cubicBezTo>
                    <a:cubicBezTo>
                      <a:pt x="495" y="279"/>
                      <a:pt x="495" y="279"/>
                      <a:pt x="526" y="279"/>
                    </a:cubicBezTo>
                    <a:lnTo>
                      <a:pt x="526" y="279"/>
                    </a:lnTo>
                    <a:lnTo>
                      <a:pt x="526" y="279"/>
                    </a:lnTo>
                    <a:cubicBezTo>
                      <a:pt x="526" y="248"/>
                      <a:pt x="526" y="248"/>
                      <a:pt x="526" y="217"/>
                    </a:cubicBezTo>
                    <a:lnTo>
                      <a:pt x="526" y="217"/>
                    </a:lnTo>
                    <a:lnTo>
                      <a:pt x="557" y="217"/>
                    </a:lnTo>
                    <a:cubicBezTo>
                      <a:pt x="557" y="187"/>
                      <a:pt x="557" y="187"/>
                      <a:pt x="557" y="187"/>
                    </a:cubicBezTo>
                    <a:lnTo>
                      <a:pt x="557" y="187"/>
                    </a:lnTo>
                    <a:cubicBezTo>
                      <a:pt x="557" y="155"/>
                      <a:pt x="557" y="155"/>
                      <a:pt x="557" y="124"/>
                    </a:cubicBezTo>
                    <a:lnTo>
                      <a:pt x="557" y="124"/>
                    </a:lnTo>
                    <a:cubicBezTo>
                      <a:pt x="588" y="124"/>
                      <a:pt x="588" y="124"/>
                      <a:pt x="619" y="124"/>
                    </a:cubicBezTo>
                    <a:lnTo>
                      <a:pt x="619" y="124"/>
                    </a:lnTo>
                    <a:lnTo>
                      <a:pt x="619" y="124"/>
                    </a:lnTo>
                    <a:lnTo>
                      <a:pt x="619" y="124"/>
                    </a:lnTo>
                    <a:lnTo>
                      <a:pt x="619" y="124"/>
                    </a:lnTo>
                    <a:cubicBezTo>
                      <a:pt x="619" y="93"/>
                      <a:pt x="619" y="93"/>
                      <a:pt x="619" y="93"/>
                    </a:cubicBezTo>
                    <a:cubicBezTo>
                      <a:pt x="588" y="93"/>
                      <a:pt x="588" y="63"/>
                      <a:pt x="588" y="63"/>
                    </a:cubicBezTo>
                    <a:lnTo>
                      <a:pt x="588" y="63"/>
                    </a:lnTo>
                    <a:lnTo>
                      <a:pt x="588" y="63"/>
                    </a:lnTo>
                    <a:cubicBezTo>
                      <a:pt x="588" y="31"/>
                      <a:pt x="588" y="31"/>
                      <a:pt x="557" y="31"/>
                    </a:cubicBezTo>
                    <a:lnTo>
                      <a:pt x="557" y="31"/>
                    </a:lnTo>
                    <a:cubicBezTo>
                      <a:pt x="557" y="63"/>
                      <a:pt x="526" y="63"/>
                      <a:pt x="495" y="63"/>
                    </a:cubicBezTo>
                    <a:lnTo>
                      <a:pt x="495" y="63"/>
                    </a:lnTo>
                    <a:lnTo>
                      <a:pt x="495" y="63"/>
                    </a:lnTo>
                    <a:cubicBezTo>
                      <a:pt x="495" y="63"/>
                      <a:pt x="464" y="63"/>
                      <a:pt x="464" y="31"/>
                    </a:cubicBezTo>
                    <a:cubicBezTo>
                      <a:pt x="434" y="31"/>
                      <a:pt x="435" y="31"/>
                      <a:pt x="435" y="31"/>
                    </a:cubicBezTo>
                    <a:lnTo>
                      <a:pt x="403" y="31"/>
                    </a:lnTo>
                    <a:lnTo>
                      <a:pt x="403" y="63"/>
                    </a:lnTo>
                    <a:lnTo>
                      <a:pt x="403" y="63"/>
                    </a:lnTo>
                    <a:cubicBezTo>
                      <a:pt x="372" y="63"/>
                      <a:pt x="372" y="63"/>
                      <a:pt x="372" y="93"/>
                    </a:cubicBezTo>
                    <a:lnTo>
                      <a:pt x="341" y="93"/>
                    </a:lnTo>
                    <a:cubicBezTo>
                      <a:pt x="311" y="93"/>
                      <a:pt x="279" y="63"/>
                      <a:pt x="279" y="63"/>
                    </a:cubicBezTo>
                    <a:lnTo>
                      <a:pt x="279" y="63"/>
                    </a:lnTo>
                    <a:lnTo>
                      <a:pt x="279" y="63"/>
                    </a:lnTo>
                    <a:lnTo>
                      <a:pt x="279" y="31"/>
                    </a:lnTo>
                    <a:lnTo>
                      <a:pt x="248" y="63"/>
                    </a:lnTo>
                    <a:cubicBezTo>
                      <a:pt x="248" y="63"/>
                      <a:pt x="248" y="63"/>
                      <a:pt x="217" y="63"/>
                    </a:cubicBezTo>
                    <a:lnTo>
                      <a:pt x="187" y="63"/>
                    </a:lnTo>
                    <a:lnTo>
                      <a:pt x="187" y="63"/>
                    </a:lnTo>
                    <a:cubicBezTo>
                      <a:pt x="187" y="63"/>
                      <a:pt x="187" y="31"/>
                      <a:pt x="155" y="31"/>
                    </a:cubicBezTo>
                    <a:lnTo>
                      <a:pt x="155" y="31"/>
                    </a:lnTo>
                    <a:lnTo>
                      <a:pt x="155" y="31"/>
                    </a:lnTo>
                    <a:cubicBezTo>
                      <a:pt x="155" y="31"/>
                      <a:pt x="155" y="31"/>
                      <a:pt x="124" y="0"/>
                    </a:cubicBezTo>
                    <a:lnTo>
                      <a:pt x="124" y="0"/>
                    </a:lnTo>
                    <a:cubicBezTo>
                      <a:pt x="124" y="0"/>
                      <a:pt x="124" y="0"/>
                      <a:pt x="124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63"/>
                      <a:pt x="63" y="63"/>
                      <a:pt x="63" y="93"/>
                    </a:cubicBezTo>
                    <a:lnTo>
                      <a:pt x="63" y="93"/>
                    </a:lnTo>
                    <a:lnTo>
                      <a:pt x="63" y="93"/>
                    </a:lnTo>
                    <a:lnTo>
                      <a:pt x="63" y="93"/>
                    </a:lnTo>
                    <a:cubicBezTo>
                      <a:pt x="63" y="124"/>
                      <a:pt x="63" y="124"/>
                      <a:pt x="63" y="124"/>
                    </a:cubicBezTo>
                    <a:lnTo>
                      <a:pt x="63" y="124"/>
                    </a:lnTo>
                    <a:lnTo>
                      <a:pt x="63" y="155"/>
                    </a:lnTo>
                    <a:lnTo>
                      <a:pt x="63" y="155"/>
                    </a:lnTo>
                    <a:lnTo>
                      <a:pt x="63" y="187"/>
                    </a:lnTo>
                    <a:cubicBezTo>
                      <a:pt x="63" y="217"/>
                      <a:pt x="63" y="217"/>
                      <a:pt x="63" y="217"/>
                    </a:cubicBezTo>
                    <a:lnTo>
                      <a:pt x="63" y="217"/>
                    </a:lnTo>
                    <a:cubicBezTo>
                      <a:pt x="63" y="248"/>
                      <a:pt x="63" y="248"/>
                      <a:pt x="63" y="248"/>
                    </a:cubicBez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cubicBezTo>
                      <a:pt x="31" y="311"/>
                      <a:pt x="0" y="311"/>
                      <a:pt x="0" y="311"/>
                    </a:cubicBezTo>
                    <a:lnTo>
                      <a:pt x="0" y="341"/>
                    </a:lnTo>
                    <a:cubicBezTo>
                      <a:pt x="0" y="372"/>
                      <a:pt x="0" y="372"/>
                      <a:pt x="0" y="403"/>
                    </a:cubicBezTo>
                    <a:cubicBezTo>
                      <a:pt x="0" y="403"/>
                      <a:pt x="0" y="403"/>
                      <a:pt x="0" y="435"/>
                    </a:cubicBezTo>
                    <a:lnTo>
                      <a:pt x="0" y="435"/>
                    </a:lnTo>
                    <a:cubicBezTo>
                      <a:pt x="31" y="435"/>
                      <a:pt x="31" y="435"/>
                      <a:pt x="31" y="435"/>
                    </a:cubicBezTo>
                    <a:cubicBezTo>
                      <a:pt x="31" y="435"/>
                      <a:pt x="31" y="435"/>
                      <a:pt x="63" y="435"/>
                    </a:cubicBezTo>
                    <a:cubicBezTo>
                      <a:pt x="93" y="435"/>
                      <a:pt x="93" y="465"/>
                      <a:pt x="124" y="465"/>
                    </a:cubicBezTo>
                    <a:lnTo>
                      <a:pt x="124" y="465"/>
                    </a:lnTo>
                    <a:cubicBezTo>
                      <a:pt x="155" y="496"/>
                      <a:pt x="155" y="527"/>
                      <a:pt x="155" y="558"/>
                    </a:cubicBezTo>
                    <a:lnTo>
                      <a:pt x="155" y="558"/>
                    </a:lnTo>
                    <a:cubicBezTo>
                      <a:pt x="155" y="558"/>
                      <a:pt x="155" y="558"/>
                      <a:pt x="187" y="558"/>
                    </a:cubicBezTo>
                    <a:lnTo>
                      <a:pt x="187" y="558"/>
                    </a:lnTo>
                    <a:cubicBezTo>
                      <a:pt x="187" y="558"/>
                      <a:pt x="248" y="558"/>
                      <a:pt x="279" y="558"/>
                    </a:cubicBezTo>
                    <a:cubicBezTo>
                      <a:pt x="279" y="527"/>
                      <a:pt x="279" y="527"/>
                      <a:pt x="279" y="527"/>
                    </a:cubicBezTo>
                    <a:lnTo>
                      <a:pt x="279" y="527"/>
                    </a:lnTo>
                    <a:cubicBezTo>
                      <a:pt x="279" y="527"/>
                      <a:pt x="279" y="496"/>
                      <a:pt x="311" y="465"/>
                    </a:cubicBezTo>
                    <a:lnTo>
                      <a:pt x="311" y="465"/>
                    </a:lnTo>
                    <a:lnTo>
                      <a:pt x="372" y="4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54"/>
              <p:cNvSpPr>
                <a:spLocks noChangeArrowheads="1"/>
              </p:cNvSpPr>
              <p:nvPr/>
            </p:nvSpPr>
            <p:spPr bwMode="auto">
              <a:xfrm>
                <a:off x="3848100" y="2605088"/>
                <a:ext cx="100013" cy="123825"/>
              </a:xfrm>
              <a:custGeom>
                <a:avLst/>
                <a:gdLst>
                  <a:gd name="T0" fmla="*/ 94 w 279"/>
                  <a:gd name="T1" fmla="*/ 248 h 342"/>
                  <a:gd name="T2" fmla="*/ 94 w 279"/>
                  <a:gd name="T3" fmla="*/ 248 h 342"/>
                  <a:gd name="T4" fmla="*/ 154 w 279"/>
                  <a:gd name="T5" fmla="*/ 248 h 342"/>
                  <a:gd name="T6" fmla="*/ 154 w 279"/>
                  <a:gd name="T7" fmla="*/ 217 h 342"/>
                  <a:gd name="T8" fmla="*/ 216 w 279"/>
                  <a:gd name="T9" fmla="*/ 217 h 342"/>
                  <a:gd name="T10" fmla="*/ 216 w 279"/>
                  <a:gd name="T11" fmla="*/ 248 h 342"/>
                  <a:gd name="T12" fmla="*/ 216 w 279"/>
                  <a:gd name="T13" fmla="*/ 248 h 342"/>
                  <a:gd name="T14" fmla="*/ 216 w 279"/>
                  <a:gd name="T15" fmla="*/ 248 h 342"/>
                  <a:gd name="T16" fmla="*/ 247 w 279"/>
                  <a:gd name="T17" fmla="*/ 217 h 342"/>
                  <a:gd name="T18" fmla="*/ 247 w 279"/>
                  <a:gd name="T19" fmla="*/ 248 h 342"/>
                  <a:gd name="T20" fmla="*/ 278 w 279"/>
                  <a:gd name="T21" fmla="*/ 248 h 342"/>
                  <a:gd name="T22" fmla="*/ 278 w 279"/>
                  <a:gd name="T23" fmla="*/ 217 h 342"/>
                  <a:gd name="T24" fmla="*/ 247 w 279"/>
                  <a:gd name="T25" fmla="*/ 186 h 342"/>
                  <a:gd name="T26" fmla="*/ 247 w 279"/>
                  <a:gd name="T27" fmla="*/ 155 h 342"/>
                  <a:gd name="T28" fmla="*/ 247 w 279"/>
                  <a:gd name="T29" fmla="*/ 155 h 342"/>
                  <a:gd name="T30" fmla="*/ 247 w 279"/>
                  <a:gd name="T31" fmla="*/ 155 h 342"/>
                  <a:gd name="T32" fmla="*/ 247 w 279"/>
                  <a:gd name="T33" fmla="*/ 155 h 342"/>
                  <a:gd name="T34" fmla="*/ 216 w 279"/>
                  <a:gd name="T35" fmla="*/ 124 h 342"/>
                  <a:gd name="T36" fmla="*/ 247 w 279"/>
                  <a:gd name="T37" fmla="*/ 93 h 342"/>
                  <a:gd name="T38" fmla="*/ 247 w 279"/>
                  <a:gd name="T39" fmla="*/ 93 h 342"/>
                  <a:gd name="T40" fmla="*/ 247 w 279"/>
                  <a:gd name="T41" fmla="*/ 62 h 342"/>
                  <a:gd name="T42" fmla="*/ 247 w 279"/>
                  <a:gd name="T43" fmla="*/ 62 h 342"/>
                  <a:gd name="T44" fmla="*/ 247 w 279"/>
                  <a:gd name="T45" fmla="*/ 62 h 342"/>
                  <a:gd name="T46" fmla="*/ 216 w 279"/>
                  <a:gd name="T47" fmla="*/ 62 h 342"/>
                  <a:gd name="T48" fmla="*/ 216 w 279"/>
                  <a:gd name="T49" fmla="*/ 62 h 342"/>
                  <a:gd name="T50" fmla="*/ 216 w 279"/>
                  <a:gd name="T51" fmla="*/ 93 h 342"/>
                  <a:gd name="T52" fmla="*/ 185 w 279"/>
                  <a:gd name="T53" fmla="*/ 62 h 342"/>
                  <a:gd name="T54" fmla="*/ 185 w 279"/>
                  <a:gd name="T55" fmla="*/ 62 h 342"/>
                  <a:gd name="T56" fmla="*/ 185 w 279"/>
                  <a:gd name="T57" fmla="*/ 31 h 342"/>
                  <a:gd name="T58" fmla="*/ 185 w 279"/>
                  <a:gd name="T59" fmla="*/ 31 h 342"/>
                  <a:gd name="T60" fmla="*/ 185 w 279"/>
                  <a:gd name="T61" fmla="*/ 0 h 342"/>
                  <a:gd name="T62" fmla="*/ 154 w 279"/>
                  <a:gd name="T63" fmla="*/ 0 h 342"/>
                  <a:gd name="T64" fmla="*/ 154 w 279"/>
                  <a:gd name="T65" fmla="*/ 0 h 342"/>
                  <a:gd name="T66" fmla="*/ 154 w 279"/>
                  <a:gd name="T67" fmla="*/ 0 h 342"/>
                  <a:gd name="T68" fmla="*/ 154 w 279"/>
                  <a:gd name="T69" fmla="*/ 93 h 342"/>
                  <a:gd name="T70" fmla="*/ 31 w 279"/>
                  <a:gd name="T71" fmla="*/ 93 h 342"/>
                  <a:gd name="T72" fmla="*/ 0 w 279"/>
                  <a:gd name="T73" fmla="*/ 155 h 342"/>
                  <a:gd name="T74" fmla="*/ 0 w 279"/>
                  <a:gd name="T75" fmla="*/ 155 h 342"/>
                  <a:gd name="T76" fmla="*/ 0 w 279"/>
                  <a:gd name="T77" fmla="*/ 186 h 342"/>
                  <a:gd name="T78" fmla="*/ 0 w 279"/>
                  <a:gd name="T79" fmla="*/ 186 h 342"/>
                  <a:gd name="T80" fmla="*/ 0 w 279"/>
                  <a:gd name="T81" fmla="*/ 217 h 342"/>
                  <a:gd name="T82" fmla="*/ 31 w 279"/>
                  <a:gd name="T83" fmla="*/ 217 h 342"/>
                  <a:gd name="T84" fmla="*/ 31 w 279"/>
                  <a:gd name="T85" fmla="*/ 248 h 342"/>
                  <a:gd name="T86" fmla="*/ 94 w 279"/>
                  <a:gd name="T87" fmla="*/ 341 h 342"/>
                  <a:gd name="T88" fmla="*/ 123 w 279"/>
                  <a:gd name="T89" fmla="*/ 341 h 342"/>
                  <a:gd name="T90" fmla="*/ 94 w 279"/>
                  <a:gd name="T91" fmla="*/ 310 h 342"/>
                  <a:gd name="T92" fmla="*/ 94 w 279"/>
                  <a:gd name="T93" fmla="*/ 248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79" h="342">
                    <a:moveTo>
                      <a:pt x="94" y="248"/>
                    </a:moveTo>
                    <a:lnTo>
                      <a:pt x="94" y="248"/>
                    </a:lnTo>
                    <a:cubicBezTo>
                      <a:pt x="154" y="248"/>
                      <a:pt x="154" y="248"/>
                      <a:pt x="154" y="248"/>
                    </a:cubicBezTo>
                    <a:cubicBezTo>
                      <a:pt x="154" y="217"/>
                      <a:pt x="154" y="217"/>
                      <a:pt x="154" y="217"/>
                    </a:cubicBezTo>
                    <a:cubicBezTo>
                      <a:pt x="216" y="217"/>
                      <a:pt x="216" y="217"/>
                      <a:pt x="216" y="217"/>
                    </a:cubicBezTo>
                    <a:cubicBezTo>
                      <a:pt x="216" y="248"/>
                      <a:pt x="216" y="248"/>
                      <a:pt x="216" y="248"/>
                    </a:cubicBezTo>
                    <a:lnTo>
                      <a:pt x="216" y="248"/>
                    </a:lnTo>
                    <a:lnTo>
                      <a:pt x="216" y="248"/>
                    </a:lnTo>
                    <a:cubicBezTo>
                      <a:pt x="247" y="217"/>
                      <a:pt x="247" y="217"/>
                      <a:pt x="247" y="217"/>
                    </a:cubicBezTo>
                    <a:cubicBezTo>
                      <a:pt x="247" y="248"/>
                      <a:pt x="247" y="248"/>
                      <a:pt x="247" y="248"/>
                    </a:cubicBezTo>
                    <a:lnTo>
                      <a:pt x="278" y="248"/>
                    </a:lnTo>
                    <a:lnTo>
                      <a:pt x="278" y="217"/>
                    </a:lnTo>
                    <a:cubicBezTo>
                      <a:pt x="278" y="217"/>
                      <a:pt x="278" y="186"/>
                      <a:pt x="247" y="186"/>
                    </a:cubicBezTo>
                    <a:cubicBezTo>
                      <a:pt x="247" y="186"/>
                      <a:pt x="247" y="186"/>
                      <a:pt x="247" y="155"/>
                    </a:cubicBezTo>
                    <a:lnTo>
                      <a:pt x="247" y="155"/>
                    </a:lnTo>
                    <a:lnTo>
                      <a:pt x="247" y="155"/>
                    </a:lnTo>
                    <a:lnTo>
                      <a:pt x="247" y="155"/>
                    </a:lnTo>
                    <a:lnTo>
                      <a:pt x="216" y="124"/>
                    </a:lnTo>
                    <a:lnTo>
                      <a:pt x="247" y="93"/>
                    </a:lnTo>
                    <a:lnTo>
                      <a:pt x="247" y="93"/>
                    </a:lnTo>
                    <a:cubicBezTo>
                      <a:pt x="247" y="62"/>
                      <a:pt x="247" y="62"/>
                      <a:pt x="247" y="62"/>
                    </a:cubicBezTo>
                    <a:lnTo>
                      <a:pt x="247" y="62"/>
                    </a:lnTo>
                    <a:lnTo>
                      <a:pt x="247" y="62"/>
                    </a:lnTo>
                    <a:cubicBezTo>
                      <a:pt x="247" y="62"/>
                      <a:pt x="247" y="62"/>
                      <a:pt x="216" y="62"/>
                    </a:cubicBezTo>
                    <a:lnTo>
                      <a:pt x="216" y="62"/>
                    </a:lnTo>
                    <a:cubicBezTo>
                      <a:pt x="216" y="93"/>
                      <a:pt x="216" y="93"/>
                      <a:pt x="216" y="93"/>
                    </a:cubicBezTo>
                    <a:lnTo>
                      <a:pt x="185" y="62"/>
                    </a:lnTo>
                    <a:lnTo>
                      <a:pt x="185" y="62"/>
                    </a:lnTo>
                    <a:cubicBezTo>
                      <a:pt x="185" y="31"/>
                      <a:pt x="185" y="31"/>
                      <a:pt x="185" y="31"/>
                    </a:cubicBezTo>
                    <a:lnTo>
                      <a:pt x="185" y="31"/>
                    </a:lnTo>
                    <a:cubicBezTo>
                      <a:pt x="185" y="31"/>
                      <a:pt x="185" y="31"/>
                      <a:pt x="185" y="0"/>
                    </a:cubicBezTo>
                    <a:lnTo>
                      <a:pt x="154" y="0"/>
                    </a:lnTo>
                    <a:lnTo>
                      <a:pt x="154" y="0"/>
                    </a:lnTo>
                    <a:lnTo>
                      <a:pt x="154" y="0"/>
                    </a:lnTo>
                    <a:cubicBezTo>
                      <a:pt x="154" y="93"/>
                      <a:pt x="154" y="93"/>
                      <a:pt x="154" y="93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124"/>
                      <a:pt x="0" y="155"/>
                      <a:pt x="0" y="155"/>
                    </a:cubicBezTo>
                    <a:lnTo>
                      <a:pt x="0" y="155"/>
                    </a:lnTo>
                    <a:lnTo>
                      <a:pt x="0" y="186"/>
                    </a:lnTo>
                    <a:lnTo>
                      <a:pt x="0" y="186"/>
                    </a:lnTo>
                    <a:cubicBezTo>
                      <a:pt x="0" y="186"/>
                      <a:pt x="0" y="186"/>
                      <a:pt x="0" y="217"/>
                    </a:cubicBezTo>
                    <a:cubicBezTo>
                      <a:pt x="31" y="217"/>
                      <a:pt x="31" y="217"/>
                      <a:pt x="31" y="217"/>
                    </a:cubicBezTo>
                    <a:cubicBezTo>
                      <a:pt x="31" y="248"/>
                      <a:pt x="31" y="248"/>
                      <a:pt x="31" y="248"/>
                    </a:cubicBezTo>
                    <a:cubicBezTo>
                      <a:pt x="31" y="248"/>
                      <a:pt x="62" y="279"/>
                      <a:pt x="94" y="341"/>
                    </a:cubicBezTo>
                    <a:cubicBezTo>
                      <a:pt x="123" y="341"/>
                      <a:pt x="123" y="341"/>
                      <a:pt x="123" y="341"/>
                    </a:cubicBezTo>
                    <a:cubicBezTo>
                      <a:pt x="93" y="310"/>
                      <a:pt x="94" y="310"/>
                      <a:pt x="94" y="310"/>
                    </a:cubicBezTo>
                    <a:lnTo>
                      <a:pt x="94" y="24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 55"/>
              <p:cNvSpPr>
                <a:spLocks noChangeArrowheads="1"/>
              </p:cNvSpPr>
              <p:nvPr/>
            </p:nvSpPr>
            <p:spPr bwMode="auto">
              <a:xfrm>
                <a:off x="3444875" y="1836738"/>
                <a:ext cx="179388" cy="168275"/>
              </a:xfrm>
              <a:custGeom>
                <a:avLst/>
                <a:gdLst>
                  <a:gd name="T0" fmla="*/ 155 w 497"/>
                  <a:gd name="T1" fmla="*/ 372 h 466"/>
                  <a:gd name="T2" fmla="*/ 218 w 497"/>
                  <a:gd name="T3" fmla="*/ 341 h 466"/>
                  <a:gd name="T4" fmla="*/ 218 w 497"/>
                  <a:gd name="T5" fmla="*/ 341 h 466"/>
                  <a:gd name="T6" fmla="*/ 218 w 497"/>
                  <a:gd name="T7" fmla="*/ 341 h 466"/>
                  <a:gd name="T8" fmla="*/ 279 w 497"/>
                  <a:gd name="T9" fmla="*/ 309 h 466"/>
                  <a:gd name="T10" fmla="*/ 310 w 497"/>
                  <a:gd name="T11" fmla="*/ 309 h 466"/>
                  <a:gd name="T12" fmla="*/ 310 w 497"/>
                  <a:gd name="T13" fmla="*/ 309 h 466"/>
                  <a:gd name="T14" fmla="*/ 310 w 497"/>
                  <a:gd name="T15" fmla="*/ 309 h 466"/>
                  <a:gd name="T16" fmla="*/ 341 w 497"/>
                  <a:gd name="T17" fmla="*/ 278 h 466"/>
                  <a:gd name="T18" fmla="*/ 372 w 497"/>
                  <a:gd name="T19" fmla="*/ 278 h 466"/>
                  <a:gd name="T20" fmla="*/ 372 w 497"/>
                  <a:gd name="T21" fmla="*/ 248 h 466"/>
                  <a:gd name="T22" fmla="*/ 372 w 497"/>
                  <a:gd name="T23" fmla="*/ 248 h 466"/>
                  <a:gd name="T24" fmla="*/ 372 w 497"/>
                  <a:gd name="T25" fmla="*/ 217 h 466"/>
                  <a:gd name="T26" fmla="*/ 403 w 497"/>
                  <a:gd name="T27" fmla="*/ 185 h 466"/>
                  <a:gd name="T28" fmla="*/ 434 w 497"/>
                  <a:gd name="T29" fmla="*/ 217 h 466"/>
                  <a:gd name="T30" fmla="*/ 434 w 497"/>
                  <a:gd name="T31" fmla="*/ 217 h 466"/>
                  <a:gd name="T32" fmla="*/ 434 w 497"/>
                  <a:gd name="T33" fmla="*/ 185 h 466"/>
                  <a:gd name="T34" fmla="*/ 466 w 497"/>
                  <a:gd name="T35" fmla="*/ 185 h 466"/>
                  <a:gd name="T36" fmla="*/ 496 w 497"/>
                  <a:gd name="T37" fmla="*/ 185 h 466"/>
                  <a:gd name="T38" fmla="*/ 496 w 497"/>
                  <a:gd name="T39" fmla="*/ 93 h 466"/>
                  <a:gd name="T40" fmla="*/ 466 w 497"/>
                  <a:gd name="T41" fmla="*/ 30 h 466"/>
                  <a:gd name="T42" fmla="*/ 466 w 497"/>
                  <a:gd name="T43" fmla="*/ 30 h 466"/>
                  <a:gd name="T44" fmla="*/ 434 w 497"/>
                  <a:gd name="T45" fmla="*/ 30 h 466"/>
                  <a:gd name="T46" fmla="*/ 403 w 497"/>
                  <a:gd name="T47" fmla="*/ 30 h 466"/>
                  <a:gd name="T48" fmla="*/ 310 w 497"/>
                  <a:gd name="T49" fmla="*/ 0 h 466"/>
                  <a:gd name="T50" fmla="*/ 279 w 497"/>
                  <a:gd name="T51" fmla="*/ 0 h 466"/>
                  <a:gd name="T52" fmla="*/ 279 w 497"/>
                  <a:gd name="T53" fmla="*/ 30 h 466"/>
                  <a:gd name="T54" fmla="*/ 155 w 497"/>
                  <a:gd name="T55" fmla="*/ 154 h 466"/>
                  <a:gd name="T56" fmla="*/ 94 w 497"/>
                  <a:gd name="T57" fmla="*/ 248 h 466"/>
                  <a:gd name="T58" fmla="*/ 94 w 497"/>
                  <a:gd name="T59" fmla="*/ 278 h 466"/>
                  <a:gd name="T60" fmla="*/ 94 w 497"/>
                  <a:gd name="T61" fmla="*/ 341 h 466"/>
                  <a:gd name="T62" fmla="*/ 0 w 497"/>
                  <a:gd name="T63" fmla="*/ 465 h 466"/>
                  <a:gd name="T64" fmla="*/ 94 w 497"/>
                  <a:gd name="T65" fmla="*/ 402 h 466"/>
                  <a:gd name="T66" fmla="*/ 155 w 497"/>
                  <a:gd name="T67" fmla="*/ 372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97" h="466">
                    <a:moveTo>
                      <a:pt x="155" y="372"/>
                    </a:moveTo>
                    <a:lnTo>
                      <a:pt x="155" y="372"/>
                    </a:lnTo>
                    <a:lnTo>
                      <a:pt x="186" y="341"/>
                    </a:lnTo>
                    <a:lnTo>
                      <a:pt x="218" y="341"/>
                    </a:lnTo>
                    <a:lnTo>
                      <a:pt x="218" y="341"/>
                    </a:lnTo>
                    <a:lnTo>
                      <a:pt x="218" y="341"/>
                    </a:lnTo>
                    <a:lnTo>
                      <a:pt x="218" y="341"/>
                    </a:lnTo>
                    <a:lnTo>
                      <a:pt x="218" y="341"/>
                    </a:lnTo>
                    <a:cubicBezTo>
                      <a:pt x="218" y="341"/>
                      <a:pt x="218" y="341"/>
                      <a:pt x="248" y="341"/>
                    </a:cubicBezTo>
                    <a:cubicBezTo>
                      <a:pt x="248" y="309"/>
                      <a:pt x="248" y="309"/>
                      <a:pt x="279" y="309"/>
                    </a:cubicBezTo>
                    <a:lnTo>
                      <a:pt x="279" y="309"/>
                    </a:lnTo>
                    <a:cubicBezTo>
                      <a:pt x="279" y="309"/>
                      <a:pt x="279" y="309"/>
                      <a:pt x="310" y="309"/>
                    </a:cubicBezTo>
                    <a:lnTo>
                      <a:pt x="310" y="309"/>
                    </a:lnTo>
                    <a:lnTo>
                      <a:pt x="310" y="309"/>
                    </a:lnTo>
                    <a:lnTo>
                      <a:pt x="310" y="309"/>
                    </a:lnTo>
                    <a:lnTo>
                      <a:pt x="310" y="309"/>
                    </a:lnTo>
                    <a:lnTo>
                      <a:pt x="310" y="309"/>
                    </a:lnTo>
                    <a:cubicBezTo>
                      <a:pt x="310" y="278"/>
                      <a:pt x="341" y="278"/>
                      <a:pt x="341" y="278"/>
                    </a:cubicBezTo>
                    <a:lnTo>
                      <a:pt x="341" y="278"/>
                    </a:lnTo>
                    <a:lnTo>
                      <a:pt x="372" y="278"/>
                    </a:lnTo>
                    <a:lnTo>
                      <a:pt x="372" y="278"/>
                    </a:lnTo>
                    <a:cubicBezTo>
                      <a:pt x="372" y="278"/>
                      <a:pt x="372" y="278"/>
                      <a:pt x="372" y="248"/>
                    </a:cubicBezTo>
                    <a:lnTo>
                      <a:pt x="372" y="248"/>
                    </a:lnTo>
                    <a:lnTo>
                      <a:pt x="372" y="248"/>
                    </a:lnTo>
                    <a:cubicBezTo>
                      <a:pt x="372" y="248"/>
                      <a:pt x="372" y="248"/>
                      <a:pt x="372" y="217"/>
                    </a:cubicBezTo>
                    <a:lnTo>
                      <a:pt x="372" y="217"/>
                    </a:lnTo>
                    <a:cubicBezTo>
                      <a:pt x="372" y="185"/>
                      <a:pt x="403" y="185"/>
                      <a:pt x="403" y="185"/>
                    </a:cubicBezTo>
                    <a:lnTo>
                      <a:pt x="403" y="185"/>
                    </a:lnTo>
                    <a:cubicBezTo>
                      <a:pt x="403" y="185"/>
                      <a:pt x="403" y="217"/>
                      <a:pt x="434" y="217"/>
                    </a:cubicBezTo>
                    <a:lnTo>
                      <a:pt x="434" y="217"/>
                    </a:lnTo>
                    <a:lnTo>
                      <a:pt x="434" y="217"/>
                    </a:lnTo>
                    <a:lnTo>
                      <a:pt x="434" y="217"/>
                    </a:lnTo>
                    <a:cubicBezTo>
                      <a:pt x="434" y="185"/>
                      <a:pt x="434" y="185"/>
                      <a:pt x="434" y="185"/>
                    </a:cubicBezTo>
                    <a:lnTo>
                      <a:pt x="434" y="185"/>
                    </a:lnTo>
                    <a:cubicBezTo>
                      <a:pt x="466" y="185"/>
                      <a:pt x="466" y="185"/>
                      <a:pt x="466" y="185"/>
                    </a:cubicBezTo>
                    <a:lnTo>
                      <a:pt x="466" y="185"/>
                    </a:lnTo>
                    <a:lnTo>
                      <a:pt x="496" y="185"/>
                    </a:lnTo>
                    <a:lnTo>
                      <a:pt x="496" y="185"/>
                    </a:lnTo>
                    <a:lnTo>
                      <a:pt x="496" y="185"/>
                    </a:lnTo>
                    <a:cubicBezTo>
                      <a:pt x="496" y="154"/>
                      <a:pt x="496" y="124"/>
                      <a:pt x="496" y="93"/>
                    </a:cubicBezTo>
                    <a:lnTo>
                      <a:pt x="496" y="93"/>
                    </a:lnTo>
                    <a:cubicBezTo>
                      <a:pt x="496" y="61"/>
                      <a:pt x="496" y="61"/>
                      <a:pt x="466" y="30"/>
                    </a:cubicBezTo>
                    <a:lnTo>
                      <a:pt x="466" y="30"/>
                    </a:lnTo>
                    <a:lnTo>
                      <a:pt x="466" y="30"/>
                    </a:lnTo>
                    <a:lnTo>
                      <a:pt x="434" y="30"/>
                    </a:lnTo>
                    <a:lnTo>
                      <a:pt x="434" y="30"/>
                    </a:lnTo>
                    <a:lnTo>
                      <a:pt x="434" y="30"/>
                    </a:lnTo>
                    <a:cubicBezTo>
                      <a:pt x="403" y="30"/>
                      <a:pt x="403" y="30"/>
                      <a:pt x="403" y="30"/>
                    </a:cubicBezTo>
                    <a:cubicBezTo>
                      <a:pt x="403" y="30"/>
                      <a:pt x="372" y="30"/>
                      <a:pt x="341" y="30"/>
                    </a:cubicBezTo>
                    <a:lnTo>
                      <a:pt x="310" y="0"/>
                    </a:lnTo>
                    <a:lnTo>
                      <a:pt x="310" y="0"/>
                    </a:lnTo>
                    <a:cubicBezTo>
                      <a:pt x="279" y="0"/>
                      <a:pt x="279" y="0"/>
                      <a:pt x="279" y="0"/>
                    </a:cubicBezTo>
                    <a:cubicBezTo>
                      <a:pt x="279" y="0"/>
                      <a:pt x="279" y="0"/>
                      <a:pt x="279" y="30"/>
                    </a:cubicBezTo>
                    <a:lnTo>
                      <a:pt x="279" y="30"/>
                    </a:lnTo>
                    <a:cubicBezTo>
                      <a:pt x="279" y="61"/>
                      <a:pt x="248" y="93"/>
                      <a:pt x="248" y="93"/>
                    </a:cubicBezTo>
                    <a:cubicBezTo>
                      <a:pt x="218" y="124"/>
                      <a:pt x="155" y="154"/>
                      <a:pt x="155" y="154"/>
                    </a:cubicBezTo>
                    <a:cubicBezTo>
                      <a:pt x="155" y="154"/>
                      <a:pt x="124" y="185"/>
                      <a:pt x="94" y="185"/>
                    </a:cubicBezTo>
                    <a:cubicBezTo>
                      <a:pt x="94" y="217"/>
                      <a:pt x="124" y="217"/>
                      <a:pt x="94" y="248"/>
                    </a:cubicBezTo>
                    <a:lnTo>
                      <a:pt x="94" y="248"/>
                    </a:lnTo>
                    <a:lnTo>
                      <a:pt x="94" y="278"/>
                    </a:lnTo>
                    <a:cubicBezTo>
                      <a:pt x="94" y="309"/>
                      <a:pt x="94" y="341"/>
                      <a:pt x="94" y="341"/>
                    </a:cubicBezTo>
                    <a:lnTo>
                      <a:pt x="94" y="341"/>
                    </a:lnTo>
                    <a:cubicBezTo>
                      <a:pt x="94" y="372"/>
                      <a:pt x="94" y="372"/>
                      <a:pt x="62" y="402"/>
                    </a:cubicBezTo>
                    <a:cubicBezTo>
                      <a:pt x="31" y="433"/>
                      <a:pt x="0" y="433"/>
                      <a:pt x="0" y="465"/>
                    </a:cubicBezTo>
                    <a:cubicBezTo>
                      <a:pt x="94" y="465"/>
                      <a:pt x="94" y="465"/>
                      <a:pt x="94" y="465"/>
                    </a:cubicBezTo>
                    <a:cubicBezTo>
                      <a:pt x="94" y="402"/>
                      <a:pt x="94" y="402"/>
                      <a:pt x="94" y="402"/>
                    </a:cubicBezTo>
                    <a:lnTo>
                      <a:pt x="94" y="402"/>
                    </a:lnTo>
                    <a:cubicBezTo>
                      <a:pt x="124" y="402"/>
                      <a:pt x="124" y="372"/>
                      <a:pt x="155" y="37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56"/>
              <p:cNvSpPr>
                <a:spLocks noChangeArrowheads="1"/>
              </p:cNvSpPr>
              <p:nvPr/>
            </p:nvSpPr>
            <p:spPr bwMode="auto">
              <a:xfrm>
                <a:off x="3824288" y="1333500"/>
                <a:ext cx="33337" cy="44450"/>
              </a:xfrm>
              <a:custGeom>
                <a:avLst/>
                <a:gdLst>
                  <a:gd name="T0" fmla="*/ 32 w 94"/>
                  <a:gd name="T1" fmla="*/ 92 h 124"/>
                  <a:gd name="T2" fmla="*/ 32 w 94"/>
                  <a:gd name="T3" fmla="*/ 92 h 124"/>
                  <a:gd name="T4" fmla="*/ 32 w 94"/>
                  <a:gd name="T5" fmla="*/ 92 h 124"/>
                  <a:gd name="T6" fmla="*/ 62 w 94"/>
                  <a:gd name="T7" fmla="*/ 123 h 124"/>
                  <a:gd name="T8" fmla="*/ 62 w 94"/>
                  <a:gd name="T9" fmla="*/ 92 h 124"/>
                  <a:gd name="T10" fmla="*/ 62 w 94"/>
                  <a:gd name="T11" fmla="*/ 92 h 124"/>
                  <a:gd name="T12" fmla="*/ 93 w 94"/>
                  <a:gd name="T13" fmla="*/ 31 h 124"/>
                  <a:gd name="T14" fmla="*/ 93 w 94"/>
                  <a:gd name="T15" fmla="*/ 31 h 124"/>
                  <a:gd name="T16" fmla="*/ 93 w 94"/>
                  <a:gd name="T17" fmla="*/ 0 h 124"/>
                  <a:gd name="T18" fmla="*/ 93 w 94"/>
                  <a:gd name="T19" fmla="*/ 0 h 124"/>
                  <a:gd name="T20" fmla="*/ 62 w 94"/>
                  <a:gd name="T21" fmla="*/ 31 h 124"/>
                  <a:gd name="T22" fmla="*/ 62 w 94"/>
                  <a:gd name="T23" fmla="*/ 0 h 124"/>
                  <a:gd name="T24" fmla="*/ 32 w 94"/>
                  <a:gd name="T25" fmla="*/ 0 h 124"/>
                  <a:gd name="T26" fmla="*/ 32 w 94"/>
                  <a:gd name="T27" fmla="*/ 0 h 124"/>
                  <a:gd name="T28" fmla="*/ 32 w 94"/>
                  <a:gd name="T29" fmla="*/ 31 h 124"/>
                  <a:gd name="T30" fmla="*/ 32 w 94"/>
                  <a:gd name="T31" fmla="*/ 62 h 124"/>
                  <a:gd name="T32" fmla="*/ 0 w 94"/>
                  <a:gd name="T33" fmla="*/ 62 h 124"/>
                  <a:gd name="T34" fmla="*/ 0 w 94"/>
                  <a:gd name="T35" fmla="*/ 62 h 124"/>
                  <a:gd name="T36" fmla="*/ 32 w 94"/>
                  <a:gd name="T37" fmla="*/ 62 h 124"/>
                  <a:gd name="T38" fmla="*/ 32 w 94"/>
                  <a:gd name="T39" fmla="*/ 9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24">
                    <a:moveTo>
                      <a:pt x="32" y="92"/>
                    </a:moveTo>
                    <a:lnTo>
                      <a:pt x="32" y="92"/>
                    </a:lnTo>
                    <a:lnTo>
                      <a:pt x="32" y="92"/>
                    </a:lnTo>
                    <a:cubicBezTo>
                      <a:pt x="62" y="123"/>
                      <a:pt x="62" y="123"/>
                      <a:pt x="62" y="123"/>
                    </a:cubicBezTo>
                    <a:lnTo>
                      <a:pt x="62" y="92"/>
                    </a:lnTo>
                    <a:lnTo>
                      <a:pt x="62" y="92"/>
                    </a:lnTo>
                    <a:cubicBezTo>
                      <a:pt x="62" y="62"/>
                      <a:pt x="93" y="31"/>
                      <a:pt x="93" y="31"/>
                    </a:cubicBezTo>
                    <a:lnTo>
                      <a:pt x="93" y="31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93" y="0"/>
                      <a:pt x="93" y="31"/>
                      <a:pt x="62" y="31"/>
                    </a:cubicBezTo>
                    <a:lnTo>
                      <a:pt x="62" y="0"/>
                    </a:lnTo>
                    <a:lnTo>
                      <a:pt x="32" y="0"/>
                    </a:lnTo>
                    <a:lnTo>
                      <a:pt x="32" y="0"/>
                    </a:ln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0" y="62"/>
                      <a:pt x="0" y="62"/>
                      <a:pt x="0" y="62"/>
                    </a:cubicBezTo>
                    <a:lnTo>
                      <a:pt x="0" y="62"/>
                    </a:lnTo>
                    <a:lnTo>
                      <a:pt x="32" y="62"/>
                    </a:lnTo>
                    <a:cubicBezTo>
                      <a:pt x="32" y="62"/>
                      <a:pt x="32" y="62"/>
                      <a:pt x="32" y="9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Freeform 57"/>
              <p:cNvSpPr>
                <a:spLocks noChangeArrowheads="1"/>
              </p:cNvSpPr>
              <p:nvPr/>
            </p:nvSpPr>
            <p:spPr bwMode="auto">
              <a:xfrm>
                <a:off x="3902075" y="1066800"/>
                <a:ext cx="223838" cy="301625"/>
              </a:xfrm>
              <a:custGeom>
                <a:avLst/>
                <a:gdLst>
                  <a:gd name="T0" fmla="*/ 62 w 621"/>
                  <a:gd name="T1" fmla="*/ 806 h 837"/>
                  <a:gd name="T2" fmla="*/ 93 w 621"/>
                  <a:gd name="T3" fmla="*/ 836 h 837"/>
                  <a:gd name="T4" fmla="*/ 124 w 621"/>
                  <a:gd name="T5" fmla="*/ 836 h 837"/>
                  <a:gd name="T6" fmla="*/ 155 w 621"/>
                  <a:gd name="T7" fmla="*/ 775 h 837"/>
                  <a:gd name="T8" fmla="*/ 217 w 621"/>
                  <a:gd name="T9" fmla="*/ 744 h 837"/>
                  <a:gd name="T10" fmla="*/ 248 w 621"/>
                  <a:gd name="T11" fmla="*/ 682 h 837"/>
                  <a:gd name="T12" fmla="*/ 279 w 621"/>
                  <a:gd name="T13" fmla="*/ 620 h 837"/>
                  <a:gd name="T14" fmla="*/ 310 w 621"/>
                  <a:gd name="T15" fmla="*/ 588 h 837"/>
                  <a:gd name="T16" fmla="*/ 341 w 621"/>
                  <a:gd name="T17" fmla="*/ 558 h 837"/>
                  <a:gd name="T18" fmla="*/ 279 w 621"/>
                  <a:gd name="T19" fmla="*/ 527 h 837"/>
                  <a:gd name="T20" fmla="*/ 248 w 621"/>
                  <a:gd name="T21" fmla="*/ 434 h 837"/>
                  <a:gd name="T22" fmla="*/ 279 w 621"/>
                  <a:gd name="T23" fmla="*/ 403 h 837"/>
                  <a:gd name="T24" fmla="*/ 434 w 621"/>
                  <a:gd name="T25" fmla="*/ 310 h 837"/>
                  <a:gd name="T26" fmla="*/ 496 w 621"/>
                  <a:gd name="T27" fmla="*/ 217 h 837"/>
                  <a:gd name="T28" fmla="*/ 527 w 621"/>
                  <a:gd name="T29" fmla="*/ 186 h 837"/>
                  <a:gd name="T30" fmla="*/ 589 w 621"/>
                  <a:gd name="T31" fmla="*/ 155 h 837"/>
                  <a:gd name="T32" fmla="*/ 620 w 621"/>
                  <a:gd name="T33" fmla="*/ 155 h 837"/>
                  <a:gd name="T34" fmla="*/ 620 w 621"/>
                  <a:gd name="T35" fmla="*/ 93 h 837"/>
                  <a:gd name="T36" fmla="*/ 620 w 621"/>
                  <a:gd name="T37" fmla="*/ 62 h 837"/>
                  <a:gd name="T38" fmla="*/ 589 w 621"/>
                  <a:gd name="T39" fmla="*/ 31 h 837"/>
                  <a:gd name="T40" fmla="*/ 558 w 621"/>
                  <a:gd name="T41" fmla="*/ 31 h 837"/>
                  <a:gd name="T42" fmla="*/ 496 w 621"/>
                  <a:gd name="T43" fmla="*/ 0 h 837"/>
                  <a:gd name="T44" fmla="*/ 496 w 621"/>
                  <a:gd name="T45" fmla="*/ 0 h 837"/>
                  <a:gd name="T46" fmla="*/ 434 w 621"/>
                  <a:gd name="T47" fmla="*/ 62 h 837"/>
                  <a:gd name="T48" fmla="*/ 403 w 621"/>
                  <a:gd name="T49" fmla="*/ 31 h 837"/>
                  <a:gd name="T50" fmla="*/ 310 w 621"/>
                  <a:gd name="T51" fmla="*/ 62 h 837"/>
                  <a:gd name="T52" fmla="*/ 279 w 621"/>
                  <a:gd name="T53" fmla="*/ 62 h 837"/>
                  <a:gd name="T54" fmla="*/ 279 w 621"/>
                  <a:gd name="T55" fmla="*/ 93 h 837"/>
                  <a:gd name="T56" fmla="*/ 217 w 621"/>
                  <a:gd name="T57" fmla="*/ 124 h 837"/>
                  <a:gd name="T58" fmla="*/ 186 w 621"/>
                  <a:gd name="T59" fmla="*/ 186 h 837"/>
                  <a:gd name="T60" fmla="*/ 155 w 621"/>
                  <a:gd name="T61" fmla="*/ 217 h 837"/>
                  <a:gd name="T62" fmla="*/ 124 w 621"/>
                  <a:gd name="T63" fmla="*/ 248 h 837"/>
                  <a:gd name="T64" fmla="*/ 93 w 621"/>
                  <a:gd name="T65" fmla="*/ 340 h 837"/>
                  <a:gd name="T66" fmla="*/ 31 w 621"/>
                  <a:gd name="T67" fmla="*/ 340 h 837"/>
                  <a:gd name="T68" fmla="*/ 31 w 621"/>
                  <a:gd name="T69" fmla="*/ 372 h 837"/>
                  <a:gd name="T70" fmla="*/ 31 w 621"/>
                  <a:gd name="T71" fmla="*/ 403 h 837"/>
                  <a:gd name="T72" fmla="*/ 62 w 621"/>
                  <a:gd name="T73" fmla="*/ 434 h 837"/>
                  <a:gd name="T74" fmla="*/ 62 w 621"/>
                  <a:gd name="T75" fmla="*/ 464 h 837"/>
                  <a:gd name="T76" fmla="*/ 62 w 621"/>
                  <a:gd name="T77" fmla="*/ 464 h 837"/>
                  <a:gd name="T78" fmla="*/ 62 w 621"/>
                  <a:gd name="T79" fmla="*/ 496 h 837"/>
                  <a:gd name="T80" fmla="*/ 62 w 621"/>
                  <a:gd name="T81" fmla="*/ 527 h 837"/>
                  <a:gd name="T82" fmla="*/ 62 w 621"/>
                  <a:gd name="T83" fmla="*/ 558 h 837"/>
                  <a:gd name="T84" fmla="*/ 0 w 621"/>
                  <a:gd name="T85" fmla="*/ 620 h 837"/>
                  <a:gd name="T86" fmla="*/ 0 w 621"/>
                  <a:gd name="T87" fmla="*/ 620 h 837"/>
                  <a:gd name="T88" fmla="*/ 0 w 621"/>
                  <a:gd name="T89" fmla="*/ 682 h 837"/>
                  <a:gd name="T90" fmla="*/ 62 w 621"/>
                  <a:gd name="T91" fmla="*/ 806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21" h="837">
                    <a:moveTo>
                      <a:pt x="62" y="806"/>
                    </a:moveTo>
                    <a:lnTo>
                      <a:pt x="62" y="806"/>
                    </a:lnTo>
                    <a:lnTo>
                      <a:pt x="62" y="806"/>
                    </a:lnTo>
                    <a:cubicBezTo>
                      <a:pt x="62" y="806"/>
                      <a:pt x="62" y="806"/>
                      <a:pt x="62" y="836"/>
                    </a:cubicBezTo>
                    <a:lnTo>
                      <a:pt x="62" y="836"/>
                    </a:lnTo>
                    <a:lnTo>
                      <a:pt x="93" y="836"/>
                    </a:lnTo>
                    <a:lnTo>
                      <a:pt x="93" y="836"/>
                    </a:lnTo>
                    <a:lnTo>
                      <a:pt x="93" y="836"/>
                    </a:lnTo>
                    <a:cubicBezTo>
                      <a:pt x="93" y="836"/>
                      <a:pt x="93" y="836"/>
                      <a:pt x="124" y="836"/>
                    </a:cubicBezTo>
                    <a:cubicBezTo>
                      <a:pt x="124" y="806"/>
                      <a:pt x="124" y="775"/>
                      <a:pt x="155" y="775"/>
                    </a:cubicBezTo>
                    <a:lnTo>
                      <a:pt x="155" y="775"/>
                    </a:lnTo>
                    <a:lnTo>
                      <a:pt x="155" y="775"/>
                    </a:lnTo>
                    <a:cubicBezTo>
                      <a:pt x="155" y="775"/>
                      <a:pt x="155" y="775"/>
                      <a:pt x="186" y="775"/>
                    </a:cubicBezTo>
                    <a:lnTo>
                      <a:pt x="186" y="775"/>
                    </a:lnTo>
                    <a:cubicBezTo>
                      <a:pt x="217" y="775"/>
                      <a:pt x="217" y="775"/>
                      <a:pt x="217" y="744"/>
                    </a:cubicBezTo>
                    <a:cubicBezTo>
                      <a:pt x="217" y="712"/>
                      <a:pt x="217" y="712"/>
                      <a:pt x="217" y="712"/>
                    </a:cubicBezTo>
                    <a:cubicBezTo>
                      <a:pt x="217" y="682"/>
                      <a:pt x="248" y="682"/>
                      <a:pt x="248" y="682"/>
                    </a:cubicBezTo>
                    <a:lnTo>
                      <a:pt x="248" y="682"/>
                    </a:lnTo>
                    <a:cubicBezTo>
                      <a:pt x="217" y="620"/>
                      <a:pt x="217" y="620"/>
                      <a:pt x="217" y="620"/>
                    </a:cubicBezTo>
                    <a:cubicBezTo>
                      <a:pt x="279" y="620"/>
                      <a:pt x="279" y="620"/>
                      <a:pt x="279" y="620"/>
                    </a:cubicBezTo>
                    <a:lnTo>
                      <a:pt x="279" y="620"/>
                    </a:lnTo>
                    <a:lnTo>
                      <a:pt x="279" y="588"/>
                    </a:lnTo>
                    <a:cubicBezTo>
                      <a:pt x="310" y="588"/>
                      <a:pt x="310" y="588"/>
                      <a:pt x="310" y="588"/>
                    </a:cubicBezTo>
                    <a:lnTo>
                      <a:pt x="310" y="588"/>
                    </a:lnTo>
                    <a:cubicBezTo>
                      <a:pt x="310" y="558"/>
                      <a:pt x="310" y="558"/>
                      <a:pt x="310" y="558"/>
                    </a:cubicBezTo>
                    <a:cubicBezTo>
                      <a:pt x="341" y="558"/>
                      <a:pt x="341" y="558"/>
                      <a:pt x="341" y="558"/>
                    </a:cubicBezTo>
                    <a:lnTo>
                      <a:pt x="341" y="558"/>
                    </a:lnTo>
                    <a:cubicBezTo>
                      <a:pt x="341" y="558"/>
                      <a:pt x="341" y="558"/>
                      <a:pt x="310" y="527"/>
                    </a:cubicBezTo>
                    <a:lnTo>
                      <a:pt x="310" y="527"/>
                    </a:lnTo>
                    <a:cubicBezTo>
                      <a:pt x="279" y="527"/>
                      <a:pt x="279" y="527"/>
                      <a:pt x="279" y="527"/>
                    </a:cubicBezTo>
                    <a:cubicBezTo>
                      <a:pt x="279" y="527"/>
                      <a:pt x="248" y="496"/>
                      <a:pt x="248" y="464"/>
                    </a:cubicBezTo>
                    <a:lnTo>
                      <a:pt x="248" y="464"/>
                    </a:lnTo>
                    <a:cubicBezTo>
                      <a:pt x="248" y="434"/>
                      <a:pt x="248" y="434"/>
                      <a:pt x="248" y="434"/>
                    </a:cubicBezTo>
                    <a:lnTo>
                      <a:pt x="279" y="434"/>
                    </a:lnTo>
                    <a:lnTo>
                      <a:pt x="279" y="434"/>
                    </a:lnTo>
                    <a:lnTo>
                      <a:pt x="279" y="403"/>
                    </a:lnTo>
                    <a:cubicBezTo>
                      <a:pt x="279" y="372"/>
                      <a:pt x="310" y="372"/>
                      <a:pt x="310" y="372"/>
                    </a:cubicBezTo>
                    <a:cubicBezTo>
                      <a:pt x="310" y="372"/>
                      <a:pt x="310" y="372"/>
                      <a:pt x="341" y="340"/>
                    </a:cubicBezTo>
                    <a:cubicBezTo>
                      <a:pt x="341" y="340"/>
                      <a:pt x="372" y="310"/>
                      <a:pt x="434" y="310"/>
                    </a:cubicBezTo>
                    <a:cubicBezTo>
                      <a:pt x="434" y="310"/>
                      <a:pt x="465" y="279"/>
                      <a:pt x="496" y="248"/>
                    </a:cubicBezTo>
                    <a:lnTo>
                      <a:pt x="496" y="248"/>
                    </a:lnTo>
                    <a:cubicBezTo>
                      <a:pt x="496" y="217"/>
                      <a:pt x="496" y="217"/>
                      <a:pt x="496" y="217"/>
                    </a:cubicBezTo>
                    <a:lnTo>
                      <a:pt x="496" y="217"/>
                    </a:lnTo>
                    <a:cubicBezTo>
                      <a:pt x="465" y="124"/>
                      <a:pt x="465" y="124"/>
                      <a:pt x="465" y="124"/>
                    </a:cubicBezTo>
                    <a:cubicBezTo>
                      <a:pt x="527" y="186"/>
                      <a:pt x="527" y="186"/>
                      <a:pt x="527" y="186"/>
                    </a:cubicBezTo>
                    <a:cubicBezTo>
                      <a:pt x="558" y="155"/>
                      <a:pt x="589" y="155"/>
                      <a:pt x="589" y="155"/>
                    </a:cubicBezTo>
                    <a:lnTo>
                      <a:pt x="589" y="155"/>
                    </a:lnTo>
                    <a:lnTo>
                      <a:pt x="589" y="155"/>
                    </a:lnTo>
                    <a:lnTo>
                      <a:pt x="620" y="155"/>
                    </a:lnTo>
                    <a:lnTo>
                      <a:pt x="620" y="155"/>
                    </a:lnTo>
                    <a:lnTo>
                      <a:pt x="620" y="155"/>
                    </a:lnTo>
                    <a:cubicBezTo>
                      <a:pt x="620" y="155"/>
                      <a:pt x="620" y="155"/>
                      <a:pt x="620" y="124"/>
                    </a:cubicBezTo>
                    <a:lnTo>
                      <a:pt x="620" y="124"/>
                    </a:lnTo>
                    <a:lnTo>
                      <a:pt x="620" y="93"/>
                    </a:lnTo>
                    <a:lnTo>
                      <a:pt x="620" y="93"/>
                    </a:lnTo>
                    <a:lnTo>
                      <a:pt x="620" y="93"/>
                    </a:lnTo>
                    <a:cubicBezTo>
                      <a:pt x="620" y="93"/>
                      <a:pt x="620" y="93"/>
                      <a:pt x="620" y="62"/>
                    </a:cubicBezTo>
                    <a:lnTo>
                      <a:pt x="620" y="62"/>
                    </a:lnTo>
                    <a:lnTo>
                      <a:pt x="620" y="62"/>
                    </a:lnTo>
                    <a:lnTo>
                      <a:pt x="589" y="31"/>
                    </a:lnTo>
                    <a:lnTo>
                      <a:pt x="589" y="31"/>
                    </a:lnTo>
                    <a:lnTo>
                      <a:pt x="589" y="31"/>
                    </a:lnTo>
                    <a:cubicBezTo>
                      <a:pt x="558" y="31"/>
                      <a:pt x="558" y="31"/>
                      <a:pt x="558" y="31"/>
                    </a:cubicBezTo>
                    <a:cubicBezTo>
                      <a:pt x="558" y="31"/>
                      <a:pt x="527" y="31"/>
                      <a:pt x="527" y="0"/>
                    </a:cubicBezTo>
                    <a:lnTo>
                      <a:pt x="527" y="0"/>
                    </a:lnTo>
                    <a:lnTo>
                      <a:pt x="496" y="0"/>
                    </a:lnTo>
                    <a:lnTo>
                      <a:pt x="496" y="0"/>
                    </a:lnTo>
                    <a:lnTo>
                      <a:pt x="496" y="0"/>
                    </a:lnTo>
                    <a:lnTo>
                      <a:pt x="496" y="0"/>
                    </a:lnTo>
                    <a:lnTo>
                      <a:pt x="496" y="31"/>
                    </a:lnTo>
                    <a:cubicBezTo>
                      <a:pt x="496" y="31"/>
                      <a:pt x="496" y="31"/>
                      <a:pt x="465" y="31"/>
                    </a:cubicBezTo>
                    <a:cubicBezTo>
                      <a:pt x="465" y="62"/>
                      <a:pt x="465" y="62"/>
                      <a:pt x="434" y="62"/>
                    </a:cubicBezTo>
                    <a:lnTo>
                      <a:pt x="434" y="62"/>
                    </a:lnTo>
                    <a:cubicBezTo>
                      <a:pt x="434" y="62"/>
                      <a:pt x="434" y="62"/>
                      <a:pt x="403" y="62"/>
                    </a:cubicBezTo>
                    <a:cubicBezTo>
                      <a:pt x="403" y="31"/>
                      <a:pt x="403" y="31"/>
                      <a:pt x="403" y="31"/>
                    </a:cubicBezTo>
                    <a:cubicBezTo>
                      <a:pt x="372" y="31"/>
                      <a:pt x="372" y="31"/>
                      <a:pt x="372" y="31"/>
                    </a:cubicBezTo>
                    <a:cubicBezTo>
                      <a:pt x="372" y="62"/>
                      <a:pt x="372" y="62"/>
                      <a:pt x="341" y="62"/>
                    </a:cubicBezTo>
                    <a:cubicBezTo>
                      <a:pt x="341" y="62"/>
                      <a:pt x="341" y="62"/>
                      <a:pt x="310" y="62"/>
                    </a:cubicBezTo>
                    <a:lnTo>
                      <a:pt x="310" y="62"/>
                    </a:lnTo>
                    <a:cubicBezTo>
                      <a:pt x="310" y="62"/>
                      <a:pt x="310" y="62"/>
                      <a:pt x="279" y="62"/>
                    </a:cubicBezTo>
                    <a:lnTo>
                      <a:pt x="279" y="62"/>
                    </a:lnTo>
                    <a:lnTo>
                      <a:pt x="279" y="62"/>
                    </a:lnTo>
                    <a:cubicBezTo>
                      <a:pt x="279" y="93"/>
                      <a:pt x="279" y="93"/>
                      <a:pt x="279" y="93"/>
                    </a:cubicBezTo>
                    <a:lnTo>
                      <a:pt x="279" y="93"/>
                    </a:lnTo>
                    <a:lnTo>
                      <a:pt x="279" y="93"/>
                    </a:lnTo>
                    <a:cubicBezTo>
                      <a:pt x="279" y="124"/>
                      <a:pt x="248" y="124"/>
                      <a:pt x="248" y="124"/>
                    </a:cubicBezTo>
                    <a:cubicBezTo>
                      <a:pt x="248" y="124"/>
                      <a:pt x="248" y="124"/>
                      <a:pt x="217" y="124"/>
                    </a:cubicBezTo>
                    <a:cubicBezTo>
                      <a:pt x="217" y="155"/>
                      <a:pt x="217" y="155"/>
                      <a:pt x="217" y="155"/>
                    </a:cubicBezTo>
                    <a:lnTo>
                      <a:pt x="217" y="155"/>
                    </a:lnTo>
                    <a:lnTo>
                      <a:pt x="186" y="186"/>
                    </a:lnTo>
                    <a:cubicBezTo>
                      <a:pt x="155" y="186"/>
                      <a:pt x="155" y="186"/>
                      <a:pt x="155" y="186"/>
                    </a:cubicBezTo>
                    <a:lnTo>
                      <a:pt x="155" y="186"/>
                    </a:lnTo>
                    <a:lnTo>
                      <a:pt x="155" y="217"/>
                    </a:lnTo>
                    <a:lnTo>
                      <a:pt x="155" y="217"/>
                    </a:lnTo>
                    <a:lnTo>
                      <a:pt x="155" y="217"/>
                    </a:lnTo>
                    <a:cubicBezTo>
                      <a:pt x="155" y="248"/>
                      <a:pt x="155" y="248"/>
                      <a:pt x="124" y="248"/>
                    </a:cubicBezTo>
                    <a:cubicBezTo>
                      <a:pt x="124" y="279"/>
                      <a:pt x="155" y="279"/>
                      <a:pt x="155" y="279"/>
                    </a:cubicBezTo>
                    <a:cubicBezTo>
                      <a:pt x="155" y="310"/>
                      <a:pt x="124" y="310"/>
                      <a:pt x="124" y="340"/>
                    </a:cubicBezTo>
                    <a:lnTo>
                      <a:pt x="93" y="340"/>
                    </a:lnTo>
                    <a:cubicBezTo>
                      <a:pt x="62" y="340"/>
                      <a:pt x="62" y="340"/>
                      <a:pt x="62" y="340"/>
                    </a:cubicBezTo>
                    <a:lnTo>
                      <a:pt x="62" y="340"/>
                    </a:lnTo>
                    <a:lnTo>
                      <a:pt x="31" y="340"/>
                    </a:lnTo>
                    <a:lnTo>
                      <a:pt x="31" y="340"/>
                    </a:lnTo>
                    <a:lnTo>
                      <a:pt x="31" y="340"/>
                    </a:lnTo>
                    <a:cubicBezTo>
                      <a:pt x="31" y="340"/>
                      <a:pt x="31" y="340"/>
                      <a:pt x="31" y="372"/>
                    </a:cubicBezTo>
                    <a:lnTo>
                      <a:pt x="31" y="372"/>
                    </a:lnTo>
                    <a:lnTo>
                      <a:pt x="31" y="372"/>
                    </a:lnTo>
                    <a:cubicBezTo>
                      <a:pt x="31" y="403"/>
                      <a:pt x="31" y="403"/>
                      <a:pt x="31" y="403"/>
                    </a:cubicBezTo>
                    <a:lnTo>
                      <a:pt x="31" y="403"/>
                    </a:lnTo>
                    <a:lnTo>
                      <a:pt x="31" y="434"/>
                    </a:lnTo>
                    <a:cubicBezTo>
                      <a:pt x="62" y="434"/>
                      <a:pt x="62" y="434"/>
                      <a:pt x="62" y="434"/>
                    </a:cubicBezTo>
                    <a:lnTo>
                      <a:pt x="62" y="434"/>
                    </a:lnTo>
                    <a:lnTo>
                      <a:pt x="62" y="464"/>
                    </a:lnTo>
                    <a:lnTo>
                      <a:pt x="62" y="464"/>
                    </a:lnTo>
                    <a:lnTo>
                      <a:pt x="62" y="464"/>
                    </a:lnTo>
                    <a:lnTo>
                      <a:pt x="62" y="464"/>
                    </a:lnTo>
                    <a:lnTo>
                      <a:pt x="62" y="464"/>
                    </a:lnTo>
                    <a:lnTo>
                      <a:pt x="62" y="496"/>
                    </a:lnTo>
                    <a:lnTo>
                      <a:pt x="62" y="496"/>
                    </a:lnTo>
                    <a:lnTo>
                      <a:pt x="62" y="496"/>
                    </a:lnTo>
                    <a:lnTo>
                      <a:pt x="62" y="496"/>
                    </a:lnTo>
                    <a:cubicBezTo>
                      <a:pt x="62" y="496"/>
                      <a:pt x="62" y="496"/>
                      <a:pt x="62" y="527"/>
                    </a:cubicBezTo>
                    <a:lnTo>
                      <a:pt x="62" y="527"/>
                    </a:lnTo>
                    <a:cubicBezTo>
                      <a:pt x="62" y="527"/>
                      <a:pt x="62" y="527"/>
                      <a:pt x="62" y="558"/>
                    </a:cubicBezTo>
                    <a:lnTo>
                      <a:pt x="62" y="558"/>
                    </a:lnTo>
                    <a:lnTo>
                      <a:pt x="62" y="558"/>
                    </a:lnTo>
                    <a:cubicBezTo>
                      <a:pt x="31" y="558"/>
                      <a:pt x="31" y="588"/>
                      <a:pt x="31" y="588"/>
                    </a:cubicBezTo>
                    <a:lnTo>
                      <a:pt x="0" y="588"/>
                    </a:lnTo>
                    <a:lnTo>
                      <a:pt x="0" y="620"/>
                    </a:lnTo>
                    <a:lnTo>
                      <a:pt x="0" y="620"/>
                    </a:lnTo>
                    <a:lnTo>
                      <a:pt x="0" y="620"/>
                    </a:lnTo>
                    <a:lnTo>
                      <a:pt x="0" y="620"/>
                    </a:lnTo>
                    <a:lnTo>
                      <a:pt x="0" y="620"/>
                    </a:lnTo>
                    <a:cubicBezTo>
                      <a:pt x="0" y="651"/>
                      <a:pt x="0" y="651"/>
                      <a:pt x="0" y="651"/>
                    </a:cubicBezTo>
                    <a:lnTo>
                      <a:pt x="0" y="682"/>
                    </a:lnTo>
                    <a:cubicBezTo>
                      <a:pt x="0" y="712"/>
                      <a:pt x="0" y="712"/>
                      <a:pt x="31" y="744"/>
                    </a:cubicBezTo>
                    <a:lnTo>
                      <a:pt x="31" y="744"/>
                    </a:lnTo>
                    <a:cubicBezTo>
                      <a:pt x="62" y="744"/>
                      <a:pt x="62" y="775"/>
                      <a:pt x="62" y="80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Freeform 58"/>
              <p:cNvSpPr>
                <a:spLocks noChangeArrowheads="1"/>
              </p:cNvSpPr>
              <p:nvPr/>
            </p:nvSpPr>
            <p:spPr bwMode="auto">
              <a:xfrm>
                <a:off x="3792538" y="1390650"/>
                <a:ext cx="155575" cy="155575"/>
              </a:xfrm>
              <a:custGeom>
                <a:avLst/>
                <a:gdLst>
                  <a:gd name="T0" fmla="*/ 61 w 433"/>
                  <a:gd name="T1" fmla="*/ 155 h 434"/>
                  <a:gd name="T2" fmla="*/ 30 w 433"/>
                  <a:gd name="T3" fmla="*/ 185 h 434"/>
                  <a:gd name="T4" fmla="*/ 0 w 433"/>
                  <a:gd name="T5" fmla="*/ 217 h 434"/>
                  <a:gd name="T6" fmla="*/ 0 w 433"/>
                  <a:gd name="T7" fmla="*/ 248 h 434"/>
                  <a:gd name="T8" fmla="*/ 30 w 433"/>
                  <a:gd name="T9" fmla="*/ 248 h 434"/>
                  <a:gd name="T10" fmla="*/ 30 w 433"/>
                  <a:gd name="T11" fmla="*/ 279 h 434"/>
                  <a:gd name="T12" fmla="*/ 30 w 433"/>
                  <a:gd name="T13" fmla="*/ 309 h 434"/>
                  <a:gd name="T14" fmla="*/ 30 w 433"/>
                  <a:gd name="T15" fmla="*/ 341 h 434"/>
                  <a:gd name="T16" fmla="*/ 92 w 433"/>
                  <a:gd name="T17" fmla="*/ 309 h 434"/>
                  <a:gd name="T18" fmla="*/ 124 w 433"/>
                  <a:gd name="T19" fmla="*/ 372 h 434"/>
                  <a:gd name="T20" fmla="*/ 92 w 433"/>
                  <a:gd name="T21" fmla="*/ 403 h 434"/>
                  <a:gd name="T22" fmla="*/ 92 w 433"/>
                  <a:gd name="T23" fmla="*/ 433 h 434"/>
                  <a:gd name="T24" fmla="*/ 92 w 433"/>
                  <a:gd name="T25" fmla="*/ 433 h 434"/>
                  <a:gd name="T26" fmla="*/ 124 w 433"/>
                  <a:gd name="T27" fmla="*/ 403 h 434"/>
                  <a:gd name="T28" fmla="*/ 124 w 433"/>
                  <a:gd name="T29" fmla="*/ 403 h 434"/>
                  <a:gd name="T30" fmla="*/ 154 w 433"/>
                  <a:gd name="T31" fmla="*/ 433 h 434"/>
                  <a:gd name="T32" fmla="*/ 154 w 433"/>
                  <a:gd name="T33" fmla="*/ 433 h 434"/>
                  <a:gd name="T34" fmla="*/ 154 w 433"/>
                  <a:gd name="T35" fmla="*/ 433 h 434"/>
                  <a:gd name="T36" fmla="*/ 185 w 433"/>
                  <a:gd name="T37" fmla="*/ 433 h 434"/>
                  <a:gd name="T38" fmla="*/ 185 w 433"/>
                  <a:gd name="T39" fmla="*/ 433 h 434"/>
                  <a:gd name="T40" fmla="*/ 185 w 433"/>
                  <a:gd name="T41" fmla="*/ 433 h 434"/>
                  <a:gd name="T42" fmla="*/ 185 w 433"/>
                  <a:gd name="T43" fmla="*/ 433 h 434"/>
                  <a:gd name="T44" fmla="*/ 248 w 433"/>
                  <a:gd name="T45" fmla="*/ 433 h 434"/>
                  <a:gd name="T46" fmla="*/ 277 w 433"/>
                  <a:gd name="T47" fmla="*/ 433 h 434"/>
                  <a:gd name="T48" fmla="*/ 308 w 433"/>
                  <a:gd name="T49" fmla="*/ 433 h 434"/>
                  <a:gd name="T50" fmla="*/ 339 w 433"/>
                  <a:gd name="T51" fmla="*/ 403 h 434"/>
                  <a:gd name="T52" fmla="*/ 370 w 433"/>
                  <a:gd name="T53" fmla="*/ 372 h 434"/>
                  <a:gd name="T54" fmla="*/ 339 w 433"/>
                  <a:gd name="T55" fmla="*/ 372 h 434"/>
                  <a:gd name="T56" fmla="*/ 308 w 433"/>
                  <a:gd name="T57" fmla="*/ 341 h 434"/>
                  <a:gd name="T58" fmla="*/ 308 w 433"/>
                  <a:gd name="T59" fmla="*/ 309 h 434"/>
                  <a:gd name="T60" fmla="*/ 308 w 433"/>
                  <a:gd name="T61" fmla="*/ 279 h 434"/>
                  <a:gd name="T62" fmla="*/ 308 w 433"/>
                  <a:gd name="T63" fmla="*/ 248 h 434"/>
                  <a:gd name="T64" fmla="*/ 339 w 433"/>
                  <a:gd name="T65" fmla="*/ 248 h 434"/>
                  <a:gd name="T66" fmla="*/ 339 w 433"/>
                  <a:gd name="T67" fmla="*/ 248 h 434"/>
                  <a:gd name="T68" fmla="*/ 401 w 433"/>
                  <a:gd name="T69" fmla="*/ 217 h 434"/>
                  <a:gd name="T70" fmla="*/ 432 w 433"/>
                  <a:gd name="T71" fmla="*/ 217 h 434"/>
                  <a:gd name="T72" fmla="*/ 432 w 433"/>
                  <a:gd name="T73" fmla="*/ 185 h 434"/>
                  <a:gd name="T74" fmla="*/ 432 w 433"/>
                  <a:gd name="T75" fmla="*/ 155 h 434"/>
                  <a:gd name="T76" fmla="*/ 401 w 433"/>
                  <a:gd name="T77" fmla="*/ 124 h 434"/>
                  <a:gd name="T78" fmla="*/ 401 w 433"/>
                  <a:gd name="T79" fmla="*/ 93 h 434"/>
                  <a:gd name="T80" fmla="*/ 401 w 433"/>
                  <a:gd name="T81" fmla="*/ 61 h 434"/>
                  <a:gd name="T82" fmla="*/ 370 w 433"/>
                  <a:gd name="T83" fmla="*/ 31 h 434"/>
                  <a:gd name="T84" fmla="*/ 339 w 433"/>
                  <a:gd name="T85" fmla="*/ 31 h 434"/>
                  <a:gd name="T86" fmla="*/ 308 w 433"/>
                  <a:gd name="T87" fmla="*/ 61 h 434"/>
                  <a:gd name="T88" fmla="*/ 248 w 433"/>
                  <a:gd name="T89" fmla="*/ 31 h 434"/>
                  <a:gd name="T90" fmla="*/ 185 w 433"/>
                  <a:gd name="T91" fmla="*/ 0 h 434"/>
                  <a:gd name="T92" fmla="*/ 154 w 433"/>
                  <a:gd name="T93" fmla="*/ 0 h 434"/>
                  <a:gd name="T94" fmla="*/ 154 w 433"/>
                  <a:gd name="T95" fmla="*/ 61 h 434"/>
                  <a:gd name="T96" fmla="*/ 124 w 433"/>
                  <a:gd name="T97" fmla="*/ 61 h 434"/>
                  <a:gd name="T98" fmla="*/ 61 w 433"/>
                  <a:gd name="T99" fmla="*/ 61 h 434"/>
                  <a:gd name="T100" fmla="*/ 61 w 433"/>
                  <a:gd name="T101" fmla="*/ 93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3" h="434">
                    <a:moveTo>
                      <a:pt x="61" y="155"/>
                    </a:moveTo>
                    <a:lnTo>
                      <a:pt x="61" y="155"/>
                    </a:lnTo>
                    <a:lnTo>
                      <a:pt x="30" y="185"/>
                    </a:lnTo>
                    <a:lnTo>
                      <a:pt x="30" y="185"/>
                    </a:lnTo>
                    <a:cubicBezTo>
                      <a:pt x="30" y="185"/>
                      <a:pt x="30" y="185"/>
                      <a:pt x="0" y="185"/>
                    </a:cubicBezTo>
                    <a:cubicBezTo>
                      <a:pt x="0" y="217"/>
                      <a:pt x="0" y="217"/>
                      <a:pt x="0" y="217"/>
                    </a:cubicBezTo>
                    <a:lnTo>
                      <a:pt x="0" y="217"/>
                    </a:lnTo>
                    <a:cubicBezTo>
                      <a:pt x="0" y="217"/>
                      <a:pt x="0" y="217"/>
                      <a:pt x="0" y="248"/>
                    </a:cubicBezTo>
                    <a:lnTo>
                      <a:pt x="30" y="248"/>
                    </a:lnTo>
                    <a:lnTo>
                      <a:pt x="30" y="248"/>
                    </a:lnTo>
                    <a:lnTo>
                      <a:pt x="30" y="279"/>
                    </a:lnTo>
                    <a:lnTo>
                      <a:pt x="30" y="279"/>
                    </a:lnTo>
                    <a:cubicBezTo>
                      <a:pt x="30" y="279"/>
                      <a:pt x="30" y="279"/>
                      <a:pt x="30" y="309"/>
                    </a:cubicBezTo>
                    <a:lnTo>
                      <a:pt x="30" y="309"/>
                    </a:lnTo>
                    <a:lnTo>
                      <a:pt x="30" y="309"/>
                    </a:lnTo>
                    <a:cubicBezTo>
                      <a:pt x="30" y="309"/>
                      <a:pt x="30" y="309"/>
                      <a:pt x="30" y="341"/>
                    </a:cubicBezTo>
                    <a:lnTo>
                      <a:pt x="61" y="309"/>
                    </a:lnTo>
                    <a:cubicBezTo>
                      <a:pt x="61" y="309"/>
                      <a:pt x="61" y="309"/>
                      <a:pt x="92" y="309"/>
                    </a:cubicBezTo>
                    <a:lnTo>
                      <a:pt x="92" y="309"/>
                    </a:lnTo>
                    <a:cubicBezTo>
                      <a:pt x="124" y="341"/>
                      <a:pt x="124" y="341"/>
                      <a:pt x="124" y="372"/>
                    </a:cubicBezTo>
                    <a:cubicBezTo>
                      <a:pt x="124" y="372"/>
                      <a:pt x="124" y="372"/>
                      <a:pt x="92" y="403"/>
                    </a:cubicBezTo>
                    <a:lnTo>
                      <a:pt x="92" y="403"/>
                    </a:lnTo>
                    <a:cubicBezTo>
                      <a:pt x="92" y="403"/>
                      <a:pt x="92" y="403"/>
                      <a:pt x="92" y="433"/>
                    </a:cubicBezTo>
                    <a:lnTo>
                      <a:pt x="92" y="433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92" y="433"/>
                    </a:lnTo>
                    <a:cubicBezTo>
                      <a:pt x="92" y="403"/>
                      <a:pt x="124" y="403"/>
                      <a:pt x="124" y="403"/>
                    </a:cubicBezTo>
                    <a:lnTo>
                      <a:pt x="124" y="403"/>
                    </a:lnTo>
                    <a:lnTo>
                      <a:pt x="124" y="403"/>
                    </a:lnTo>
                    <a:cubicBezTo>
                      <a:pt x="154" y="403"/>
                      <a:pt x="154" y="403"/>
                      <a:pt x="154" y="433"/>
                    </a:cubicBezTo>
                    <a:lnTo>
                      <a:pt x="154" y="433"/>
                    </a:lnTo>
                    <a:lnTo>
                      <a:pt x="154" y="433"/>
                    </a:lnTo>
                    <a:lnTo>
                      <a:pt x="154" y="433"/>
                    </a:lnTo>
                    <a:lnTo>
                      <a:pt x="154" y="433"/>
                    </a:lnTo>
                    <a:lnTo>
                      <a:pt x="154" y="433"/>
                    </a:lnTo>
                    <a:lnTo>
                      <a:pt x="154" y="433"/>
                    </a:lnTo>
                    <a:cubicBezTo>
                      <a:pt x="185" y="433"/>
                      <a:pt x="185" y="433"/>
                      <a:pt x="185" y="433"/>
                    </a:cubicBezTo>
                    <a:lnTo>
                      <a:pt x="185" y="433"/>
                    </a:lnTo>
                    <a:lnTo>
                      <a:pt x="185" y="433"/>
                    </a:lnTo>
                    <a:lnTo>
                      <a:pt x="185" y="433"/>
                    </a:lnTo>
                    <a:lnTo>
                      <a:pt x="185" y="433"/>
                    </a:lnTo>
                    <a:lnTo>
                      <a:pt x="185" y="433"/>
                    </a:lnTo>
                    <a:lnTo>
                      <a:pt x="185" y="433"/>
                    </a:lnTo>
                    <a:cubicBezTo>
                      <a:pt x="185" y="433"/>
                      <a:pt x="185" y="433"/>
                      <a:pt x="216" y="433"/>
                    </a:cubicBezTo>
                    <a:lnTo>
                      <a:pt x="248" y="433"/>
                    </a:lnTo>
                    <a:cubicBezTo>
                      <a:pt x="248" y="433"/>
                      <a:pt x="247" y="433"/>
                      <a:pt x="277" y="433"/>
                    </a:cubicBezTo>
                    <a:lnTo>
                      <a:pt x="277" y="433"/>
                    </a:lnTo>
                    <a:cubicBezTo>
                      <a:pt x="308" y="433"/>
                      <a:pt x="308" y="433"/>
                      <a:pt x="308" y="433"/>
                    </a:cubicBezTo>
                    <a:lnTo>
                      <a:pt x="308" y="433"/>
                    </a:lnTo>
                    <a:lnTo>
                      <a:pt x="339" y="403"/>
                    </a:lnTo>
                    <a:lnTo>
                      <a:pt x="339" y="403"/>
                    </a:lnTo>
                    <a:lnTo>
                      <a:pt x="339" y="403"/>
                    </a:lnTo>
                    <a:cubicBezTo>
                      <a:pt x="339" y="403"/>
                      <a:pt x="339" y="372"/>
                      <a:pt x="370" y="372"/>
                    </a:cubicBezTo>
                    <a:lnTo>
                      <a:pt x="370" y="372"/>
                    </a:lnTo>
                    <a:cubicBezTo>
                      <a:pt x="339" y="372"/>
                      <a:pt x="339" y="372"/>
                      <a:pt x="339" y="372"/>
                    </a:cubicBezTo>
                    <a:lnTo>
                      <a:pt x="339" y="372"/>
                    </a:lnTo>
                    <a:cubicBezTo>
                      <a:pt x="308" y="341"/>
                      <a:pt x="308" y="341"/>
                      <a:pt x="308" y="341"/>
                    </a:cubicBezTo>
                    <a:lnTo>
                      <a:pt x="308" y="309"/>
                    </a:lnTo>
                    <a:lnTo>
                      <a:pt x="308" y="309"/>
                    </a:lnTo>
                    <a:lnTo>
                      <a:pt x="308" y="309"/>
                    </a:lnTo>
                    <a:lnTo>
                      <a:pt x="308" y="279"/>
                    </a:lnTo>
                    <a:lnTo>
                      <a:pt x="308" y="279"/>
                    </a:lnTo>
                    <a:lnTo>
                      <a:pt x="308" y="248"/>
                    </a:lnTo>
                    <a:lnTo>
                      <a:pt x="308" y="248"/>
                    </a:lnTo>
                    <a:lnTo>
                      <a:pt x="339" y="248"/>
                    </a:lnTo>
                    <a:lnTo>
                      <a:pt x="339" y="248"/>
                    </a:lnTo>
                    <a:lnTo>
                      <a:pt x="339" y="248"/>
                    </a:lnTo>
                    <a:cubicBezTo>
                      <a:pt x="370" y="217"/>
                      <a:pt x="370" y="217"/>
                      <a:pt x="401" y="217"/>
                    </a:cubicBezTo>
                    <a:lnTo>
                      <a:pt x="401" y="217"/>
                    </a:lnTo>
                    <a:cubicBezTo>
                      <a:pt x="401" y="217"/>
                      <a:pt x="401" y="217"/>
                      <a:pt x="432" y="217"/>
                    </a:cubicBezTo>
                    <a:lnTo>
                      <a:pt x="432" y="217"/>
                    </a:lnTo>
                    <a:cubicBezTo>
                      <a:pt x="432" y="185"/>
                      <a:pt x="432" y="185"/>
                      <a:pt x="432" y="185"/>
                    </a:cubicBezTo>
                    <a:lnTo>
                      <a:pt x="432" y="185"/>
                    </a:lnTo>
                    <a:lnTo>
                      <a:pt x="432" y="155"/>
                    </a:lnTo>
                    <a:lnTo>
                      <a:pt x="432" y="155"/>
                    </a:lnTo>
                    <a:lnTo>
                      <a:pt x="432" y="155"/>
                    </a:lnTo>
                    <a:cubicBezTo>
                      <a:pt x="401" y="155"/>
                      <a:pt x="401" y="124"/>
                      <a:pt x="401" y="124"/>
                    </a:cubicBezTo>
                    <a:lnTo>
                      <a:pt x="401" y="124"/>
                    </a:lnTo>
                    <a:cubicBezTo>
                      <a:pt x="401" y="93"/>
                      <a:pt x="401" y="93"/>
                      <a:pt x="401" y="93"/>
                    </a:cubicBezTo>
                    <a:lnTo>
                      <a:pt x="401" y="93"/>
                    </a:lnTo>
                    <a:lnTo>
                      <a:pt x="401" y="61"/>
                    </a:lnTo>
                    <a:lnTo>
                      <a:pt x="401" y="61"/>
                    </a:lnTo>
                    <a:cubicBezTo>
                      <a:pt x="401" y="61"/>
                      <a:pt x="370" y="61"/>
                      <a:pt x="370" y="31"/>
                    </a:cubicBezTo>
                    <a:lnTo>
                      <a:pt x="370" y="31"/>
                    </a:lnTo>
                    <a:lnTo>
                      <a:pt x="339" y="31"/>
                    </a:lnTo>
                    <a:lnTo>
                      <a:pt x="339" y="31"/>
                    </a:lnTo>
                    <a:cubicBezTo>
                      <a:pt x="339" y="31"/>
                      <a:pt x="339" y="31"/>
                      <a:pt x="308" y="61"/>
                    </a:cubicBezTo>
                    <a:cubicBezTo>
                      <a:pt x="277" y="61"/>
                      <a:pt x="277" y="61"/>
                      <a:pt x="248" y="61"/>
                    </a:cubicBezTo>
                    <a:cubicBezTo>
                      <a:pt x="248" y="61"/>
                      <a:pt x="248" y="61"/>
                      <a:pt x="248" y="31"/>
                    </a:cubicBezTo>
                    <a:cubicBezTo>
                      <a:pt x="216" y="31"/>
                      <a:pt x="216" y="31"/>
                      <a:pt x="216" y="31"/>
                    </a:cubicBezTo>
                    <a:cubicBezTo>
                      <a:pt x="216" y="31"/>
                      <a:pt x="185" y="31"/>
                      <a:pt x="185" y="0"/>
                    </a:cubicBezTo>
                    <a:cubicBezTo>
                      <a:pt x="185" y="0"/>
                      <a:pt x="185" y="0"/>
                      <a:pt x="154" y="0"/>
                    </a:cubicBezTo>
                    <a:lnTo>
                      <a:pt x="154" y="0"/>
                    </a:lnTo>
                    <a:cubicBezTo>
                      <a:pt x="154" y="31"/>
                      <a:pt x="154" y="31"/>
                      <a:pt x="154" y="61"/>
                    </a:cubicBezTo>
                    <a:lnTo>
                      <a:pt x="154" y="61"/>
                    </a:lnTo>
                    <a:cubicBezTo>
                      <a:pt x="124" y="61"/>
                      <a:pt x="124" y="61"/>
                      <a:pt x="124" y="61"/>
                    </a:cubicBezTo>
                    <a:lnTo>
                      <a:pt x="124" y="61"/>
                    </a:lnTo>
                    <a:cubicBezTo>
                      <a:pt x="124" y="93"/>
                      <a:pt x="124" y="93"/>
                      <a:pt x="92" y="93"/>
                    </a:cubicBezTo>
                    <a:cubicBezTo>
                      <a:pt x="92" y="93"/>
                      <a:pt x="92" y="93"/>
                      <a:pt x="61" y="61"/>
                    </a:cubicBezTo>
                    <a:lnTo>
                      <a:pt x="61" y="61"/>
                    </a:lnTo>
                    <a:cubicBezTo>
                      <a:pt x="61" y="93"/>
                      <a:pt x="61" y="93"/>
                      <a:pt x="61" y="93"/>
                    </a:cubicBezTo>
                    <a:cubicBezTo>
                      <a:pt x="61" y="124"/>
                      <a:pt x="61" y="124"/>
                      <a:pt x="61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Freeform 59"/>
              <p:cNvSpPr>
                <a:spLocks noChangeArrowheads="1"/>
              </p:cNvSpPr>
              <p:nvPr/>
            </p:nvSpPr>
            <p:spPr bwMode="auto">
              <a:xfrm>
                <a:off x="3959225" y="1390650"/>
                <a:ext cx="179388" cy="111125"/>
              </a:xfrm>
              <a:custGeom>
                <a:avLst/>
                <a:gdLst>
                  <a:gd name="T0" fmla="*/ 0 w 497"/>
                  <a:gd name="T1" fmla="*/ 124 h 310"/>
                  <a:gd name="T2" fmla="*/ 31 w 497"/>
                  <a:gd name="T3" fmla="*/ 155 h 310"/>
                  <a:gd name="T4" fmla="*/ 31 w 497"/>
                  <a:gd name="T5" fmla="*/ 185 h 310"/>
                  <a:gd name="T6" fmla="*/ 31 w 497"/>
                  <a:gd name="T7" fmla="*/ 185 h 310"/>
                  <a:gd name="T8" fmla="*/ 31 w 497"/>
                  <a:gd name="T9" fmla="*/ 185 h 310"/>
                  <a:gd name="T10" fmla="*/ 31 w 497"/>
                  <a:gd name="T11" fmla="*/ 217 h 310"/>
                  <a:gd name="T12" fmla="*/ 31 w 497"/>
                  <a:gd name="T13" fmla="*/ 217 h 310"/>
                  <a:gd name="T14" fmla="*/ 62 w 497"/>
                  <a:gd name="T15" fmla="*/ 217 h 310"/>
                  <a:gd name="T16" fmla="*/ 93 w 497"/>
                  <a:gd name="T17" fmla="*/ 217 h 310"/>
                  <a:gd name="T18" fmla="*/ 124 w 497"/>
                  <a:gd name="T19" fmla="*/ 248 h 310"/>
                  <a:gd name="T20" fmla="*/ 155 w 497"/>
                  <a:gd name="T21" fmla="*/ 248 h 310"/>
                  <a:gd name="T22" fmla="*/ 155 w 497"/>
                  <a:gd name="T23" fmla="*/ 248 h 310"/>
                  <a:gd name="T24" fmla="*/ 217 w 497"/>
                  <a:gd name="T25" fmla="*/ 279 h 310"/>
                  <a:gd name="T26" fmla="*/ 248 w 497"/>
                  <a:gd name="T27" fmla="*/ 309 h 310"/>
                  <a:gd name="T28" fmla="*/ 248 w 497"/>
                  <a:gd name="T29" fmla="*/ 309 h 310"/>
                  <a:gd name="T30" fmla="*/ 279 w 497"/>
                  <a:gd name="T31" fmla="*/ 309 h 310"/>
                  <a:gd name="T32" fmla="*/ 310 w 497"/>
                  <a:gd name="T33" fmla="*/ 309 h 310"/>
                  <a:gd name="T34" fmla="*/ 372 w 497"/>
                  <a:gd name="T35" fmla="*/ 309 h 310"/>
                  <a:gd name="T36" fmla="*/ 403 w 497"/>
                  <a:gd name="T37" fmla="*/ 309 h 310"/>
                  <a:gd name="T38" fmla="*/ 434 w 497"/>
                  <a:gd name="T39" fmla="*/ 279 h 310"/>
                  <a:gd name="T40" fmla="*/ 465 w 497"/>
                  <a:gd name="T41" fmla="*/ 248 h 310"/>
                  <a:gd name="T42" fmla="*/ 465 w 497"/>
                  <a:gd name="T43" fmla="*/ 248 h 310"/>
                  <a:gd name="T44" fmla="*/ 465 w 497"/>
                  <a:gd name="T45" fmla="*/ 217 h 310"/>
                  <a:gd name="T46" fmla="*/ 465 w 497"/>
                  <a:gd name="T47" fmla="*/ 185 h 310"/>
                  <a:gd name="T48" fmla="*/ 465 w 497"/>
                  <a:gd name="T49" fmla="*/ 185 h 310"/>
                  <a:gd name="T50" fmla="*/ 465 w 497"/>
                  <a:gd name="T51" fmla="*/ 185 h 310"/>
                  <a:gd name="T52" fmla="*/ 465 w 497"/>
                  <a:gd name="T53" fmla="*/ 155 h 310"/>
                  <a:gd name="T54" fmla="*/ 434 w 497"/>
                  <a:gd name="T55" fmla="*/ 155 h 310"/>
                  <a:gd name="T56" fmla="*/ 465 w 497"/>
                  <a:gd name="T57" fmla="*/ 124 h 310"/>
                  <a:gd name="T58" fmla="*/ 465 w 497"/>
                  <a:gd name="T59" fmla="*/ 93 h 310"/>
                  <a:gd name="T60" fmla="*/ 465 w 497"/>
                  <a:gd name="T61" fmla="*/ 93 h 310"/>
                  <a:gd name="T62" fmla="*/ 465 w 497"/>
                  <a:gd name="T63" fmla="*/ 61 h 310"/>
                  <a:gd name="T64" fmla="*/ 434 w 497"/>
                  <a:gd name="T65" fmla="*/ 31 h 310"/>
                  <a:gd name="T66" fmla="*/ 341 w 497"/>
                  <a:gd name="T67" fmla="*/ 31 h 310"/>
                  <a:gd name="T68" fmla="*/ 279 w 497"/>
                  <a:gd name="T69" fmla="*/ 31 h 310"/>
                  <a:gd name="T70" fmla="*/ 279 w 497"/>
                  <a:gd name="T71" fmla="*/ 31 h 310"/>
                  <a:gd name="T72" fmla="*/ 217 w 497"/>
                  <a:gd name="T73" fmla="*/ 0 h 310"/>
                  <a:gd name="T74" fmla="*/ 124 w 497"/>
                  <a:gd name="T75" fmla="*/ 31 h 310"/>
                  <a:gd name="T76" fmla="*/ 124 w 497"/>
                  <a:gd name="T77" fmla="*/ 0 h 310"/>
                  <a:gd name="T78" fmla="*/ 62 w 497"/>
                  <a:gd name="T79" fmla="*/ 61 h 310"/>
                  <a:gd name="T80" fmla="*/ 0 w 497"/>
                  <a:gd name="T81" fmla="*/ 61 h 310"/>
                  <a:gd name="T82" fmla="*/ 0 w 497"/>
                  <a:gd name="T83" fmla="*/ 93 h 310"/>
                  <a:gd name="T84" fmla="*/ 0 w 497"/>
                  <a:gd name="T85" fmla="*/ 124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7" h="310">
                    <a:moveTo>
                      <a:pt x="0" y="124"/>
                    </a:moveTo>
                    <a:lnTo>
                      <a:pt x="0" y="124"/>
                    </a:lnTo>
                    <a:lnTo>
                      <a:pt x="0" y="124"/>
                    </a:lnTo>
                    <a:lnTo>
                      <a:pt x="31" y="15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lnTo>
                      <a:pt x="31" y="185"/>
                    </a:lnTo>
                    <a:cubicBezTo>
                      <a:pt x="31" y="217"/>
                      <a:pt x="31" y="217"/>
                      <a:pt x="31" y="217"/>
                    </a:cubicBezTo>
                    <a:lnTo>
                      <a:pt x="31" y="217"/>
                    </a:lnTo>
                    <a:lnTo>
                      <a:pt x="31" y="217"/>
                    </a:lnTo>
                    <a:lnTo>
                      <a:pt x="31" y="217"/>
                    </a:lnTo>
                    <a:cubicBezTo>
                      <a:pt x="31" y="217"/>
                      <a:pt x="31" y="217"/>
                      <a:pt x="62" y="217"/>
                    </a:cubicBezTo>
                    <a:lnTo>
                      <a:pt x="62" y="217"/>
                    </a:lnTo>
                    <a:lnTo>
                      <a:pt x="93" y="217"/>
                    </a:lnTo>
                    <a:lnTo>
                      <a:pt x="93" y="248"/>
                    </a:lnTo>
                    <a:cubicBezTo>
                      <a:pt x="124" y="248"/>
                      <a:pt x="124" y="248"/>
                      <a:pt x="124" y="248"/>
                    </a:cubicBezTo>
                    <a:lnTo>
                      <a:pt x="124" y="248"/>
                    </a:lnTo>
                    <a:lnTo>
                      <a:pt x="155" y="248"/>
                    </a:lnTo>
                    <a:lnTo>
                      <a:pt x="155" y="248"/>
                    </a:lnTo>
                    <a:lnTo>
                      <a:pt x="155" y="248"/>
                    </a:lnTo>
                    <a:cubicBezTo>
                      <a:pt x="186" y="248"/>
                      <a:pt x="186" y="248"/>
                      <a:pt x="186" y="248"/>
                    </a:cubicBezTo>
                    <a:lnTo>
                      <a:pt x="217" y="279"/>
                    </a:lnTo>
                    <a:cubicBezTo>
                      <a:pt x="217" y="309"/>
                      <a:pt x="217" y="309"/>
                      <a:pt x="217" y="309"/>
                    </a:cubicBezTo>
                    <a:cubicBezTo>
                      <a:pt x="248" y="309"/>
                      <a:pt x="248" y="309"/>
                      <a:pt x="248" y="309"/>
                    </a:cubicBezTo>
                    <a:lnTo>
                      <a:pt x="248" y="309"/>
                    </a:lnTo>
                    <a:lnTo>
                      <a:pt x="248" y="309"/>
                    </a:lnTo>
                    <a:lnTo>
                      <a:pt x="279" y="309"/>
                    </a:lnTo>
                    <a:lnTo>
                      <a:pt x="279" y="309"/>
                    </a:lnTo>
                    <a:cubicBezTo>
                      <a:pt x="279" y="309"/>
                      <a:pt x="279" y="309"/>
                      <a:pt x="310" y="309"/>
                    </a:cubicBezTo>
                    <a:lnTo>
                      <a:pt x="310" y="309"/>
                    </a:lnTo>
                    <a:cubicBezTo>
                      <a:pt x="341" y="309"/>
                      <a:pt x="341" y="309"/>
                      <a:pt x="341" y="309"/>
                    </a:cubicBezTo>
                    <a:lnTo>
                      <a:pt x="372" y="309"/>
                    </a:lnTo>
                    <a:lnTo>
                      <a:pt x="372" y="309"/>
                    </a:lnTo>
                    <a:cubicBezTo>
                      <a:pt x="403" y="309"/>
                      <a:pt x="403" y="309"/>
                      <a:pt x="403" y="309"/>
                    </a:cubicBezTo>
                    <a:lnTo>
                      <a:pt x="403" y="309"/>
                    </a:lnTo>
                    <a:lnTo>
                      <a:pt x="434" y="279"/>
                    </a:lnTo>
                    <a:cubicBezTo>
                      <a:pt x="465" y="248"/>
                      <a:pt x="465" y="248"/>
                      <a:pt x="465" y="248"/>
                    </a:cubicBezTo>
                    <a:lnTo>
                      <a:pt x="465" y="248"/>
                    </a:lnTo>
                    <a:lnTo>
                      <a:pt x="496" y="248"/>
                    </a:lnTo>
                    <a:cubicBezTo>
                      <a:pt x="465" y="248"/>
                      <a:pt x="465" y="248"/>
                      <a:pt x="465" y="248"/>
                    </a:cubicBezTo>
                    <a:cubicBezTo>
                      <a:pt x="465" y="217"/>
                      <a:pt x="465" y="217"/>
                      <a:pt x="465" y="217"/>
                    </a:cubicBezTo>
                    <a:lnTo>
                      <a:pt x="465" y="217"/>
                    </a:lnTo>
                    <a:lnTo>
                      <a:pt x="465" y="217"/>
                    </a:lnTo>
                    <a:lnTo>
                      <a:pt x="465" y="185"/>
                    </a:lnTo>
                    <a:lnTo>
                      <a:pt x="465" y="185"/>
                    </a:lnTo>
                    <a:lnTo>
                      <a:pt x="465" y="185"/>
                    </a:lnTo>
                    <a:lnTo>
                      <a:pt x="465" y="185"/>
                    </a:lnTo>
                    <a:lnTo>
                      <a:pt x="465" y="185"/>
                    </a:lnTo>
                    <a:lnTo>
                      <a:pt x="465" y="185"/>
                    </a:lnTo>
                    <a:cubicBezTo>
                      <a:pt x="465" y="185"/>
                      <a:pt x="465" y="185"/>
                      <a:pt x="465" y="155"/>
                    </a:cubicBezTo>
                    <a:cubicBezTo>
                      <a:pt x="434" y="155"/>
                      <a:pt x="434" y="155"/>
                      <a:pt x="434" y="155"/>
                    </a:cubicBezTo>
                    <a:lnTo>
                      <a:pt x="434" y="155"/>
                    </a:lnTo>
                    <a:cubicBezTo>
                      <a:pt x="434" y="124"/>
                      <a:pt x="434" y="124"/>
                      <a:pt x="465" y="124"/>
                    </a:cubicBezTo>
                    <a:lnTo>
                      <a:pt x="465" y="124"/>
                    </a:lnTo>
                    <a:lnTo>
                      <a:pt x="465" y="124"/>
                    </a:lnTo>
                    <a:cubicBezTo>
                      <a:pt x="465" y="93"/>
                      <a:pt x="465" y="93"/>
                      <a:pt x="465" y="93"/>
                    </a:cubicBezTo>
                    <a:lnTo>
                      <a:pt x="465" y="93"/>
                    </a:lnTo>
                    <a:lnTo>
                      <a:pt x="465" y="93"/>
                    </a:lnTo>
                    <a:lnTo>
                      <a:pt x="465" y="93"/>
                    </a:lnTo>
                    <a:cubicBezTo>
                      <a:pt x="465" y="61"/>
                      <a:pt x="465" y="61"/>
                      <a:pt x="465" y="61"/>
                    </a:cubicBezTo>
                    <a:cubicBezTo>
                      <a:pt x="465" y="61"/>
                      <a:pt x="465" y="61"/>
                      <a:pt x="434" y="61"/>
                    </a:cubicBezTo>
                    <a:lnTo>
                      <a:pt x="434" y="31"/>
                    </a:lnTo>
                    <a:cubicBezTo>
                      <a:pt x="403" y="31"/>
                      <a:pt x="403" y="31"/>
                      <a:pt x="372" y="31"/>
                    </a:cubicBezTo>
                    <a:cubicBezTo>
                      <a:pt x="372" y="31"/>
                      <a:pt x="372" y="31"/>
                      <a:pt x="341" y="31"/>
                    </a:cubicBezTo>
                    <a:lnTo>
                      <a:pt x="310" y="31"/>
                    </a:lnTo>
                    <a:lnTo>
                      <a:pt x="279" y="31"/>
                    </a:lnTo>
                    <a:lnTo>
                      <a:pt x="279" y="31"/>
                    </a:lnTo>
                    <a:lnTo>
                      <a:pt x="279" y="31"/>
                    </a:lnTo>
                    <a:cubicBezTo>
                      <a:pt x="248" y="31"/>
                      <a:pt x="248" y="31"/>
                      <a:pt x="217" y="0"/>
                    </a:cubicBezTo>
                    <a:lnTo>
                      <a:pt x="217" y="0"/>
                    </a:lnTo>
                    <a:cubicBezTo>
                      <a:pt x="217" y="0"/>
                      <a:pt x="217" y="0"/>
                      <a:pt x="186" y="0"/>
                    </a:cubicBezTo>
                    <a:cubicBezTo>
                      <a:pt x="186" y="0"/>
                      <a:pt x="155" y="31"/>
                      <a:pt x="124" y="31"/>
                    </a:cubicBezTo>
                    <a:cubicBezTo>
                      <a:pt x="124" y="31"/>
                      <a:pt x="124" y="31"/>
                      <a:pt x="124" y="0"/>
                    </a:cubicBezTo>
                    <a:lnTo>
                      <a:pt x="124" y="0"/>
                    </a:lnTo>
                    <a:cubicBezTo>
                      <a:pt x="93" y="0"/>
                      <a:pt x="93" y="0"/>
                      <a:pt x="93" y="31"/>
                    </a:cubicBezTo>
                    <a:cubicBezTo>
                      <a:pt x="93" y="61"/>
                      <a:pt x="62" y="61"/>
                      <a:pt x="62" y="61"/>
                    </a:cubicBezTo>
                    <a:cubicBezTo>
                      <a:pt x="31" y="61"/>
                      <a:pt x="31" y="61"/>
                      <a:pt x="31" y="61"/>
                    </a:cubicBezTo>
                    <a:lnTo>
                      <a:pt x="0" y="61"/>
                    </a:lnTo>
                    <a:lnTo>
                      <a:pt x="0" y="61"/>
                    </a:lnTo>
                    <a:cubicBezTo>
                      <a:pt x="0" y="61"/>
                      <a:pt x="0" y="61"/>
                      <a:pt x="0" y="93"/>
                    </a:cubicBezTo>
                    <a:lnTo>
                      <a:pt x="0" y="93"/>
                    </a:lnTo>
                    <a:lnTo>
                      <a:pt x="0" y="12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Freeform 60"/>
              <p:cNvSpPr>
                <a:spLocks noChangeArrowheads="1"/>
              </p:cNvSpPr>
              <p:nvPr/>
            </p:nvSpPr>
            <p:spPr bwMode="auto">
              <a:xfrm>
                <a:off x="4081463" y="1546225"/>
                <a:ext cx="157162" cy="88900"/>
              </a:xfrm>
              <a:custGeom>
                <a:avLst/>
                <a:gdLst>
                  <a:gd name="T0" fmla="*/ 310 w 435"/>
                  <a:gd name="T1" fmla="*/ 0 h 249"/>
                  <a:gd name="T2" fmla="*/ 248 w 435"/>
                  <a:gd name="T3" fmla="*/ 32 h 249"/>
                  <a:gd name="T4" fmla="*/ 248 w 435"/>
                  <a:gd name="T5" fmla="*/ 32 h 249"/>
                  <a:gd name="T6" fmla="*/ 217 w 435"/>
                  <a:gd name="T7" fmla="*/ 32 h 249"/>
                  <a:gd name="T8" fmla="*/ 185 w 435"/>
                  <a:gd name="T9" fmla="*/ 32 h 249"/>
                  <a:gd name="T10" fmla="*/ 155 w 435"/>
                  <a:gd name="T11" fmla="*/ 32 h 249"/>
                  <a:gd name="T12" fmla="*/ 124 w 435"/>
                  <a:gd name="T13" fmla="*/ 0 h 249"/>
                  <a:gd name="T14" fmla="*/ 93 w 435"/>
                  <a:gd name="T15" fmla="*/ 32 h 249"/>
                  <a:gd name="T16" fmla="*/ 62 w 435"/>
                  <a:gd name="T17" fmla="*/ 63 h 249"/>
                  <a:gd name="T18" fmla="*/ 0 w 435"/>
                  <a:gd name="T19" fmla="*/ 124 h 249"/>
                  <a:gd name="T20" fmla="*/ 62 w 435"/>
                  <a:gd name="T21" fmla="*/ 187 h 249"/>
                  <a:gd name="T22" fmla="*/ 62 w 435"/>
                  <a:gd name="T23" fmla="*/ 187 h 249"/>
                  <a:gd name="T24" fmla="*/ 93 w 435"/>
                  <a:gd name="T25" fmla="*/ 187 h 249"/>
                  <a:gd name="T26" fmla="*/ 93 w 435"/>
                  <a:gd name="T27" fmla="*/ 187 h 249"/>
                  <a:gd name="T28" fmla="*/ 124 w 435"/>
                  <a:gd name="T29" fmla="*/ 187 h 249"/>
                  <a:gd name="T30" fmla="*/ 124 w 435"/>
                  <a:gd name="T31" fmla="*/ 218 h 249"/>
                  <a:gd name="T32" fmla="*/ 124 w 435"/>
                  <a:gd name="T33" fmla="*/ 248 h 249"/>
                  <a:gd name="T34" fmla="*/ 185 w 435"/>
                  <a:gd name="T35" fmla="*/ 248 h 249"/>
                  <a:gd name="T36" fmla="*/ 185 w 435"/>
                  <a:gd name="T37" fmla="*/ 248 h 249"/>
                  <a:gd name="T38" fmla="*/ 217 w 435"/>
                  <a:gd name="T39" fmla="*/ 248 h 249"/>
                  <a:gd name="T40" fmla="*/ 248 w 435"/>
                  <a:gd name="T41" fmla="*/ 248 h 249"/>
                  <a:gd name="T42" fmla="*/ 248 w 435"/>
                  <a:gd name="T43" fmla="*/ 248 h 249"/>
                  <a:gd name="T44" fmla="*/ 279 w 435"/>
                  <a:gd name="T45" fmla="*/ 218 h 249"/>
                  <a:gd name="T46" fmla="*/ 341 w 435"/>
                  <a:gd name="T47" fmla="*/ 218 h 249"/>
                  <a:gd name="T48" fmla="*/ 403 w 435"/>
                  <a:gd name="T49" fmla="*/ 248 h 249"/>
                  <a:gd name="T50" fmla="*/ 434 w 435"/>
                  <a:gd name="T51" fmla="*/ 187 h 249"/>
                  <a:gd name="T52" fmla="*/ 372 w 435"/>
                  <a:gd name="T53" fmla="*/ 156 h 249"/>
                  <a:gd name="T54" fmla="*/ 372 w 435"/>
                  <a:gd name="T55" fmla="*/ 124 h 249"/>
                  <a:gd name="T56" fmla="*/ 372 w 435"/>
                  <a:gd name="T57" fmla="*/ 94 h 249"/>
                  <a:gd name="T58" fmla="*/ 372 w 435"/>
                  <a:gd name="T59" fmla="*/ 63 h 249"/>
                  <a:gd name="T60" fmla="*/ 372 w 435"/>
                  <a:gd name="T61" fmla="*/ 63 h 249"/>
                  <a:gd name="T62" fmla="*/ 310 w 435"/>
                  <a:gd name="T63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35" h="249">
                    <a:moveTo>
                      <a:pt x="310" y="0"/>
                    </a:moveTo>
                    <a:lnTo>
                      <a:pt x="310" y="0"/>
                    </a:lnTo>
                    <a:cubicBezTo>
                      <a:pt x="310" y="32"/>
                      <a:pt x="279" y="32"/>
                      <a:pt x="279" y="32"/>
                    </a:cubicBezTo>
                    <a:cubicBezTo>
                      <a:pt x="248" y="32"/>
                      <a:pt x="248" y="32"/>
                      <a:pt x="248" y="32"/>
                    </a:cubicBezTo>
                    <a:lnTo>
                      <a:pt x="248" y="32"/>
                    </a:lnTo>
                    <a:lnTo>
                      <a:pt x="248" y="32"/>
                    </a:lnTo>
                    <a:lnTo>
                      <a:pt x="217" y="32"/>
                    </a:lnTo>
                    <a:lnTo>
                      <a:pt x="217" y="32"/>
                    </a:lnTo>
                    <a:cubicBezTo>
                      <a:pt x="217" y="32"/>
                      <a:pt x="217" y="32"/>
                      <a:pt x="185" y="32"/>
                    </a:cubicBezTo>
                    <a:lnTo>
                      <a:pt x="185" y="32"/>
                    </a:lnTo>
                    <a:lnTo>
                      <a:pt x="185" y="32"/>
                    </a:lnTo>
                    <a:cubicBezTo>
                      <a:pt x="155" y="32"/>
                      <a:pt x="155" y="32"/>
                      <a:pt x="155" y="32"/>
                    </a:cubicBezTo>
                    <a:cubicBezTo>
                      <a:pt x="124" y="32"/>
                      <a:pt x="124" y="0"/>
                      <a:pt x="124" y="0"/>
                    </a:cubicBezTo>
                    <a:lnTo>
                      <a:pt x="124" y="0"/>
                    </a:lnTo>
                    <a:cubicBezTo>
                      <a:pt x="93" y="32"/>
                      <a:pt x="93" y="32"/>
                      <a:pt x="93" y="32"/>
                    </a:cubicBezTo>
                    <a:lnTo>
                      <a:pt x="93" y="32"/>
                    </a:lnTo>
                    <a:lnTo>
                      <a:pt x="62" y="63"/>
                    </a:lnTo>
                    <a:lnTo>
                      <a:pt x="62" y="63"/>
                    </a:lnTo>
                    <a:cubicBezTo>
                      <a:pt x="31" y="94"/>
                      <a:pt x="31" y="124"/>
                      <a:pt x="0" y="124"/>
                    </a:cubicBezTo>
                    <a:lnTo>
                      <a:pt x="0" y="124"/>
                    </a:lnTo>
                    <a:cubicBezTo>
                      <a:pt x="31" y="124"/>
                      <a:pt x="31" y="156"/>
                      <a:pt x="31" y="156"/>
                    </a:cubicBezTo>
                    <a:lnTo>
                      <a:pt x="62" y="187"/>
                    </a:lnTo>
                    <a:lnTo>
                      <a:pt x="62" y="187"/>
                    </a:lnTo>
                    <a:lnTo>
                      <a:pt x="62" y="187"/>
                    </a:lnTo>
                    <a:cubicBezTo>
                      <a:pt x="62" y="124"/>
                      <a:pt x="62" y="124"/>
                      <a:pt x="62" y="124"/>
                    </a:cubicBezTo>
                    <a:cubicBezTo>
                      <a:pt x="93" y="187"/>
                      <a:pt x="93" y="187"/>
                      <a:pt x="93" y="187"/>
                    </a:cubicBezTo>
                    <a:lnTo>
                      <a:pt x="93" y="187"/>
                    </a:lnTo>
                    <a:lnTo>
                      <a:pt x="93" y="187"/>
                    </a:lnTo>
                    <a:cubicBezTo>
                      <a:pt x="93" y="187"/>
                      <a:pt x="93" y="187"/>
                      <a:pt x="124" y="187"/>
                    </a:cubicBezTo>
                    <a:lnTo>
                      <a:pt x="124" y="187"/>
                    </a:lnTo>
                    <a:lnTo>
                      <a:pt x="124" y="218"/>
                    </a:lnTo>
                    <a:lnTo>
                      <a:pt x="124" y="218"/>
                    </a:lnTo>
                    <a:cubicBezTo>
                      <a:pt x="124" y="218"/>
                      <a:pt x="124" y="218"/>
                      <a:pt x="124" y="248"/>
                    </a:cubicBezTo>
                    <a:lnTo>
                      <a:pt x="124" y="248"/>
                    </a:lnTo>
                    <a:lnTo>
                      <a:pt x="155" y="248"/>
                    </a:lnTo>
                    <a:lnTo>
                      <a:pt x="185" y="248"/>
                    </a:lnTo>
                    <a:lnTo>
                      <a:pt x="185" y="248"/>
                    </a:lnTo>
                    <a:lnTo>
                      <a:pt x="185" y="248"/>
                    </a:lnTo>
                    <a:lnTo>
                      <a:pt x="185" y="248"/>
                    </a:lnTo>
                    <a:lnTo>
                      <a:pt x="217" y="248"/>
                    </a:lnTo>
                    <a:cubicBezTo>
                      <a:pt x="217" y="248"/>
                      <a:pt x="217" y="248"/>
                      <a:pt x="248" y="248"/>
                    </a:cubicBezTo>
                    <a:lnTo>
                      <a:pt x="248" y="248"/>
                    </a:lnTo>
                    <a:lnTo>
                      <a:pt x="248" y="248"/>
                    </a:lnTo>
                    <a:lnTo>
                      <a:pt x="248" y="248"/>
                    </a:lnTo>
                    <a:cubicBezTo>
                      <a:pt x="248" y="248"/>
                      <a:pt x="248" y="248"/>
                      <a:pt x="248" y="218"/>
                    </a:cubicBezTo>
                    <a:cubicBezTo>
                      <a:pt x="279" y="218"/>
                      <a:pt x="279" y="218"/>
                      <a:pt x="279" y="218"/>
                    </a:cubicBezTo>
                    <a:lnTo>
                      <a:pt x="279" y="218"/>
                    </a:lnTo>
                    <a:cubicBezTo>
                      <a:pt x="279" y="218"/>
                      <a:pt x="310" y="218"/>
                      <a:pt x="341" y="218"/>
                    </a:cubicBezTo>
                    <a:cubicBezTo>
                      <a:pt x="372" y="218"/>
                      <a:pt x="372" y="218"/>
                      <a:pt x="403" y="218"/>
                    </a:cubicBezTo>
                    <a:cubicBezTo>
                      <a:pt x="403" y="248"/>
                      <a:pt x="403" y="248"/>
                      <a:pt x="403" y="248"/>
                    </a:cubicBezTo>
                    <a:cubicBezTo>
                      <a:pt x="403" y="218"/>
                      <a:pt x="403" y="218"/>
                      <a:pt x="434" y="218"/>
                    </a:cubicBezTo>
                    <a:cubicBezTo>
                      <a:pt x="434" y="187"/>
                      <a:pt x="434" y="187"/>
                      <a:pt x="434" y="187"/>
                    </a:cubicBezTo>
                    <a:cubicBezTo>
                      <a:pt x="403" y="187"/>
                      <a:pt x="403" y="187"/>
                      <a:pt x="403" y="187"/>
                    </a:cubicBezTo>
                    <a:cubicBezTo>
                      <a:pt x="372" y="187"/>
                      <a:pt x="372" y="187"/>
                      <a:pt x="372" y="156"/>
                    </a:cubicBezTo>
                    <a:lnTo>
                      <a:pt x="372" y="124"/>
                    </a:lnTo>
                    <a:lnTo>
                      <a:pt x="372" y="124"/>
                    </a:lnTo>
                    <a:lnTo>
                      <a:pt x="372" y="94"/>
                    </a:lnTo>
                    <a:lnTo>
                      <a:pt x="372" y="94"/>
                    </a:lnTo>
                    <a:lnTo>
                      <a:pt x="372" y="63"/>
                    </a:lnTo>
                    <a:lnTo>
                      <a:pt x="372" y="63"/>
                    </a:lnTo>
                    <a:lnTo>
                      <a:pt x="372" y="63"/>
                    </a:lnTo>
                    <a:lnTo>
                      <a:pt x="372" y="63"/>
                    </a:lnTo>
                    <a:cubicBezTo>
                      <a:pt x="341" y="63"/>
                      <a:pt x="341" y="63"/>
                      <a:pt x="341" y="32"/>
                    </a:cubicBezTo>
                    <a:cubicBezTo>
                      <a:pt x="341" y="32"/>
                      <a:pt x="341" y="32"/>
                      <a:pt x="31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Freeform 61"/>
              <p:cNvSpPr>
                <a:spLocks noChangeArrowheads="1"/>
              </p:cNvSpPr>
              <p:nvPr/>
            </p:nvSpPr>
            <p:spPr bwMode="auto">
              <a:xfrm>
                <a:off x="3490913" y="1646238"/>
                <a:ext cx="223837" cy="155575"/>
              </a:xfrm>
              <a:custGeom>
                <a:avLst/>
                <a:gdLst>
                  <a:gd name="T0" fmla="*/ 217 w 621"/>
                  <a:gd name="T1" fmla="*/ 403 h 434"/>
                  <a:gd name="T2" fmla="*/ 342 w 621"/>
                  <a:gd name="T3" fmla="*/ 403 h 434"/>
                  <a:gd name="T4" fmla="*/ 342 w 621"/>
                  <a:gd name="T5" fmla="*/ 403 h 434"/>
                  <a:gd name="T6" fmla="*/ 403 w 621"/>
                  <a:gd name="T7" fmla="*/ 372 h 434"/>
                  <a:gd name="T8" fmla="*/ 466 w 621"/>
                  <a:gd name="T9" fmla="*/ 309 h 434"/>
                  <a:gd name="T10" fmla="*/ 466 w 621"/>
                  <a:gd name="T11" fmla="*/ 216 h 434"/>
                  <a:gd name="T12" fmla="*/ 558 w 621"/>
                  <a:gd name="T13" fmla="*/ 124 h 434"/>
                  <a:gd name="T14" fmla="*/ 620 w 621"/>
                  <a:gd name="T15" fmla="*/ 92 h 434"/>
                  <a:gd name="T16" fmla="*/ 590 w 621"/>
                  <a:gd name="T17" fmla="*/ 92 h 434"/>
                  <a:gd name="T18" fmla="*/ 590 w 621"/>
                  <a:gd name="T19" fmla="*/ 92 h 434"/>
                  <a:gd name="T20" fmla="*/ 558 w 621"/>
                  <a:gd name="T21" fmla="*/ 61 h 434"/>
                  <a:gd name="T22" fmla="*/ 466 w 621"/>
                  <a:gd name="T23" fmla="*/ 61 h 434"/>
                  <a:gd name="T24" fmla="*/ 434 w 621"/>
                  <a:gd name="T25" fmla="*/ 61 h 434"/>
                  <a:gd name="T26" fmla="*/ 403 w 621"/>
                  <a:gd name="T27" fmla="*/ 61 h 434"/>
                  <a:gd name="T28" fmla="*/ 403 w 621"/>
                  <a:gd name="T29" fmla="*/ 31 h 434"/>
                  <a:gd name="T30" fmla="*/ 342 w 621"/>
                  <a:gd name="T31" fmla="*/ 31 h 434"/>
                  <a:gd name="T32" fmla="*/ 279 w 621"/>
                  <a:gd name="T33" fmla="*/ 31 h 434"/>
                  <a:gd name="T34" fmla="*/ 248 w 621"/>
                  <a:gd name="T35" fmla="*/ 31 h 434"/>
                  <a:gd name="T36" fmla="*/ 186 w 621"/>
                  <a:gd name="T37" fmla="*/ 31 h 434"/>
                  <a:gd name="T38" fmla="*/ 186 w 621"/>
                  <a:gd name="T39" fmla="*/ 0 h 434"/>
                  <a:gd name="T40" fmla="*/ 94 w 621"/>
                  <a:gd name="T41" fmla="*/ 31 h 434"/>
                  <a:gd name="T42" fmla="*/ 31 w 621"/>
                  <a:gd name="T43" fmla="*/ 0 h 434"/>
                  <a:gd name="T44" fmla="*/ 0 w 621"/>
                  <a:gd name="T45" fmla="*/ 31 h 434"/>
                  <a:gd name="T46" fmla="*/ 31 w 621"/>
                  <a:gd name="T47" fmla="*/ 61 h 434"/>
                  <a:gd name="T48" fmla="*/ 31 w 621"/>
                  <a:gd name="T49" fmla="*/ 61 h 434"/>
                  <a:gd name="T50" fmla="*/ 62 w 621"/>
                  <a:gd name="T51" fmla="*/ 61 h 434"/>
                  <a:gd name="T52" fmla="*/ 94 w 621"/>
                  <a:gd name="T53" fmla="*/ 61 h 434"/>
                  <a:gd name="T54" fmla="*/ 124 w 621"/>
                  <a:gd name="T55" fmla="*/ 61 h 434"/>
                  <a:gd name="T56" fmla="*/ 124 w 621"/>
                  <a:gd name="T57" fmla="*/ 61 h 434"/>
                  <a:gd name="T58" fmla="*/ 124 w 621"/>
                  <a:gd name="T59" fmla="*/ 92 h 434"/>
                  <a:gd name="T60" fmla="*/ 155 w 621"/>
                  <a:gd name="T61" fmla="*/ 124 h 434"/>
                  <a:gd name="T62" fmla="*/ 124 w 621"/>
                  <a:gd name="T63" fmla="*/ 155 h 434"/>
                  <a:gd name="T64" fmla="*/ 124 w 621"/>
                  <a:gd name="T65" fmla="*/ 155 h 434"/>
                  <a:gd name="T66" fmla="*/ 124 w 621"/>
                  <a:gd name="T67" fmla="*/ 185 h 434"/>
                  <a:gd name="T68" fmla="*/ 124 w 621"/>
                  <a:gd name="T69" fmla="*/ 248 h 434"/>
                  <a:gd name="T70" fmla="*/ 124 w 621"/>
                  <a:gd name="T71" fmla="*/ 279 h 434"/>
                  <a:gd name="T72" fmla="*/ 94 w 621"/>
                  <a:gd name="T73" fmla="*/ 309 h 434"/>
                  <a:gd name="T74" fmla="*/ 124 w 621"/>
                  <a:gd name="T75" fmla="*/ 340 h 434"/>
                  <a:gd name="T76" fmla="*/ 94 w 621"/>
                  <a:gd name="T77" fmla="*/ 372 h 434"/>
                  <a:gd name="T78" fmla="*/ 186 w 621"/>
                  <a:gd name="T79" fmla="*/ 433 h 434"/>
                  <a:gd name="T80" fmla="*/ 217 w 621"/>
                  <a:gd name="T81" fmla="*/ 403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21" h="434">
                    <a:moveTo>
                      <a:pt x="217" y="403"/>
                    </a:moveTo>
                    <a:lnTo>
                      <a:pt x="217" y="403"/>
                    </a:lnTo>
                    <a:cubicBezTo>
                      <a:pt x="248" y="403"/>
                      <a:pt x="248" y="403"/>
                      <a:pt x="279" y="403"/>
                    </a:cubicBezTo>
                    <a:cubicBezTo>
                      <a:pt x="310" y="403"/>
                      <a:pt x="310" y="403"/>
                      <a:pt x="342" y="403"/>
                    </a:cubicBezTo>
                    <a:lnTo>
                      <a:pt x="342" y="403"/>
                    </a:lnTo>
                    <a:lnTo>
                      <a:pt x="342" y="403"/>
                    </a:lnTo>
                    <a:cubicBezTo>
                      <a:pt x="372" y="372"/>
                      <a:pt x="403" y="372"/>
                      <a:pt x="403" y="372"/>
                    </a:cubicBezTo>
                    <a:lnTo>
                      <a:pt x="403" y="372"/>
                    </a:lnTo>
                    <a:cubicBezTo>
                      <a:pt x="434" y="340"/>
                      <a:pt x="434" y="340"/>
                      <a:pt x="434" y="309"/>
                    </a:cubicBezTo>
                    <a:cubicBezTo>
                      <a:pt x="466" y="309"/>
                      <a:pt x="466" y="309"/>
                      <a:pt x="466" y="309"/>
                    </a:cubicBezTo>
                    <a:lnTo>
                      <a:pt x="466" y="279"/>
                    </a:lnTo>
                    <a:cubicBezTo>
                      <a:pt x="434" y="248"/>
                      <a:pt x="434" y="216"/>
                      <a:pt x="466" y="216"/>
                    </a:cubicBezTo>
                    <a:cubicBezTo>
                      <a:pt x="496" y="185"/>
                      <a:pt x="496" y="155"/>
                      <a:pt x="496" y="155"/>
                    </a:cubicBezTo>
                    <a:cubicBezTo>
                      <a:pt x="527" y="124"/>
                      <a:pt x="558" y="124"/>
                      <a:pt x="558" y="124"/>
                    </a:cubicBezTo>
                    <a:cubicBezTo>
                      <a:pt x="590" y="124"/>
                      <a:pt x="590" y="124"/>
                      <a:pt x="590" y="124"/>
                    </a:cubicBezTo>
                    <a:cubicBezTo>
                      <a:pt x="620" y="92"/>
                      <a:pt x="620" y="92"/>
                      <a:pt x="620" y="92"/>
                    </a:cubicBezTo>
                    <a:lnTo>
                      <a:pt x="620" y="92"/>
                    </a:lnTo>
                    <a:cubicBezTo>
                      <a:pt x="590" y="92"/>
                      <a:pt x="590" y="92"/>
                      <a:pt x="590" y="92"/>
                    </a:cubicBezTo>
                    <a:lnTo>
                      <a:pt x="590" y="92"/>
                    </a:lnTo>
                    <a:lnTo>
                      <a:pt x="590" y="92"/>
                    </a:lnTo>
                    <a:cubicBezTo>
                      <a:pt x="558" y="92"/>
                      <a:pt x="558" y="92"/>
                      <a:pt x="558" y="61"/>
                    </a:cubicBezTo>
                    <a:lnTo>
                      <a:pt x="558" y="61"/>
                    </a:lnTo>
                    <a:cubicBezTo>
                      <a:pt x="527" y="92"/>
                      <a:pt x="527" y="92"/>
                      <a:pt x="496" y="92"/>
                    </a:cubicBezTo>
                    <a:cubicBezTo>
                      <a:pt x="496" y="92"/>
                      <a:pt x="466" y="92"/>
                      <a:pt x="466" y="61"/>
                    </a:cubicBezTo>
                    <a:cubicBezTo>
                      <a:pt x="466" y="61"/>
                      <a:pt x="466" y="61"/>
                      <a:pt x="434" y="61"/>
                    </a:cubicBezTo>
                    <a:lnTo>
                      <a:pt x="434" y="61"/>
                    </a:lnTo>
                    <a:lnTo>
                      <a:pt x="434" y="61"/>
                    </a:lnTo>
                    <a:lnTo>
                      <a:pt x="403" y="61"/>
                    </a:lnTo>
                    <a:lnTo>
                      <a:pt x="403" y="61"/>
                    </a:lnTo>
                    <a:cubicBezTo>
                      <a:pt x="403" y="31"/>
                      <a:pt x="403" y="31"/>
                      <a:pt x="403" y="31"/>
                    </a:cubicBezTo>
                    <a:lnTo>
                      <a:pt x="372" y="31"/>
                    </a:lnTo>
                    <a:cubicBezTo>
                      <a:pt x="372" y="31"/>
                      <a:pt x="372" y="31"/>
                      <a:pt x="342" y="31"/>
                    </a:cubicBezTo>
                    <a:lnTo>
                      <a:pt x="342" y="31"/>
                    </a:lnTo>
                    <a:cubicBezTo>
                      <a:pt x="310" y="31"/>
                      <a:pt x="310" y="31"/>
                      <a:pt x="279" y="31"/>
                    </a:cubicBezTo>
                    <a:lnTo>
                      <a:pt x="279" y="31"/>
                    </a:lnTo>
                    <a:lnTo>
                      <a:pt x="248" y="31"/>
                    </a:lnTo>
                    <a:cubicBezTo>
                      <a:pt x="248" y="31"/>
                      <a:pt x="248" y="31"/>
                      <a:pt x="217" y="31"/>
                    </a:cubicBezTo>
                    <a:lnTo>
                      <a:pt x="186" y="31"/>
                    </a:lnTo>
                    <a:cubicBezTo>
                      <a:pt x="186" y="31"/>
                      <a:pt x="186" y="31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55" y="31"/>
                      <a:pt x="124" y="31"/>
                    </a:cubicBezTo>
                    <a:cubicBezTo>
                      <a:pt x="124" y="31"/>
                      <a:pt x="124" y="31"/>
                      <a:pt x="94" y="31"/>
                    </a:cubicBezTo>
                    <a:cubicBezTo>
                      <a:pt x="94" y="31"/>
                      <a:pt x="62" y="0"/>
                      <a:pt x="31" y="0"/>
                    </a:cubicBezTo>
                    <a:lnTo>
                      <a:pt x="31" y="0"/>
                    </a:lnTo>
                    <a:cubicBezTo>
                      <a:pt x="31" y="31"/>
                      <a:pt x="31" y="31"/>
                      <a:pt x="31" y="31"/>
                    </a:cubicBezTo>
                    <a:cubicBezTo>
                      <a:pt x="0" y="31"/>
                      <a:pt x="0" y="31"/>
                      <a:pt x="0" y="31"/>
                    </a:cubicBezTo>
                    <a:lnTo>
                      <a:pt x="0" y="31"/>
                    </a:lnTo>
                    <a:cubicBezTo>
                      <a:pt x="0" y="31"/>
                      <a:pt x="0" y="61"/>
                      <a:pt x="31" y="61"/>
                    </a:cubicBezTo>
                    <a:lnTo>
                      <a:pt x="31" y="61"/>
                    </a:lnTo>
                    <a:lnTo>
                      <a:pt x="31" y="61"/>
                    </a:lnTo>
                    <a:cubicBezTo>
                      <a:pt x="62" y="61"/>
                      <a:pt x="62" y="92"/>
                      <a:pt x="62" y="92"/>
                    </a:cubicBezTo>
                    <a:lnTo>
                      <a:pt x="62" y="61"/>
                    </a:lnTo>
                    <a:cubicBezTo>
                      <a:pt x="94" y="61"/>
                      <a:pt x="94" y="61"/>
                      <a:pt x="94" y="61"/>
                    </a:cubicBezTo>
                    <a:lnTo>
                      <a:pt x="94" y="61"/>
                    </a:lnTo>
                    <a:lnTo>
                      <a:pt x="94" y="61"/>
                    </a:lnTo>
                    <a:cubicBezTo>
                      <a:pt x="124" y="61"/>
                      <a:pt x="124" y="61"/>
                      <a:pt x="124" y="61"/>
                    </a:cubicBezTo>
                    <a:lnTo>
                      <a:pt x="124" y="61"/>
                    </a:lnTo>
                    <a:lnTo>
                      <a:pt x="124" y="61"/>
                    </a:lnTo>
                    <a:cubicBezTo>
                      <a:pt x="124" y="92"/>
                      <a:pt x="124" y="92"/>
                      <a:pt x="124" y="92"/>
                    </a:cubicBezTo>
                    <a:lnTo>
                      <a:pt x="124" y="92"/>
                    </a:lnTo>
                    <a:cubicBezTo>
                      <a:pt x="155" y="92"/>
                      <a:pt x="155" y="124"/>
                      <a:pt x="155" y="124"/>
                    </a:cubicBez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155" y="155"/>
                      <a:pt x="155" y="155"/>
                      <a:pt x="124" y="155"/>
                    </a:cubicBezTo>
                    <a:lnTo>
                      <a:pt x="124" y="155"/>
                    </a:lnTo>
                    <a:lnTo>
                      <a:pt x="124" y="155"/>
                    </a:lnTo>
                    <a:lnTo>
                      <a:pt x="124" y="155"/>
                    </a:lnTo>
                    <a:lnTo>
                      <a:pt x="124" y="185"/>
                    </a:lnTo>
                    <a:cubicBezTo>
                      <a:pt x="124" y="185"/>
                      <a:pt x="124" y="216"/>
                      <a:pt x="124" y="248"/>
                    </a:cubicBezTo>
                    <a:lnTo>
                      <a:pt x="124" y="248"/>
                    </a:lnTo>
                    <a:cubicBezTo>
                      <a:pt x="124" y="248"/>
                      <a:pt x="124" y="248"/>
                      <a:pt x="94" y="248"/>
                    </a:cubicBezTo>
                    <a:cubicBezTo>
                      <a:pt x="124" y="279"/>
                      <a:pt x="124" y="279"/>
                      <a:pt x="124" y="279"/>
                    </a:cubicBezTo>
                    <a:lnTo>
                      <a:pt x="124" y="309"/>
                    </a:lnTo>
                    <a:cubicBezTo>
                      <a:pt x="94" y="309"/>
                      <a:pt x="94" y="309"/>
                      <a:pt x="94" y="309"/>
                    </a:cubicBezTo>
                    <a:cubicBezTo>
                      <a:pt x="124" y="309"/>
                      <a:pt x="124" y="340"/>
                      <a:pt x="124" y="340"/>
                    </a:cubicBezTo>
                    <a:lnTo>
                      <a:pt x="124" y="340"/>
                    </a:lnTo>
                    <a:cubicBezTo>
                      <a:pt x="124" y="340"/>
                      <a:pt x="124" y="340"/>
                      <a:pt x="94" y="372"/>
                    </a:cubicBezTo>
                    <a:lnTo>
                      <a:pt x="94" y="372"/>
                    </a:lnTo>
                    <a:cubicBezTo>
                      <a:pt x="124" y="403"/>
                      <a:pt x="124" y="403"/>
                      <a:pt x="155" y="433"/>
                    </a:cubicBezTo>
                    <a:lnTo>
                      <a:pt x="186" y="433"/>
                    </a:lnTo>
                    <a:lnTo>
                      <a:pt x="186" y="433"/>
                    </a:lnTo>
                    <a:cubicBezTo>
                      <a:pt x="186" y="433"/>
                      <a:pt x="186" y="433"/>
                      <a:pt x="217" y="40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Freeform 62"/>
              <p:cNvSpPr>
                <a:spLocks noChangeArrowheads="1"/>
              </p:cNvSpPr>
              <p:nvPr/>
            </p:nvSpPr>
            <p:spPr bwMode="auto">
              <a:xfrm>
                <a:off x="4449763" y="1801813"/>
                <a:ext cx="168275" cy="168275"/>
              </a:xfrm>
              <a:custGeom>
                <a:avLst/>
                <a:gdLst>
                  <a:gd name="T0" fmla="*/ 310 w 466"/>
                  <a:gd name="T1" fmla="*/ 63 h 467"/>
                  <a:gd name="T2" fmla="*/ 310 w 466"/>
                  <a:gd name="T3" fmla="*/ 63 h 467"/>
                  <a:gd name="T4" fmla="*/ 310 w 466"/>
                  <a:gd name="T5" fmla="*/ 63 h 467"/>
                  <a:gd name="T6" fmla="*/ 279 w 466"/>
                  <a:gd name="T7" fmla="*/ 0 h 467"/>
                  <a:gd name="T8" fmla="*/ 279 w 466"/>
                  <a:gd name="T9" fmla="*/ 0 h 467"/>
                  <a:gd name="T10" fmla="*/ 217 w 466"/>
                  <a:gd name="T11" fmla="*/ 0 h 467"/>
                  <a:gd name="T12" fmla="*/ 186 w 466"/>
                  <a:gd name="T13" fmla="*/ 0 h 467"/>
                  <a:gd name="T14" fmla="*/ 155 w 466"/>
                  <a:gd name="T15" fmla="*/ 31 h 467"/>
                  <a:gd name="T16" fmla="*/ 123 w 466"/>
                  <a:gd name="T17" fmla="*/ 63 h 467"/>
                  <a:gd name="T18" fmla="*/ 123 w 466"/>
                  <a:gd name="T19" fmla="*/ 63 h 467"/>
                  <a:gd name="T20" fmla="*/ 123 w 466"/>
                  <a:gd name="T21" fmla="*/ 124 h 467"/>
                  <a:gd name="T22" fmla="*/ 0 w 466"/>
                  <a:gd name="T23" fmla="*/ 218 h 467"/>
                  <a:gd name="T24" fmla="*/ 0 w 466"/>
                  <a:gd name="T25" fmla="*/ 248 h 467"/>
                  <a:gd name="T26" fmla="*/ 0 w 466"/>
                  <a:gd name="T27" fmla="*/ 279 h 467"/>
                  <a:gd name="T28" fmla="*/ 0 w 466"/>
                  <a:gd name="T29" fmla="*/ 279 h 467"/>
                  <a:gd name="T30" fmla="*/ 30 w 466"/>
                  <a:gd name="T31" fmla="*/ 279 h 467"/>
                  <a:gd name="T32" fmla="*/ 62 w 466"/>
                  <a:gd name="T33" fmla="*/ 311 h 467"/>
                  <a:gd name="T34" fmla="*/ 93 w 466"/>
                  <a:gd name="T35" fmla="*/ 311 h 467"/>
                  <a:gd name="T36" fmla="*/ 123 w 466"/>
                  <a:gd name="T37" fmla="*/ 311 h 467"/>
                  <a:gd name="T38" fmla="*/ 186 w 466"/>
                  <a:gd name="T39" fmla="*/ 342 h 467"/>
                  <a:gd name="T40" fmla="*/ 247 w 466"/>
                  <a:gd name="T41" fmla="*/ 403 h 467"/>
                  <a:gd name="T42" fmla="*/ 371 w 466"/>
                  <a:gd name="T43" fmla="*/ 466 h 467"/>
                  <a:gd name="T44" fmla="*/ 403 w 466"/>
                  <a:gd name="T45" fmla="*/ 435 h 467"/>
                  <a:gd name="T46" fmla="*/ 403 w 466"/>
                  <a:gd name="T47" fmla="*/ 435 h 467"/>
                  <a:gd name="T48" fmla="*/ 465 w 466"/>
                  <a:gd name="T49" fmla="*/ 403 h 467"/>
                  <a:gd name="T50" fmla="*/ 434 w 466"/>
                  <a:gd name="T51" fmla="*/ 372 h 467"/>
                  <a:gd name="T52" fmla="*/ 434 w 466"/>
                  <a:gd name="T53" fmla="*/ 372 h 467"/>
                  <a:gd name="T54" fmla="*/ 434 w 466"/>
                  <a:gd name="T55" fmla="*/ 342 h 467"/>
                  <a:gd name="T56" fmla="*/ 434 w 466"/>
                  <a:gd name="T57" fmla="*/ 311 h 467"/>
                  <a:gd name="T58" fmla="*/ 371 w 466"/>
                  <a:gd name="T59" fmla="*/ 279 h 467"/>
                  <a:gd name="T60" fmla="*/ 371 w 466"/>
                  <a:gd name="T61" fmla="*/ 279 h 467"/>
                  <a:gd name="T62" fmla="*/ 341 w 466"/>
                  <a:gd name="T63" fmla="*/ 218 h 467"/>
                  <a:gd name="T64" fmla="*/ 310 w 466"/>
                  <a:gd name="T65" fmla="*/ 218 h 467"/>
                  <a:gd name="T66" fmla="*/ 310 w 466"/>
                  <a:gd name="T67" fmla="*/ 187 h 467"/>
                  <a:gd name="T68" fmla="*/ 310 w 466"/>
                  <a:gd name="T69" fmla="*/ 155 h 467"/>
                  <a:gd name="T70" fmla="*/ 310 w 466"/>
                  <a:gd name="T71" fmla="*/ 155 h 467"/>
                  <a:gd name="T72" fmla="*/ 310 w 466"/>
                  <a:gd name="T73" fmla="*/ 124 h 467"/>
                  <a:gd name="T74" fmla="*/ 341 w 466"/>
                  <a:gd name="T75" fmla="*/ 94 h 467"/>
                  <a:gd name="T76" fmla="*/ 310 w 466"/>
                  <a:gd name="T77" fmla="*/ 63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6" h="467">
                    <a:moveTo>
                      <a:pt x="310" y="63"/>
                    </a:moveTo>
                    <a:lnTo>
                      <a:pt x="310" y="63"/>
                    </a:lnTo>
                    <a:lnTo>
                      <a:pt x="310" y="63"/>
                    </a:lnTo>
                    <a:lnTo>
                      <a:pt x="310" y="63"/>
                    </a:lnTo>
                    <a:lnTo>
                      <a:pt x="310" y="63"/>
                    </a:lnTo>
                    <a:lnTo>
                      <a:pt x="310" y="63"/>
                    </a:lnTo>
                    <a:lnTo>
                      <a:pt x="279" y="31"/>
                    </a:lnTo>
                    <a:lnTo>
                      <a:pt x="279" y="0"/>
                    </a:lnTo>
                    <a:lnTo>
                      <a:pt x="279" y="0"/>
                    </a:lnTo>
                    <a:lnTo>
                      <a:pt x="279" y="0"/>
                    </a:lnTo>
                    <a:cubicBezTo>
                      <a:pt x="247" y="0"/>
                      <a:pt x="247" y="0"/>
                      <a:pt x="247" y="0"/>
                    </a:cubicBezTo>
                    <a:lnTo>
                      <a:pt x="217" y="0"/>
                    </a:lnTo>
                    <a:lnTo>
                      <a:pt x="217" y="0"/>
                    </a:lnTo>
                    <a:cubicBezTo>
                      <a:pt x="186" y="0"/>
                      <a:pt x="186" y="0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55" y="31"/>
                      <a:pt x="155" y="31"/>
                    </a:cubicBezTo>
                    <a:lnTo>
                      <a:pt x="123" y="31"/>
                    </a:lnTo>
                    <a:cubicBezTo>
                      <a:pt x="123" y="31"/>
                      <a:pt x="123" y="31"/>
                      <a:pt x="123" y="63"/>
                    </a:cubicBezTo>
                    <a:lnTo>
                      <a:pt x="123" y="63"/>
                    </a:lnTo>
                    <a:lnTo>
                      <a:pt x="123" y="63"/>
                    </a:lnTo>
                    <a:cubicBezTo>
                      <a:pt x="123" y="63"/>
                      <a:pt x="123" y="63"/>
                      <a:pt x="123" y="94"/>
                    </a:cubicBezTo>
                    <a:lnTo>
                      <a:pt x="123" y="124"/>
                    </a:lnTo>
                    <a:cubicBezTo>
                      <a:pt x="93" y="187"/>
                      <a:pt x="62" y="187"/>
                      <a:pt x="62" y="187"/>
                    </a:cubicBezTo>
                    <a:cubicBezTo>
                      <a:pt x="62" y="187"/>
                      <a:pt x="30" y="218"/>
                      <a:pt x="0" y="218"/>
                    </a:cubicBezTo>
                    <a:cubicBezTo>
                      <a:pt x="0" y="248"/>
                      <a:pt x="0" y="248"/>
                      <a:pt x="0" y="248"/>
                    </a:cubicBezTo>
                    <a:lnTo>
                      <a:pt x="0" y="248"/>
                    </a:lnTo>
                    <a:lnTo>
                      <a:pt x="0" y="248"/>
                    </a:lnTo>
                    <a:lnTo>
                      <a:pt x="0" y="279"/>
                    </a:lnTo>
                    <a:lnTo>
                      <a:pt x="0" y="279"/>
                    </a:lnTo>
                    <a:lnTo>
                      <a:pt x="0" y="279"/>
                    </a:lnTo>
                    <a:lnTo>
                      <a:pt x="0" y="279"/>
                    </a:lnTo>
                    <a:cubicBezTo>
                      <a:pt x="30" y="279"/>
                      <a:pt x="30" y="279"/>
                      <a:pt x="30" y="279"/>
                    </a:cubicBezTo>
                    <a:cubicBezTo>
                      <a:pt x="30" y="279"/>
                      <a:pt x="62" y="279"/>
                      <a:pt x="62" y="311"/>
                    </a:cubicBezTo>
                    <a:lnTo>
                      <a:pt x="62" y="311"/>
                    </a:lnTo>
                    <a:cubicBezTo>
                      <a:pt x="93" y="311"/>
                      <a:pt x="93" y="311"/>
                      <a:pt x="93" y="311"/>
                    </a:cubicBezTo>
                    <a:lnTo>
                      <a:pt x="93" y="311"/>
                    </a:lnTo>
                    <a:lnTo>
                      <a:pt x="123" y="311"/>
                    </a:lnTo>
                    <a:lnTo>
                      <a:pt x="123" y="311"/>
                    </a:lnTo>
                    <a:cubicBezTo>
                      <a:pt x="123" y="311"/>
                      <a:pt x="123" y="311"/>
                      <a:pt x="155" y="342"/>
                    </a:cubicBezTo>
                    <a:lnTo>
                      <a:pt x="186" y="342"/>
                    </a:lnTo>
                    <a:cubicBezTo>
                      <a:pt x="186" y="372"/>
                      <a:pt x="217" y="403"/>
                      <a:pt x="247" y="403"/>
                    </a:cubicBezTo>
                    <a:lnTo>
                      <a:pt x="247" y="403"/>
                    </a:lnTo>
                    <a:cubicBezTo>
                      <a:pt x="279" y="435"/>
                      <a:pt x="279" y="466"/>
                      <a:pt x="279" y="466"/>
                    </a:cubicBezTo>
                    <a:cubicBezTo>
                      <a:pt x="310" y="466"/>
                      <a:pt x="341" y="466"/>
                      <a:pt x="371" y="466"/>
                    </a:cubicBezTo>
                    <a:lnTo>
                      <a:pt x="371" y="466"/>
                    </a:lnTo>
                    <a:cubicBezTo>
                      <a:pt x="371" y="466"/>
                      <a:pt x="371" y="466"/>
                      <a:pt x="403" y="435"/>
                    </a:cubicBezTo>
                    <a:cubicBezTo>
                      <a:pt x="403" y="403"/>
                      <a:pt x="403" y="403"/>
                      <a:pt x="403" y="403"/>
                    </a:cubicBezTo>
                    <a:cubicBezTo>
                      <a:pt x="403" y="435"/>
                      <a:pt x="403" y="435"/>
                      <a:pt x="403" y="435"/>
                    </a:cubicBezTo>
                    <a:lnTo>
                      <a:pt x="403" y="403"/>
                    </a:lnTo>
                    <a:cubicBezTo>
                      <a:pt x="434" y="403"/>
                      <a:pt x="434" y="403"/>
                      <a:pt x="465" y="403"/>
                    </a:cubicBezTo>
                    <a:lnTo>
                      <a:pt x="465" y="403"/>
                    </a:lnTo>
                    <a:cubicBezTo>
                      <a:pt x="434" y="403"/>
                      <a:pt x="434" y="403"/>
                      <a:pt x="434" y="372"/>
                    </a:cubicBezTo>
                    <a:lnTo>
                      <a:pt x="434" y="372"/>
                    </a:lnTo>
                    <a:lnTo>
                      <a:pt x="434" y="372"/>
                    </a:lnTo>
                    <a:cubicBezTo>
                      <a:pt x="434" y="342"/>
                      <a:pt x="434" y="342"/>
                      <a:pt x="434" y="342"/>
                    </a:cubicBezTo>
                    <a:lnTo>
                      <a:pt x="434" y="342"/>
                    </a:lnTo>
                    <a:lnTo>
                      <a:pt x="434" y="342"/>
                    </a:lnTo>
                    <a:cubicBezTo>
                      <a:pt x="434" y="311"/>
                      <a:pt x="434" y="311"/>
                      <a:pt x="434" y="311"/>
                    </a:cubicBezTo>
                    <a:lnTo>
                      <a:pt x="434" y="311"/>
                    </a:lnTo>
                    <a:cubicBezTo>
                      <a:pt x="403" y="279"/>
                      <a:pt x="403" y="279"/>
                      <a:pt x="371" y="279"/>
                    </a:cubicBezTo>
                    <a:lnTo>
                      <a:pt x="371" y="279"/>
                    </a:lnTo>
                    <a:lnTo>
                      <a:pt x="371" y="279"/>
                    </a:lnTo>
                    <a:cubicBezTo>
                      <a:pt x="310" y="248"/>
                      <a:pt x="310" y="248"/>
                      <a:pt x="310" y="248"/>
                    </a:cubicBezTo>
                    <a:cubicBezTo>
                      <a:pt x="341" y="218"/>
                      <a:pt x="341" y="218"/>
                      <a:pt x="341" y="218"/>
                    </a:cubicBezTo>
                    <a:cubicBezTo>
                      <a:pt x="341" y="218"/>
                      <a:pt x="341" y="218"/>
                      <a:pt x="310" y="218"/>
                    </a:cubicBezTo>
                    <a:lnTo>
                      <a:pt x="310" y="218"/>
                    </a:lnTo>
                    <a:lnTo>
                      <a:pt x="310" y="187"/>
                    </a:lnTo>
                    <a:lnTo>
                      <a:pt x="310" y="187"/>
                    </a:lnTo>
                    <a:lnTo>
                      <a:pt x="310" y="187"/>
                    </a:lnTo>
                    <a:cubicBezTo>
                      <a:pt x="310" y="187"/>
                      <a:pt x="310" y="187"/>
                      <a:pt x="310" y="155"/>
                    </a:cubicBezTo>
                    <a:lnTo>
                      <a:pt x="310" y="155"/>
                    </a:lnTo>
                    <a:lnTo>
                      <a:pt x="310" y="155"/>
                    </a:lnTo>
                    <a:cubicBezTo>
                      <a:pt x="310" y="155"/>
                      <a:pt x="310" y="155"/>
                      <a:pt x="310" y="124"/>
                    </a:cubicBezTo>
                    <a:lnTo>
                      <a:pt x="310" y="124"/>
                    </a:lnTo>
                    <a:cubicBezTo>
                      <a:pt x="341" y="124"/>
                      <a:pt x="341" y="94"/>
                      <a:pt x="341" y="94"/>
                    </a:cubicBezTo>
                    <a:lnTo>
                      <a:pt x="341" y="94"/>
                    </a:lnTo>
                    <a:lnTo>
                      <a:pt x="341" y="94"/>
                    </a:lnTo>
                    <a:cubicBezTo>
                      <a:pt x="341" y="94"/>
                      <a:pt x="310" y="94"/>
                      <a:pt x="310" y="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Freeform 63"/>
              <p:cNvSpPr>
                <a:spLocks noChangeArrowheads="1"/>
              </p:cNvSpPr>
              <p:nvPr/>
            </p:nvSpPr>
            <p:spPr bwMode="auto">
              <a:xfrm>
                <a:off x="3479800" y="1690688"/>
                <a:ext cx="44450" cy="100012"/>
              </a:xfrm>
              <a:custGeom>
                <a:avLst/>
                <a:gdLst>
                  <a:gd name="T0" fmla="*/ 92 w 125"/>
                  <a:gd name="T1" fmla="*/ 155 h 280"/>
                  <a:gd name="T2" fmla="*/ 92 w 125"/>
                  <a:gd name="T3" fmla="*/ 155 h 280"/>
                  <a:gd name="T4" fmla="*/ 61 w 125"/>
                  <a:gd name="T5" fmla="*/ 124 h 280"/>
                  <a:gd name="T6" fmla="*/ 92 w 125"/>
                  <a:gd name="T7" fmla="*/ 124 h 280"/>
                  <a:gd name="T8" fmla="*/ 92 w 125"/>
                  <a:gd name="T9" fmla="*/ 124 h 280"/>
                  <a:gd name="T10" fmla="*/ 92 w 125"/>
                  <a:gd name="T11" fmla="*/ 92 h 280"/>
                  <a:gd name="T12" fmla="*/ 92 w 125"/>
                  <a:gd name="T13" fmla="*/ 61 h 280"/>
                  <a:gd name="T14" fmla="*/ 124 w 125"/>
                  <a:gd name="T15" fmla="*/ 0 h 280"/>
                  <a:gd name="T16" fmla="*/ 124 w 125"/>
                  <a:gd name="T17" fmla="*/ 0 h 280"/>
                  <a:gd name="T18" fmla="*/ 92 w 125"/>
                  <a:gd name="T19" fmla="*/ 0 h 280"/>
                  <a:gd name="T20" fmla="*/ 92 w 125"/>
                  <a:gd name="T21" fmla="*/ 0 h 280"/>
                  <a:gd name="T22" fmla="*/ 61 w 125"/>
                  <a:gd name="T23" fmla="*/ 0 h 280"/>
                  <a:gd name="T24" fmla="*/ 61 w 125"/>
                  <a:gd name="T25" fmla="*/ 0 h 280"/>
                  <a:gd name="T26" fmla="*/ 61 w 125"/>
                  <a:gd name="T27" fmla="*/ 0 h 280"/>
                  <a:gd name="T28" fmla="*/ 61 w 125"/>
                  <a:gd name="T29" fmla="*/ 0 h 280"/>
                  <a:gd name="T30" fmla="*/ 61 w 125"/>
                  <a:gd name="T31" fmla="*/ 31 h 280"/>
                  <a:gd name="T32" fmla="*/ 61 w 125"/>
                  <a:gd name="T33" fmla="*/ 92 h 280"/>
                  <a:gd name="T34" fmla="*/ 30 w 125"/>
                  <a:gd name="T35" fmla="*/ 155 h 280"/>
                  <a:gd name="T36" fmla="*/ 0 w 125"/>
                  <a:gd name="T37" fmla="*/ 155 h 280"/>
                  <a:gd name="T38" fmla="*/ 30 w 125"/>
                  <a:gd name="T39" fmla="*/ 155 h 280"/>
                  <a:gd name="T40" fmla="*/ 30 w 125"/>
                  <a:gd name="T41" fmla="*/ 185 h 280"/>
                  <a:gd name="T42" fmla="*/ 61 w 125"/>
                  <a:gd name="T43" fmla="*/ 216 h 280"/>
                  <a:gd name="T44" fmla="*/ 61 w 125"/>
                  <a:gd name="T45" fmla="*/ 248 h 280"/>
                  <a:gd name="T46" fmla="*/ 61 w 125"/>
                  <a:gd name="T47" fmla="*/ 248 h 280"/>
                  <a:gd name="T48" fmla="*/ 61 w 125"/>
                  <a:gd name="T49" fmla="*/ 279 h 280"/>
                  <a:gd name="T50" fmla="*/ 61 w 125"/>
                  <a:gd name="T51" fmla="*/ 248 h 280"/>
                  <a:gd name="T52" fmla="*/ 61 w 125"/>
                  <a:gd name="T53" fmla="*/ 248 h 280"/>
                  <a:gd name="T54" fmla="*/ 61 w 125"/>
                  <a:gd name="T55" fmla="*/ 248 h 280"/>
                  <a:gd name="T56" fmla="*/ 92 w 125"/>
                  <a:gd name="T57" fmla="*/ 248 h 280"/>
                  <a:gd name="T58" fmla="*/ 92 w 125"/>
                  <a:gd name="T59" fmla="*/ 248 h 280"/>
                  <a:gd name="T60" fmla="*/ 92 w 125"/>
                  <a:gd name="T61" fmla="*/ 216 h 280"/>
                  <a:gd name="T62" fmla="*/ 92 w 125"/>
                  <a:gd name="T63" fmla="*/ 216 h 280"/>
                  <a:gd name="T64" fmla="*/ 92 w 125"/>
                  <a:gd name="T65" fmla="*/ 216 h 280"/>
                  <a:gd name="T66" fmla="*/ 92 w 125"/>
                  <a:gd name="T67" fmla="*/ 185 h 280"/>
                  <a:gd name="T68" fmla="*/ 92 w 125"/>
                  <a:gd name="T69" fmla="*/ 185 h 280"/>
                  <a:gd name="T70" fmla="*/ 92 w 125"/>
                  <a:gd name="T71" fmla="*/ 155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5" h="280">
                    <a:moveTo>
                      <a:pt x="92" y="155"/>
                    </a:moveTo>
                    <a:lnTo>
                      <a:pt x="92" y="155"/>
                    </a:lnTo>
                    <a:cubicBezTo>
                      <a:pt x="92" y="155"/>
                      <a:pt x="61" y="155"/>
                      <a:pt x="61" y="124"/>
                    </a:cubicBezTo>
                    <a:lnTo>
                      <a:pt x="92" y="124"/>
                    </a:lnTo>
                    <a:lnTo>
                      <a:pt x="92" y="124"/>
                    </a:lnTo>
                    <a:cubicBezTo>
                      <a:pt x="92" y="92"/>
                      <a:pt x="92" y="92"/>
                      <a:pt x="92" y="92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31"/>
                      <a:pt x="124" y="31"/>
                      <a:pt x="124" y="0"/>
                    </a:cubicBezTo>
                    <a:lnTo>
                      <a:pt x="124" y="0"/>
                    </a:lnTo>
                    <a:cubicBezTo>
                      <a:pt x="92" y="0"/>
                      <a:pt x="92" y="0"/>
                      <a:pt x="92" y="0"/>
                    </a:cubicBezTo>
                    <a:lnTo>
                      <a:pt x="92" y="0"/>
                    </a:lnTo>
                    <a:cubicBezTo>
                      <a:pt x="61" y="0"/>
                      <a:pt x="61" y="0"/>
                      <a:pt x="61" y="0"/>
                    </a:cubicBezTo>
                    <a:lnTo>
                      <a:pt x="61" y="0"/>
                    </a:lnTo>
                    <a:lnTo>
                      <a:pt x="61" y="0"/>
                    </a:lnTo>
                    <a:lnTo>
                      <a:pt x="61" y="0"/>
                    </a:lnTo>
                    <a:cubicBezTo>
                      <a:pt x="61" y="0"/>
                      <a:pt x="61" y="0"/>
                      <a:pt x="61" y="31"/>
                    </a:cubicBezTo>
                    <a:cubicBezTo>
                      <a:pt x="61" y="31"/>
                      <a:pt x="61" y="61"/>
                      <a:pt x="61" y="92"/>
                    </a:cubicBezTo>
                    <a:cubicBezTo>
                      <a:pt x="30" y="124"/>
                      <a:pt x="30" y="124"/>
                      <a:pt x="30" y="155"/>
                    </a:cubicBezTo>
                    <a:lnTo>
                      <a:pt x="0" y="155"/>
                    </a:lnTo>
                    <a:cubicBezTo>
                      <a:pt x="0" y="155"/>
                      <a:pt x="0" y="155"/>
                      <a:pt x="30" y="155"/>
                    </a:cubicBezTo>
                    <a:lnTo>
                      <a:pt x="30" y="185"/>
                    </a:lnTo>
                    <a:cubicBezTo>
                      <a:pt x="30" y="185"/>
                      <a:pt x="61" y="185"/>
                      <a:pt x="61" y="216"/>
                    </a:cubicBezTo>
                    <a:cubicBezTo>
                      <a:pt x="61" y="248"/>
                      <a:pt x="61" y="248"/>
                      <a:pt x="61" y="248"/>
                    </a:cubicBezTo>
                    <a:lnTo>
                      <a:pt x="61" y="248"/>
                    </a:lnTo>
                    <a:cubicBezTo>
                      <a:pt x="61" y="248"/>
                      <a:pt x="61" y="248"/>
                      <a:pt x="61" y="279"/>
                    </a:cubicBezTo>
                    <a:cubicBezTo>
                      <a:pt x="61" y="248"/>
                      <a:pt x="61" y="248"/>
                      <a:pt x="61" y="248"/>
                    </a:cubicBezTo>
                    <a:lnTo>
                      <a:pt x="61" y="248"/>
                    </a:lnTo>
                    <a:lnTo>
                      <a:pt x="61" y="248"/>
                    </a:lnTo>
                    <a:cubicBezTo>
                      <a:pt x="61" y="248"/>
                      <a:pt x="61" y="248"/>
                      <a:pt x="92" y="248"/>
                    </a:cubicBezTo>
                    <a:lnTo>
                      <a:pt x="92" y="248"/>
                    </a:lnTo>
                    <a:cubicBezTo>
                      <a:pt x="92" y="216"/>
                      <a:pt x="92" y="216"/>
                      <a:pt x="92" y="216"/>
                    </a:cubicBezTo>
                    <a:lnTo>
                      <a:pt x="92" y="216"/>
                    </a:lnTo>
                    <a:lnTo>
                      <a:pt x="92" y="216"/>
                    </a:lnTo>
                    <a:cubicBezTo>
                      <a:pt x="92" y="216"/>
                      <a:pt x="92" y="216"/>
                      <a:pt x="92" y="185"/>
                    </a:cubicBezTo>
                    <a:lnTo>
                      <a:pt x="92" y="185"/>
                    </a:lnTo>
                    <a:cubicBezTo>
                      <a:pt x="92" y="185"/>
                      <a:pt x="92" y="185"/>
                      <a:pt x="92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Freeform 64"/>
              <p:cNvSpPr>
                <a:spLocks noChangeArrowheads="1"/>
              </p:cNvSpPr>
              <p:nvPr/>
            </p:nvSpPr>
            <p:spPr bwMode="auto">
              <a:xfrm>
                <a:off x="4114800" y="1646238"/>
                <a:ext cx="100013" cy="44450"/>
              </a:xfrm>
              <a:custGeom>
                <a:avLst/>
                <a:gdLst>
                  <a:gd name="T0" fmla="*/ 248 w 280"/>
                  <a:gd name="T1" fmla="*/ 0 h 125"/>
                  <a:gd name="T2" fmla="*/ 248 w 280"/>
                  <a:gd name="T3" fmla="*/ 0 h 125"/>
                  <a:gd name="T4" fmla="*/ 186 w 280"/>
                  <a:gd name="T5" fmla="*/ 0 h 125"/>
                  <a:gd name="T6" fmla="*/ 186 w 280"/>
                  <a:gd name="T7" fmla="*/ 0 h 125"/>
                  <a:gd name="T8" fmla="*/ 186 w 280"/>
                  <a:gd name="T9" fmla="*/ 0 h 125"/>
                  <a:gd name="T10" fmla="*/ 155 w 280"/>
                  <a:gd name="T11" fmla="*/ 31 h 125"/>
                  <a:gd name="T12" fmla="*/ 155 w 280"/>
                  <a:gd name="T13" fmla="*/ 31 h 125"/>
                  <a:gd name="T14" fmla="*/ 155 w 280"/>
                  <a:gd name="T15" fmla="*/ 31 h 125"/>
                  <a:gd name="T16" fmla="*/ 124 w 280"/>
                  <a:gd name="T17" fmla="*/ 31 h 125"/>
                  <a:gd name="T18" fmla="*/ 124 w 280"/>
                  <a:gd name="T19" fmla="*/ 31 h 125"/>
                  <a:gd name="T20" fmla="*/ 124 w 280"/>
                  <a:gd name="T21" fmla="*/ 0 h 125"/>
                  <a:gd name="T22" fmla="*/ 124 w 280"/>
                  <a:gd name="T23" fmla="*/ 0 h 125"/>
                  <a:gd name="T24" fmla="*/ 124 w 280"/>
                  <a:gd name="T25" fmla="*/ 0 h 125"/>
                  <a:gd name="T26" fmla="*/ 124 w 280"/>
                  <a:gd name="T27" fmla="*/ 31 h 125"/>
                  <a:gd name="T28" fmla="*/ 92 w 280"/>
                  <a:gd name="T29" fmla="*/ 31 h 125"/>
                  <a:gd name="T30" fmla="*/ 31 w 280"/>
                  <a:gd name="T31" fmla="*/ 0 h 125"/>
                  <a:gd name="T32" fmla="*/ 31 w 280"/>
                  <a:gd name="T33" fmla="*/ 0 h 125"/>
                  <a:gd name="T34" fmla="*/ 31 w 280"/>
                  <a:gd name="T35" fmla="*/ 31 h 125"/>
                  <a:gd name="T36" fmla="*/ 31 w 280"/>
                  <a:gd name="T37" fmla="*/ 31 h 125"/>
                  <a:gd name="T38" fmla="*/ 31 w 280"/>
                  <a:gd name="T39" fmla="*/ 31 h 125"/>
                  <a:gd name="T40" fmla="*/ 0 w 280"/>
                  <a:gd name="T41" fmla="*/ 61 h 125"/>
                  <a:gd name="T42" fmla="*/ 0 w 280"/>
                  <a:gd name="T43" fmla="*/ 61 h 125"/>
                  <a:gd name="T44" fmla="*/ 0 w 280"/>
                  <a:gd name="T45" fmla="*/ 61 h 125"/>
                  <a:gd name="T46" fmla="*/ 31 w 280"/>
                  <a:gd name="T47" fmla="*/ 92 h 125"/>
                  <a:gd name="T48" fmla="*/ 31 w 280"/>
                  <a:gd name="T49" fmla="*/ 124 h 125"/>
                  <a:gd name="T50" fmla="*/ 31 w 280"/>
                  <a:gd name="T51" fmla="*/ 92 h 125"/>
                  <a:gd name="T52" fmla="*/ 92 w 280"/>
                  <a:gd name="T53" fmla="*/ 92 h 125"/>
                  <a:gd name="T54" fmla="*/ 92 w 280"/>
                  <a:gd name="T55" fmla="*/ 92 h 125"/>
                  <a:gd name="T56" fmla="*/ 124 w 280"/>
                  <a:gd name="T57" fmla="*/ 92 h 125"/>
                  <a:gd name="T58" fmla="*/ 124 w 280"/>
                  <a:gd name="T59" fmla="*/ 92 h 125"/>
                  <a:gd name="T60" fmla="*/ 124 w 280"/>
                  <a:gd name="T61" fmla="*/ 92 h 125"/>
                  <a:gd name="T62" fmla="*/ 124 w 280"/>
                  <a:gd name="T63" fmla="*/ 92 h 125"/>
                  <a:gd name="T64" fmla="*/ 124 w 280"/>
                  <a:gd name="T65" fmla="*/ 92 h 125"/>
                  <a:gd name="T66" fmla="*/ 155 w 280"/>
                  <a:gd name="T67" fmla="*/ 124 h 125"/>
                  <a:gd name="T68" fmla="*/ 155 w 280"/>
                  <a:gd name="T69" fmla="*/ 124 h 125"/>
                  <a:gd name="T70" fmla="*/ 155 w 280"/>
                  <a:gd name="T71" fmla="*/ 124 h 125"/>
                  <a:gd name="T72" fmla="*/ 186 w 280"/>
                  <a:gd name="T73" fmla="*/ 124 h 125"/>
                  <a:gd name="T74" fmla="*/ 186 w 280"/>
                  <a:gd name="T75" fmla="*/ 124 h 125"/>
                  <a:gd name="T76" fmla="*/ 186 w 280"/>
                  <a:gd name="T77" fmla="*/ 124 h 125"/>
                  <a:gd name="T78" fmla="*/ 186 w 280"/>
                  <a:gd name="T79" fmla="*/ 124 h 125"/>
                  <a:gd name="T80" fmla="*/ 186 w 280"/>
                  <a:gd name="T81" fmla="*/ 31 h 125"/>
                  <a:gd name="T82" fmla="*/ 217 w 280"/>
                  <a:gd name="T83" fmla="*/ 61 h 125"/>
                  <a:gd name="T84" fmla="*/ 248 w 280"/>
                  <a:gd name="T85" fmla="*/ 61 h 125"/>
                  <a:gd name="T86" fmla="*/ 248 w 280"/>
                  <a:gd name="T87" fmla="*/ 61 h 125"/>
                  <a:gd name="T88" fmla="*/ 248 w 280"/>
                  <a:gd name="T89" fmla="*/ 61 h 125"/>
                  <a:gd name="T90" fmla="*/ 248 w 280"/>
                  <a:gd name="T91" fmla="*/ 61 h 125"/>
                  <a:gd name="T92" fmla="*/ 279 w 280"/>
                  <a:gd name="T93" fmla="*/ 31 h 125"/>
                  <a:gd name="T94" fmla="*/ 279 w 280"/>
                  <a:gd name="T95" fmla="*/ 0 h 125"/>
                  <a:gd name="T96" fmla="*/ 279 w 280"/>
                  <a:gd name="T97" fmla="*/ 0 h 125"/>
                  <a:gd name="T98" fmla="*/ 279 w 280"/>
                  <a:gd name="T99" fmla="*/ 0 h 125"/>
                  <a:gd name="T100" fmla="*/ 248 w 280"/>
                  <a:gd name="T101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0" h="125">
                    <a:moveTo>
                      <a:pt x="248" y="0"/>
                    </a:moveTo>
                    <a:lnTo>
                      <a:pt x="248" y="0"/>
                    </a:lnTo>
                    <a:cubicBezTo>
                      <a:pt x="217" y="0"/>
                      <a:pt x="217" y="0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cubicBezTo>
                      <a:pt x="186" y="0"/>
                      <a:pt x="186" y="31"/>
                      <a:pt x="155" y="31"/>
                    </a:cubicBezTo>
                    <a:lnTo>
                      <a:pt x="155" y="31"/>
                    </a:lnTo>
                    <a:lnTo>
                      <a:pt x="155" y="31"/>
                    </a:lnTo>
                    <a:cubicBezTo>
                      <a:pt x="155" y="31"/>
                      <a:pt x="155" y="31"/>
                      <a:pt x="124" y="31"/>
                    </a:cubicBezTo>
                    <a:lnTo>
                      <a:pt x="124" y="31"/>
                    </a:lnTo>
                    <a:cubicBezTo>
                      <a:pt x="124" y="31"/>
                      <a:pt x="124" y="31"/>
                      <a:pt x="124" y="0"/>
                    </a:cubicBezTo>
                    <a:lnTo>
                      <a:pt x="124" y="0"/>
                    </a:lnTo>
                    <a:lnTo>
                      <a:pt x="124" y="0"/>
                    </a:lnTo>
                    <a:cubicBezTo>
                      <a:pt x="124" y="31"/>
                      <a:pt x="124" y="31"/>
                      <a:pt x="124" y="31"/>
                    </a:cubicBezTo>
                    <a:lnTo>
                      <a:pt x="92" y="31"/>
                    </a:lnTo>
                    <a:cubicBezTo>
                      <a:pt x="92" y="31"/>
                      <a:pt x="62" y="31"/>
                      <a:pt x="31" y="0"/>
                    </a:cubicBezTo>
                    <a:lnTo>
                      <a:pt x="31" y="0"/>
                    </a:lnTo>
                    <a:cubicBezTo>
                      <a:pt x="31" y="31"/>
                      <a:pt x="31" y="31"/>
                      <a:pt x="31" y="31"/>
                    </a:cubicBez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61"/>
                      <a:pt x="31" y="61"/>
                      <a:pt x="0" y="61"/>
                    </a:cubicBezTo>
                    <a:lnTo>
                      <a:pt x="0" y="61"/>
                    </a:lnTo>
                    <a:lnTo>
                      <a:pt x="0" y="61"/>
                    </a:lnTo>
                    <a:cubicBezTo>
                      <a:pt x="31" y="61"/>
                      <a:pt x="31" y="92"/>
                      <a:pt x="31" y="92"/>
                    </a:cubicBezTo>
                    <a:lnTo>
                      <a:pt x="31" y="124"/>
                    </a:lnTo>
                    <a:cubicBezTo>
                      <a:pt x="31" y="124"/>
                      <a:pt x="31" y="124"/>
                      <a:pt x="31" y="92"/>
                    </a:cubicBezTo>
                    <a:cubicBezTo>
                      <a:pt x="62" y="92"/>
                      <a:pt x="62" y="92"/>
                      <a:pt x="92" y="92"/>
                    </a:cubicBezTo>
                    <a:lnTo>
                      <a:pt x="92" y="92"/>
                    </a:lnTo>
                    <a:lnTo>
                      <a:pt x="124" y="92"/>
                    </a:lnTo>
                    <a:lnTo>
                      <a:pt x="124" y="92"/>
                    </a:lnTo>
                    <a:lnTo>
                      <a:pt x="124" y="92"/>
                    </a:lnTo>
                    <a:lnTo>
                      <a:pt x="124" y="92"/>
                    </a:lnTo>
                    <a:lnTo>
                      <a:pt x="124" y="92"/>
                    </a:lnTo>
                    <a:cubicBezTo>
                      <a:pt x="124" y="92"/>
                      <a:pt x="124" y="92"/>
                      <a:pt x="155" y="124"/>
                    </a:cubicBez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186" y="124"/>
                      <a:pt x="186" y="124"/>
                      <a:pt x="186" y="124"/>
                    </a:cubicBez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124"/>
                    </a:lnTo>
                    <a:cubicBezTo>
                      <a:pt x="186" y="31"/>
                      <a:pt x="186" y="31"/>
                      <a:pt x="186" y="31"/>
                    </a:cubicBezTo>
                    <a:cubicBezTo>
                      <a:pt x="217" y="61"/>
                      <a:pt x="217" y="61"/>
                      <a:pt x="217" y="61"/>
                    </a:cubicBezTo>
                    <a:cubicBezTo>
                      <a:pt x="217" y="61"/>
                      <a:pt x="217" y="61"/>
                      <a:pt x="248" y="61"/>
                    </a:cubicBezTo>
                    <a:lnTo>
                      <a:pt x="248" y="61"/>
                    </a:lnTo>
                    <a:lnTo>
                      <a:pt x="248" y="61"/>
                    </a:lnTo>
                    <a:lnTo>
                      <a:pt x="248" y="61"/>
                    </a:lnTo>
                    <a:cubicBezTo>
                      <a:pt x="248" y="31"/>
                      <a:pt x="279" y="31"/>
                      <a:pt x="279" y="31"/>
                    </a:cubicBezTo>
                    <a:cubicBezTo>
                      <a:pt x="279" y="31"/>
                      <a:pt x="279" y="31"/>
                      <a:pt x="279" y="0"/>
                    </a:cubicBezTo>
                    <a:lnTo>
                      <a:pt x="279" y="0"/>
                    </a:lnTo>
                    <a:lnTo>
                      <a:pt x="279" y="0"/>
                    </a:lnTo>
                    <a:cubicBezTo>
                      <a:pt x="248" y="0"/>
                      <a:pt x="248" y="0"/>
                      <a:pt x="24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Freeform 65"/>
              <p:cNvSpPr>
                <a:spLocks noChangeArrowheads="1"/>
              </p:cNvSpPr>
              <p:nvPr/>
            </p:nvSpPr>
            <p:spPr bwMode="auto">
              <a:xfrm>
                <a:off x="4192588" y="1690688"/>
                <a:ext cx="346075" cy="122237"/>
              </a:xfrm>
              <a:custGeom>
                <a:avLst/>
                <a:gdLst>
                  <a:gd name="T0" fmla="*/ 930 w 961"/>
                  <a:gd name="T1" fmla="*/ 155 h 341"/>
                  <a:gd name="T2" fmla="*/ 960 w 961"/>
                  <a:gd name="T3" fmla="*/ 124 h 341"/>
                  <a:gd name="T4" fmla="*/ 930 w 961"/>
                  <a:gd name="T5" fmla="*/ 92 h 341"/>
                  <a:gd name="T6" fmla="*/ 899 w 961"/>
                  <a:gd name="T7" fmla="*/ 61 h 341"/>
                  <a:gd name="T8" fmla="*/ 899 w 961"/>
                  <a:gd name="T9" fmla="*/ 31 h 341"/>
                  <a:gd name="T10" fmla="*/ 836 w 961"/>
                  <a:gd name="T11" fmla="*/ 31 h 341"/>
                  <a:gd name="T12" fmla="*/ 775 w 961"/>
                  <a:gd name="T13" fmla="*/ 61 h 341"/>
                  <a:gd name="T14" fmla="*/ 713 w 961"/>
                  <a:gd name="T15" fmla="*/ 61 h 341"/>
                  <a:gd name="T16" fmla="*/ 651 w 961"/>
                  <a:gd name="T17" fmla="*/ 61 h 341"/>
                  <a:gd name="T18" fmla="*/ 558 w 961"/>
                  <a:gd name="T19" fmla="*/ 31 h 341"/>
                  <a:gd name="T20" fmla="*/ 527 w 961"/>
                  <a:gd name="T21" fmla="*/ 31 h 341"/>
                  <a:gd name="T22" fmla="*/ 465 w 961"/>
                  <a:gd name="T23" fmla="*/ 0 h 341"/>
                  <a:gd name="T24" fmla="*/ 403 w 961"/>
                  <a:gd name="T25" fmla="*/ 0 h 341"/>
                  <a:gd name="T26" fmla="*/ 279 w 961"/>
                  <a:gd name="T27" fmla="*/ 31 h 341"/>
                  <a:gd name="T28" fmla="*/ 217 w 961"/>
                  <a:gd name="T29" fmla="*/ 61 h 341"/>
                  <a:gd name="T30" fmla="*/ 62 w 961"/>
                  <a:gd name="T31" fmla="*/ 0 h 341"/>
                  <a:gd name="T32" fmla="*/ 0 w 961"/>
                  <a:gd name="T33" fmla="*/ 0 h 341"/>
                  <a:gd name="T34" fmla="*/ 0 w 961"/>
                  <a:gd name="T35" fmla="*/ 31 h 341"/>
                  <a:gd name="T36" fmla="*/ 0 w 961"/>
                  <a:gd name="T37" fmla="*/ 92 h 341"/>
                  <a:gd name="T38" fmla="*/ 31 w 961"/>
                  <a:gd name="T39" fmla="*/ 155 h 341"/>
                  <a:gd name="T40" fmla="*/ 31 w 961"/>
                  <a:gd name="T41" fmla="*/ 216 h 341"/>
                  <a:gd name="T42" fmla="*/ 62 w 961"/>
                  <a:gd name="T43" fmla="*/ 309 h 341"/>
                  <a:gd name="T44" fmla="*/ 62 w 961"/>
                  <a:gd name="T45" fmla="*/ 309 h 341"/>
                  <a:gd name="T46" fmla="*/ 155 w 961"/>
                  <a:gd name="T47" fmla="*/ 309 h 341"/>
                  <a:gd name="T48" fmla="*/ 186 w 961"/>
                  <a:gd name="T49" fmla="*/ 309 h 341"/>
                  <a:gd name="T50" fmla="*/ 310 w 961"/>
                  <a:gd name="T51" fmla="*/ 309 h 341"/>
                  <a:gd name="T52" fmla="*/ 372 w 961"/>
                  <a:gd name="T53" fmla="*/ 309 h 341"/>
                  <a:gd name="T54" fmla="*/ 434 w 961"/>
                  <a:gd name="T55" fmla="*/ 279 h 341"/>
                  <a:gd name="T56" fmla="*/ 496 w 961"/>
                  <a:gd name="T57" fmla="*/ 279 h 341"/>
                  <a:gd name="T58" fmla="*/ 496 w 961"/>
                  <a:gd name="T59" fmla="*/ 279 h 341"/>
                  <a:gd name="T60" fmla="*/ 558 w 961"/>
                  <a:gd name="T61" fmla="*/ 279 h 341"/>
                  <a:gd name="T62" fmla="*/ 589 w 961"/>
                  <a:gd name="T63" fmla="*/ 279 h 341"/>
                  <a:gd name="T64" fmla="*/ 589 w 961"/>
                  <a:gd name="T65" fmla="*/ 279 h 341"/>
                  <a:gd name="T66" fmla="*/ 620 w 961"/>
                  <a:gd name="T67" fmla="*/ 279 h 341"/>
                  <a:gd name="T68" fmla="*/ 651 w 961"/>
                  <a:gd name="T69" fmla="*/ 279 h 341"/>
                  <a:gd name="T70" fmla="*/ 713 w 961"/>
                  <a:gd name="T71" fmla="*/ 279 h 341"/>
                  <a:gd name="T72" fmla="*/ 743 w 961"/>
                  <a:gd name="T73" fmla="*/ 279 h 341"/>
                  <a:gd name="T74" fmla="*/ 836 w 961"/>
                  <a:gd name="T75" fmla="*/ 248 h 341"/>
                  <a:gd name="T76" fmla="*/ 868 w 961"/>
                  <a:gd name="T77" fmla="*/ 248 h 341"/>
                  <a:gd name="T78" fmla="*/ 868 w 961"/>
                  <a:gd name="T79" fmla="*/ 248 h 341"/>
                  <a:gd name="T80" fmla="*/ 899 w 961"/>
                  <a:gd name="T81" fmla="*/ 248 h 341"/>
                  <a:gd name="T82" fmla="*/ 930 w 961"/>
                  <a:gd name="T83" fmla="*/ 248 h 341"/>
                  <a:gd name="T84" fmla="*/ 960 w 961"/>
                  <a:gd name="T85" fmla="*/ 216 h 341"/>
                  <a:gd name="T86" fmla="*/ 960 w 961"/>
                  <a:gd name="T87" fmla="*/ 185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61" h="341">
                    <a:moveTo>
                      <a:pt x="960" y="155"/>
                    </a:moveTo>
                    <a:lnTo>
                      <a:pt x="960" y="155"/>
                    </a:lnTo>
                    <a:cubicBezTo>
                      <a:pt x="930" y="155"/>
                      <a:pt x="930" y="155"/>
                      <a:pt x="930" y="155"/>
                    </a:cubicBezTo>
                    <a:lnTo>
                      <a:pt x="930" y="155"/>
                    </a:lnTo>
                    <a:cubicBezTo>
                      <a:pt x="930" y="124"/>
                      <a:pt x="930" y="124"/>
                      <a:pt x="960" y="124"/>
                    </a:cubicBezTo>
                    <a:lnTo>
                      <a:pt x="960" y="124"/>
                    </a:lnTo>
                    <a:lnTo>
                      <a:pt x="960" y="124"/>
                    </a:lnTo>
                    <a:cubicBezTo>
                      <a:pt x="930" y="124"/>
                      <a:pt x="930" y="124"/>
                      <a:pt x="930" y="92"/>
                    </a:cubicBezTo>
                    <a:lnTo>
                      <a:pt x="930" y="92"/>
                    </a:lnTo>
                    <a:lnTo>
                      <a:pt x="930" y="92"/>
                    </a:lnTo>
                    <a:cubicBezTo>
                      <a:pt x="930" y="92"/>
                      <a:pt x="899" y="92"/>
                      <a:pt x="899" y="61"/>
                    </a:cubicBezTo>
                    <a:lnTo>
                      <a:pt x="899" y="61"/>
                    </a:lnTo>
                    <a:lnTo>
                      <a:pt x="899" y="61"/>
                    </a:lnTo>
                    <a:lnTo>
                      <a:pt x="899" y="61"/>
                    </a:lnTo>
                    <a:cubicBezTo>
                      <a:pt x="899" y="31"/>
                      <a:pt x="899" y="31"/>
                      <a:pt x="899" y="31"/>
                    </a:cubicBezTo>
                    <a:lnTo>
                      <a:pt x="868" y="31"/>
                    </a:lnTo>
                    <a:cubicBezTo>
                      <a:pt x="868" y="31"/>
                      <a:pt x="868" y="31"/>
                      <a:pt x="836" y="31"/>
                    </a:cubicBezTo>
                    <a:lnTo>
                      <a:pt x="836" y="31"/>
                    </a:lnTo>
                    <a:lnTo>
                      <a:pt x="836" y="31"/>
                    </a:lnTo>
                    <a:cubicBezTo>
                      <a:pt x="806" y="31"/>
                      <a:pt x="806" y="61"/>
                      <a:pt x="806" y="61"/>
                    </a:cubicBezTo>
                    <a:cubicBezTo>
                      <a:pt x="775" y="61"/>
                      <a:pt x="775" y="61"/>
                      <a:pt x="775" y="61"/>
                    </a:cubicBezTo>
                    <a:lnTo>
                      <a:pt x="743" y="61"/>
                    </a:lnTo>
                    <a:lnTo>
                      <a:pt x="743" y="61"/>
                    </a:lnTo>
                    <a:cubicBezTo>
                      <a:pt x="713" y="61"/>
                      <a:pt x="713" y="61"/>
                      <a:pt x="713" y="61"/>
                    </a:cubicBezTo>
                    <a:cubicBezTo>
                      <a:pt x="682" y="61"/>
                      <a:pt x="682" y="61"/>
                      <a:pt x="682" y="61"/>
                    </a:cubicBezTo>
                    <a:lnTo>
                      <a:pt x="651" y="61"/>
                    </a:lnTo>
                    <a:lnTo>
                      <a:pt x="651" y="61"/>
                    </a:lnTo>
                    <a:lnTo>
                      <a:pt x="651" y="61"/>
                    </a:lnTo>
                    <a:cubicBezTo>
                      <a:pt x="620" y="61"/>
                      <a:pt x="589" y="61"/>
                      <a:pt x="558" y="31"/>
                    </a:cubicBezTo>
                    <a:lnTo>
                      <a:pt x="558" y="31"/>
                    </a:lnTo>
                    <a:lnTo>
                      <a:pt x="558" y="31"/>
                    </a:lnTo>
                    <a:lnTo>
                      <a:pt x="558" y="31"/>
                    </a:lnTo>
                    <a:lnTo>
                      <a:pt x="527" y="31"/>
                    </a:lnTo>
                    <a:cubicBezTo>
                      <a:pt x="527" y="31"/>
                      <a:pt x="527" y="31"/>
                      <a:pt x="496" y="0"/>
                    </a:cubicBezTo>
                    <a:lnTo>
                      <a:pt x="496" y="31"/>
                    </a:lnTo>
                    <a:cubicBezTo>
                      <a:pt x="465" y="31"/>
                      <a:pt x="465" y="31"/>
                      <a:pt x="465" y="0"/>
                    </a:cubicBezTo>
                    <a:lnTo>
                      <a:pt x="465" y="0"/>
                    </a:lnTo>
                    <a:cubicBezTo>
                      <a:pt x="434" y="0"/>
                      <a:pt x="434" y="0"/>
                      <a:pt x="403" y="0"/>
                    </a:cubicBezTo>
                    <a:lnTo>
                      <a:pt x="403" y="0"/>
                    </a:lnTo>
                    <a:lnTo>
                      <a:pt x="403" y="0"/>
                    </a:lnTo>
                    <a:cubicBezTo>
                      <a:pt x="372" y="0"/>
                      <a:pt x="372" y="0"/>
                      <a:pt x="341" y="0"/>
                    </a:cubicBezTo>
                    <a:cubicBezTo>
                      <a:pt x="341" y="0"/>
                      <a:pt x="310" y="31"/>
                      <a:pt x="279" y="31"/>
                    </a:cubicBezTo>
                    <a:cubicBezTo>
                      <a:pt x="279" y="31"/>
                      <a:pt x="279" y="31"/>
                      <a:pt x="248" y="31"/>
                    </a:cubicBezTo>
                    <a:cubicBezTo>
                      <a:pt x="248" y="61"/>
                      <a:pt x="248" y="61"/>
                      <a:pt x="217" y="61"/>
                    </a:cubicBezTo>
                    <a:lnTo>
                      <a:pt x="217" y="61"/>
                    </a:lnTo>
                    <a:cubicBezTo>
                      <a:pt x="217" y="61"/>
                      <a:pt x="186" y="61"/>
                      <a:pt x="155" y="61"/>
                    </a:cubicBezTo>
                    <a:cubicBezTo>
                      <a:pt x="155" y="31"/>
                      <a:pt x="124" y="31"/>
                      <a:pt x="93" y="31"/>
                    </a:cubicBezTo>
                    <a:cubicBezTo>
                      <a:pt x="93" y="31"/>
                      <a:pt x="62" y="31"/>
                      <a:pt x="62" y="0"/>
                    </a:cubicBez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0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31" y="0"/>
                    </a:lnTo>
                    <a:cubicBezTo>
                      <a:pt x="31" y="31"/>
                      <a:pt x="0" y="31"/>
                      <a:pt x="0" y="31"/>
                    </a:cubicBezTo>
                    <a:lnTo>
                      <a:pt x="0" y="61"/>
                    </a:lnTo>
                    <a:cubicBezTo>
                      <a:pt x="31" y="61"/>
                      <a:pt x="31" y="61"/>
                      <a:pt x="31" y="6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55"/>
                    </a:lnTo>
                    <a:cubicBezTo>
                      <a:pt x="31" y="185"/>
                      <a:pt x="31" y="185"/>
                      <a:pt x="31" y="185"/>
                    </a:cubicBezTo>
                    <a:lnTo>
                      <a:pt x="31" y="185"/>
                    </a:lnTo>
                    <a:lnTo>
                      <a:pt x="31" y="216"/>
                    </a:lnTo>
                    <a:cubicBezTo>
                      <a:pt x="31" y="216"/>
                      <a:pt x="62" y="216"/>
                      <a:pt x="62" y="248"/>
                    </a:cubicBezTo>
                    <a:cubicBezTo>
                      <a:pt x="62" y="279"/>
                      <a:pt x="62" y="279"/>
                      <a:pt x="62" y="309"/>
                    </a:cubicBezTo>
                    <a:lnTo>
                      <a:pt x="62" y="309"/>
                    </a:lnTo>
                    <a:lnTo>
                      <a:pt x="62" y="309"/>
                    </a:lnTo>
                    <a:lnTo>
                      <a:pt x="62" y="309"/>
                    </a:lnTo>
                    <a:lnTo>
                      <a:pt x="62" y="309"/>
                    </a:lnTo>
                    <a:cubicBezTo>
                      <a:pt x="62" y="279"/>
                      <a:pt x="93" y="279"/>
                      <a:pt x="93" y="279"/>
                    </a:cubicBezTo>
                    <a:lnTo>
                      <a:pt x="93" y="279"/>
                    </a:lnTo>
                    <a:cubicBezTo>
                      <a:pt x="124" y="279"/>
                      <a:pt x="124" y="279"/>
                      <a:pt x="155" y="309"/>
                    </a:cubicBezTo>
                    <a:cubicBezTo>
                      <a:pt x="155" y="309"/>
                      <a:pt x="155" y="309"/>
                      <a:pt x="186" y="309"/>
                    </a:cubicBezTo>
                    <a:lnTo>
                      <a:pt x="186" y="309"/>
                    </a:lnTo>
                    <a:lnTo>
                      <a:pt x="186" y="309"/>
                    </a:lnTo>
                    <a:lnTo>
                      <a:pt x="186" y="309"/>
                    </a:lnTo>
                    <a:cubicBezTo>
                      <a:pt x="217" y="309"/>
                      <a:pt x="217" y="279"/>
                      <a:pt x="248" y="279"/>
                    </a:cubicBezTo>
                    <a:cubicBezTo>
                      <a:pt x="279" y="279"/>
                      <a:pt x="310" y="309"/>
                      <a:pt x="310" y="309"/>
                    </a:cubicBezTo>
                    <a:cubicBezTo>
                      <a:pt x="310" y="309"/>
                      <a:pt x="341" y="309"/>
                      <a:pt x="341" y="340"/>
                    </a:cubicBezTo>
                    <a:lnTo>
                      <a:pt x="341" y="340"/>
                    </a:lnTo>
                    <a:cubicBezTo>
                      <a:pt x="341" y="340"/>
                      <a:pt x="372" y="340"/>
                      <a:pt x="372" y="309"/>
                    </a:cubicBezTo>
                    <a:lnTo>
                      <a:pt x="403" y="309"/>
                    </a:lnTo>
                    <a:lnTo>
                      <a:pt x="403" y="309"/>
                    </a:lnTo>
                    <a:cubicBezTo>
                      <a:pt x="434" y="279"/>
                      <a:pt x="434" y="279"/>
                      <a:pt x="434" y="279"/>
                    </a:cubicBezTo>
                    <a:cubicBezTo>
                      <a:pt x="434" y="279"/>
                      <a:pt x="434" y="279"/>
                      <a:pt x="465" y="279"/>
                    </a:cubicBezTo>
                    <a:lnTo>
                      <a:pt x="465" y="279"/>
                    </a:lnTo>
                    <a:cubicBezTo>
                      <a:pt x="496" y="279"/>
                      <a:pt x="496" y="279"/>
                      <a:pt x="496" y="279"/>
                    </a:cubicBezTo>
                    <a:lnTo>
                      <a:pt x="496" y="279"/>
                    </a:lnTo>
                    <a:lnTo>
                      <a:pt x="496" y="279"/>
                    </a:lnTo>
                    <a:lnTo>
                      <a:pt x="496" y="279"/>
                    </a:lnTo>
                    <a:lnTo>
                      <a:pt x="496" y="279"/>
                    </a:lnTo>
                    <a:lnTo>
                      <a:pt x="527" y="279"/>
                    </a:lnTo>
                    <a:lnTo>
                      <a:pt x="558" y="279"/>
                    </a:lnTo>
                    <a:lnTo>
                      <a:pt x="558" y="279"/>
                    </a:lnTo>
                    <a:lnTo>
                      <a:pt x="558" y="279"/>
                    </a:lnTo>
                    <a:cubicBezTo>
                      <a:pt x="558" y="279"/>
                      <a:pt x="558" y="279"/>
                      <a:pt x="589" y="279"/>
                    </a:cubicBezTo>
                    <a:lnTo>
                      <a:pt x="589" y="279"/>
                    </a:lnTo>
                    <a:lnTo>
                      <a:pt x="589" y="279"/>
                    </a:lnTo>
                    <a:lnTo>
                      <a:pt x="589" y="279"/>
                    </a:lnTo>
                    <a:lnTo>
                      <a:pt x="620" y="279"/>
                    </a:lnTo>
                    <a:lnTo>
                      <a:pt x="620" y="279"/>
                    </a:lnTo>
                    <a:lnTo>
                      <a:pt x="620" y="279"/>
                    </a:lnTo>
                    <a:lnTo>
                      <a:pt x="620" y="279"/>
                    </a:lnTo>
                    <a:cubicBezTo>
                      <a:pt x="620" y="279"/>
                      <a:pt x="620" y="279"/>
                      <a:pt x="651" y="279"/>
                    </a:cubicBezTo>
                    <a:lnTo>
                      <a:pt x="651" y="279"/>
                    </a:lnTo>
                    <a:cubicBezTo>
                      <a:pt x="682" y="279"/>
                      <a:pt x="682" y="279"/>
                      <a:pt x="682" y="279"/>
                    </a:cubicBezTo>
                    <a:lnTo>
                      <a:pt x="682" y="279"/>
                    </a:lnTo>
                    <a:cubicBezTo>
                      <a:pt x="682" y="279"/>
                      <a:pt x="682" y="279"/>
                      <a:pt x="713" y="279"/>
                    </a:cubicBezTo>
                    <a:lnTo>
                      <a:pt x="713" y="279"/>
                    </a:lnTo>
                    <a:cubicBezTo>
                      <a:pt x="713" y="279"/>
                      <a:pt x="713" y="279"/>
                      <a:pt x="743" y="279"/>
                    </a:cubicBezTo>
                    <a:lnTo>
                      <a:pt x="743" y="279"/>
                    </a:lnTo>
                    <a:cubicBezTo>
                      <a:pt x="775" y="248"/>
                      <a:pt x="775" y="248"/>
                      <a:pt x="775" y="248"/>
                    </a:cubicBezTo>
                    <a:cubicBezTo>
                      <a:pt x="806" y="248"/>
                      <a:pt x="806" y="248"/>
                      <a:pt x="806" y="248"/>
                    </a:cubicBezTo>
                    <a:lnTo>
                      <a:pt x="836" y="248"/>
                    </a:lnTo>
                    <a:lnTo>
                      <a:pt x="836" y="248"/>
                    </a:lnTo>
                    <a:lnTo>
                      <a:pt x="836" y="248"/>
                    </a:lnTo>
                    <a:lnTo>
                      <a:pt x="868" y="248"/>
                    </a:lnTo>
                    <a:lnTo>
                      <a:pt x="868" y="248"/>
                    </a:lnTo>
                    <a:lnTo>
                      <a:pt x="868" y="248"/>
                    </a:lnTo>
                    <a:lnTo>
                      <a:pt x="868" y="248"/>
                    </a:lnTo>
                    <a:lnTo>
                      <a:pt x="868" y="248"/>
                    </a:lnTo>
                    <a:cubicBezTo>
                      <a:pt x="868" y="248"/>
                      <a:pt x="868" y="248"/>
                      <a:pt x="899" y="248"/>
                    </a:cubicBezTo>
                    <a:lnTo>
                      <a:pt x="899" y="248"/>
                    </a:lnTo>
                    <a:lnTo>
                      <a:pt x="899" y="248"/>
                    </a:lnTo>
                    <a:lnTo>
                      <a:pt x="930" y="248"/>
                    </a:lnTo>
                    <a:lnTo>
                      <a:pt x="930" y="248"/>
                    </a:lnTo>
                    <a:lnTo>
                      <a:pt x="960" y="248"/>
                    </a:lnTo>
                    <a:cubicBezTo>
                      <a:pt x="960" y="248"/>
                      <a:pt x="960" y="248"/>
                      <a:pt x="960" y="216"/>
                    </a:cubicBezTo>
                    <a:lnTo>
                      <a:pt x="960" y="216"/>
                    </a:lnTo>
                    <a:lnTo>
                      <a:pt x="960" y="216"/>
                    </a:lnTo>
                    <a:lnTo>
                      <a:pt x="960" y="216"/>
                    </a:lnTo>
                    <a:cubicBezTo>
                      <a:pt x="960" y="185"/>
                      <a:pt x="960" y="185"/>
                      <a:pt x="960" y="185"/>
                    </a:cubicBezTo>
                    <a:lnTo>
                      <a:pt x="960" y="1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Freeform 66"/>
              <p:cNvSpPr>
                <a:spLocks noChangeArrowheads="1"/>
              </p:cNvSpPr>
              <p:nvPr/>
            </p:nvSpPr>
            <p:spPr bwMode="auto">
              <a:xfrm>
                <a:off x="5275263" y="1958975"/>
                <a:ext cx="134937" cy="77788"/>
              </a:xfrm>
              <a:custGeom>
                <a:avLst/>
                <a:gdLst>
                  <a:gd name="T0" fmla="*/ 124 w 373"/>
                  <a:gd name="T1" fmla="*/ 61 h 217"/>
                  <a:gd name="T2" fmla="*/ 124 w 373"/>
                  <a:gd name="T3" fmla="*/ 61 h 217"/>
                  <a:gd name="T4" fmla="*/ 93 w 373"/>
                  <a:gd name="T5" fmla="*/ 31 h 217"/>
                  <a:gd name="T6" fmla="*/ 61 w 373"/>
                  <a:gd name="T7" fmla="*/ 0 h 217"/>
                  <a:gd name="T8" fmla="*/ 0 w 373"/>
                  <a:gd name="T9" fmla="*/ 0 h 217"/>
                  <a:gd name="T10" fmla="*/ 0 w 373"/>
                  <a:gd name="T11" fmla="*/ 31 h 217"/>
                  <a:gd name="T12" fmla="*/ 0 w 373"/>
                  <a:gd name="T13" fmla="*/ 31 h 217"/>
                  <a:gd name="T14" fmla="*/ 0 w 373"/>
                  <a:gd name="T15" fmla="*/ 61 h 217"/>
                  <a:gd name="T16" fmla="*/ 30 w 373"/>
                  <a:gd name="T17" fmla="*/ 92 h 217"/>
                  <a:gd name="T18" fmla="*/ 61 w 373"/>
                  <a:gd name="T19" fmla="*/ 92 h 217"/>
                  <a:gd name="T20" fmla="*/ 93 w 373"/>
                  <a:gd name="T21" fmla="*/ 92 h 217"/>
                  <a:gd name="T22" fmla="*/ 124 w 373"/>
                  <a:gd name="T23" fmla="*/ 124 h 217"/>
                  <a:gd name="T24" fmla="*/ 124 w 373"/>
                  <a:gd name="T25" fmla="*/ 155 h 217"/>
                  <a:gd name="T26" fmla="*/ 124 w 373"/>
                  <a:gd name="T27" fmla="*/ 124 h 217"/>
                  <a:gd name="T28" fmla="*/ 185 w 373"/>
                  <a:gd name="T29" fmla="*/ 124 h 217"/>
                  <a:gd name="T30" fmla="*/ 217 w 373"/>
                  <a:gd name="T31" fmla="*/ 185 h 217"/>
                  <a:gd name="T32" fmla="*/ 248 w 373"/>
                  <a:gd name="T33" fmla="*/ 185 h 217"/>
                  <a:gd name="T34" fmla="*/ 248 w 373"/>
                  <a:gd name="T35" fmla="*/ 185 h 217"/>
                  <a:gd name="T36" fmla="*/ 278 w 373"/>
                  <a:gd name="T37" fmla="*/ 185 h 217"/>
                  <a:gd name="T38" fmla="*/ 278 w 373"/>
                  <a:gd name="T39" fmla="*/ 185 h 217"/>
                  <a:gd name="T40" fmla="*/ 341 w 373"/>
                  <a:gd name="T41" fmla="*/ 185 h 217"/>
                  <a:gd name="T42" fmla="*/ 341 w 373"/>
                  <a:gd name="T43" fmla="*/ 216 h 217"/>
                  <a:gd name="T44" fmla="*/ 372 w 373"/>
                  <a:gd name="T45" fmla="*/ 185 h 217"/>
                  <a:gd name="T46" fmla="*/ 372 w 373"/>
                  <a:gd name="T47" fmla="*/ 155 h 217"/>
                  <a:gd name="T48" fmla="*/ 309 w 373"/>
                  <a:gd name="T49" fmla="*/ 155 h 217"/>
                  <a:gd name="T50" fmla="*/ 309 w 373"/>
                  <a:gd name="T51" fmla="*/ 155 h 217"/>
                  <a:gd name="T52" fmla="*/ 278 w 373"/>
                  <a:gd name="T53" fmla="*/ 155 h 217"/>
                  <a:gd name="T54" fmla="*/ 278 w 373"/>
                  <a:gd name="T55" fmla="*/ 155 h 217"/>
                  <a:gd name="T56" fmla="*/ 248 w 373"/>
                  <a:gd name="T57" fmla="*/ 124 h 217"/>
                  <a:gd name="T58" fmla="*/ 217 w 373"/>
                  <a:gd name="T59" fmla="*/ 124 h 217"/>
                  <a:gd name="T60" fmla="*/ 185 w 373"/>
                  <a:gd name="T61" fmla="*/ 92 h 217"/>
                  <a:gd name="T62" fmla="*/ 154 w 373"/>
                  <a:gd name="T63" fmla="*/ 92 h 217"/>
                  <a:gd name="T64" fmla="*/ 154 w 373"/>
                  <a:gd name="T65" fmla="*/ 9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3" h="217">
                    <a:moveTo>
                      <a:pt x="124" y="61"/>
                    </a:move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cubicBezTo>
                      <a:pt x="93" y="61"/>
                      <a:pt x="93" y="61"/>
                      <a:pt x="93" y="31"/>
                    </a:cubicBezTo>
                    <a:cubicBezTo>
                      <a:pt x="61" y="31"/>
                      <a:pt x="61" y="31"/>
                      <a:pt x="61" y="0"/>
                    </a:cubicBezTo>
                    <a:lnTo>
                      <a:pt x="61" y="0"/>
                    </a:ln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0" y="0"/>
                      <a:pt x="0" y="0"/>
                    </a:cubicBezTo>
                    <a:cubicBezTo>
                      <a:pt x="0" y="0"/>
                      <a:pt x="0" y="0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61"/>
                      <a:pt x="0" y="61"/>
                      <a:pt x="0" y="61"/>
                    </a:cubicBezTo>
                    <a:lnTo>
                      <a:pt x="0" y="61"/>
                    </a:lnTo>
                    <a:lnTo>
                      <a:pt x="0" y="61"/>
                    </a:lnTo>
                    <a:cubicBezTo>
                      <a:pt x="30" y="61"/>
                      <a:pt x="30" y="92"/>
                      <a:pt x="30" y="92"/>
                    </a:cubicBezTo>
                    <a:lnTo>
                      <a:pt x="30" y="92"/>
                    </a:lnTo>
                    <a:lnTo>
                      <a:pt x="61" y="92"/>
                    </a:lnTo>
                    <a:cubicBezTo>
                      <a:pt x="61" y="92"/>
                      <a:pt x="61" y="92"/>
                      <a:pt x="93" y="92"/>
                    </a:cubicBezTo>
                    <a:lnTo>
                      <a:pt x="93" y="92"/>
                    </a:lnTo>
                    <a:cubicBezTo>
                      <a:pt x="93" y="124"/>
                      <a:pt x="93" y="124"/>
                      <a:pt x="93" y="124"/>
                    </a:cubicBez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55"/>
                    </a:lnTo>
                    <a:cubicBezTo>
                      <a:pt x="124" y="155"/>
                      <a:pt x="124" y="155"/>
                      <a:pt x="124" y="124"/>
                    </a:cubicBezTo>
                    <a:lnTo>
                      <a:pt x="124" y="124"/>
                    </a:lnTo>
                    <a:cubicBezTo>
                      <a:pt x="154" y="124"/>
                      <a:pt x="154" y="124"/>
                      <a:pt x="154" y="124"/>
                    </a:cubicBezTo>
                    <a:lnTo>
                      <a:pt x="185" y="124"/>
                    </a:lnTo>
                    <a:cubicBezTo>
                      <a:pt x="185" y="124"/>
                      <a:pt x="217" y="124"/>
                      <a:pt x="217" y="155"/>
                    </a:cubicBezTo>
                    <a:cubicBezTo>
                      <a:pt x="217" y="155"/>
                      <a:pt x="217" y="155"/>
                      <a:pt x="217" y="185"/>
                    </a:cubicBezTo>
                    <a:cubicBezTo>
                      <a:pt x="217" y="185"/>
                      <a:pt x="217" y="185"/>
                      <a:pt x="248" y="185"/>
                    </a:cubicBezTo>
                    <a:lnTo>
                      <a:pt x="248" y="185"/>
                    </a:lnTo>
                    <a:lnTo>
                      <a:pt x="248" y="185"/>
                    </a:lnTo>
                    <a:lnTo>
                      <a:pt x="248" y="185"/>
                    </a:lnTo>
                    <a:cubicBezTo>
                      <a:pt x="278" y="185"/>
                      <a:pt x="278" y="185"/>
                      <a:pt x="278" y="185"/>
                    </a:cubicBezTo>
                    <a:lnTo>
                      <a:pt x="278" y="185"/>
                    </a:lnTo>
                    <a:lnTo>
                      <a:pt x="278" y="185"/>
                    </a:lnTo>
                    <a:lnTo>
                      <a:pt x="278" y="185"/>
                    </a:lnTo>
                    <a:cubicBezTo>
                      <a:pt x="309" y="185"/>
                      <a:pt x="309" y="185"/>
                      <a:pt x="309" y="185"/>
                    </a:cubicBezTo>
                    <a:lnTo>
                      <a:pt x="341" y="185"/>
                    </a:lnTo>
                    <a:cubicBezTo>
                      <a:pt x="341" y="216"/>
                      <a:pt x="341" y="216"/>
                      <a:pt x="341" y="216"/>
                    </a:cubicBezTo>
                    <a:lnTo>
                      <a:pt x="341" y="216"/>
                    </a:lnTo>
                    <a:lnTo>
                      <a:pt x="372" y="185"/>
                    </a:lnTo>
                    <a:lnTo>
                      <a:pt x="372" y="185"/>
                    </a:lnTo>
                    <a:lnTo>
                      <a:pt x="372" y="185"/>
                    </a:lnTo>
                    <a:lnTo>
                      <a:pt x="372" y="155"/>
                    </a:lnTo>
                    <a:cubicBezTo>
                      <a:pt x="341" y="155"/>
                      <a:pt x="341" y="155"/>
                      <a:pt x="341" y="155"/>
                    </a:cubicBezTo>
                    <a:lnTo>
                      <a:pt x="309" y="155"/>
                    </a:lnTo>
                    <a:lnTo>
                      <a:pt x="309" y="155"/>
                    </a:lnTo>
                    <a:lnTo>
                      <a:pt x="309" y="155"/>
                    </a:lnTo>
                    <a:lnTo>
                      <a:pt x="309" y="155"/>
                    </a:lnTo>
                    <a:cubicBezTo>
                      <a:pt x="309" y="155"/>
                      <a:pt x="309" y="155"/>
                      <a:pt x="278" y="155"/>
                    </a:cubicBezTo>
                    <a:lnTo>
                      <a:pt x="278" y="155"/>
                    </a:lnTo>
                    <a:lnTo>
                      <a:pt x="278" y="155"/>
                    </a:lnTo>
                    <a:lnTo>
                      <a:pt x="278" y="155"/>
                    </a:lnTo>
                    <a:cubicBezTo>
                      <a:pt x="248" y="155"/>
                      <a:pt x="248" y="155"/>
                      <a:pt x="248" y="124"/>
                    </a:cubicBezTo>
                    <a:lnTo>
                      <a:pt x="217" y="124"/>
                    </a:lnTo>
                    <a:lnTo>
                      <a:pt x="217" y="124"/>
                    </a:lnTo>
                    <a:lnTo>
                      <a:pt x="217" y="124"/>
                    </a:lnTo>
                    <a:lnTo>
                      <a:pt x="185" y="92"/>
                    </a:lnTo>
                    <a:cubicBezTo>
                      <a:pt x="154" y="92"/>
                      <a:pt x="154" y="92"/>
                      <a:pt x="154" y="61"/>
                    </a:cubicBezTo>
                    <a:cubicBezTo>
                      <a:pt x="154" y="92"/>
                      <a:pt x="154" y="92"/>
                      <a:pt x="154" y="92"/>
                    </a:cubicBezTo>
                    <a:lnTo>
                      <a:pt x="154" y="92"/>
                    </a:lnTo>
                    <a:lnTo>
                      <a:pt x="154" y="92"/>
                    </a:lnTo>
                    <a:cubicBezTo>
                      <a:pt x="124" y="92"/>
                      <a:pt x="124" y="92"/>
                      <a:pt x="124" y="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Freeform 67"/>
              <p:cNvSpPr>
                <a:spLocks noChangeArrowheads="1"/>
              </p:cNvSpPr>
              <p:nvPr/>
            </p:nvSpPr>
            <p:spPr bwMode="auto">
              <a:xfrm>
                <a:off x="4729163" y="1679575"/>
                <a:ext cx="234950" cy="146050"/>
              </a:xfrm>
              <a:custGeom>
                <a:avLst/>
                <a:gdLst>
                  <a:gd name="T0" fmla="*/ 62 w 652"/>
                  <a:gd name="T1" fmla="*/ 217 h 405"/>
                  <a:gd name="T2" fmla="*/ 62 w 652"/>
                  <a:gd name="T3" fmla="*/ 248 h 405"/>
                  <a:gd name="T4" fmla="*/ 92 w 652"/>
                  <a:gd name="T5" fmla="*/ 217 h 405"/>
                  <a:gd name="T6" fmla="*/ 124 w 652"/>
                  <a:gd name="T7" fmla="*/ 217 h 405"/>
                  <a:gd name="T8" fmla="*/ 155 w 652"/>
                  <a:gd name="T9" fmla="*/ 217 h 405"/>
                  <a:gd name="T10" fmla="*/ 155 w 652"/>
                  <a:gd name="T11" fmla="*/ 217 h 405"/>
                  <a:gd name="T12" fmla="*/ 155 w 652"/>
                  <a:gd name="T13" fmla="*/ 217 h 405"/>
                  <a:gd name="T14" fmla="*/ 216 w 652"/>
                  <a:gd name="T15" fmla="*/ 217 h 405"/>
                  <a:gd name="T16" fmla="*/ 279 w 652"/>
                  <a:gd name="T17" fmla="*/ 248 h 405"/>
                  <a:gd name="T18" fmla="*/ 310 w 652"/>
                  <a:gd name="T19" fmla="*/ 248 h 405"/>
                  <a:gd name="T20" fmla="*/ 340 w 652"/>
                  <a:gd name="T21" fmla="*/ 280 h 405"/>
                  <a:gd name="T22" fmla="*/ 372 w 652"/>
                  <a:gd name="T23" fmla="*/ 311 h 405"/>
                  <a:gd name="T24" fmla="*/ 372 w 652"/>
                  <a:gd name="T25" fmla="*/ 311 h 405"/>
                  <a:gd name="T26" fmla="*/ 403 w 652"/>
                  <a:gd name="T27" fmla="*/ 311 h 405"/>
                  <a:gd name="T28" fmla="*/ 403 w 652"/>
                  <a:gd name="T29" fmla="*/ 311 h 405"/>
                  <a:gd name="T30" fmla="*/ 403 w 652"/>
                  <a:gd name="T31" fmla="*/ 311 h 405"/>
                  <a:gd name="T32" fmla="*/ 434 w 652"/>
                  <a:gd name="T33" fmla="*/ 341 h 405"/>
                  <a:gd name="T34" fmla="*/ 434 w 652"/>
                  <a:gd name="T35" fmla="*/ 372 h 405"/>
                  <a:gd name="T36" fmla="*/ 464 w 652"/>
                  <a:gd name="T37" fmla="*/ 404 h 405"/>
                  <a:gd name="T38" fmla="*/ 496 w 652"/>
                  <a:gd name="T39" fmla="*/ 404 h 405"/>
                  <a:gd name="T40" fmla="*/ 496 w 652"/>
                  <a:gd name="T41" fmla="*/ 404 h 405"/>
                  <a:gd name="T42" fmla="*/ 527 w 652"/>
                  <a:gd name="T43" fmla="*/ 372 h 405"/>
                  <a:gd name="T44" fmla="*/ 527 w 652"/>
                  <a:gd name="T45" fmla="*/ 372 h 405"/>
                  <a:gd name="T46" fmla="*/ 527 w 652"/>
                  <a:gd name="T47" fmla="*/ 372 h 405"/>
                  <a:gd name="T48" fmla="*/ 558 w 652"/>
                  <a:gd name="T49" fmla="*/ 372 h 405"/>
                  <a:gd name="T50" fmla="*/ 558 w 652"/>
                  <a:gd name="T51" fmla="*/ 372 h 405"/>
                  <a:gd name="T52" fmla="*/ 588 w 652"/>
                  <a:gd name="T53" fmla="*/ 372 h 405"/>
                  <a:gd name="T54" fmla="*/ 588 w 652"/>
                  <a:gd name="T55" fmla="*/ 311 h 405"/>
                  <a:gd name="T56" fmla="*/ 651 w 652"/>
                  <a:gd name="T57" fmla="*/ 280 h 405"/>
                  <a:gd name="T58" fmla="*/ 651 w 652"/>
                  <a:gd name="T59" fmla="*/ 280 h 405"/>
                  <a:gd name="T60" fmla="*/ 651 w 652"/>
                  <a:gd name="T61" fmla="*/ 280 h 405"/>
                  <a:gd name="T62" fmla="*/ 651 w 652"/>
                  <a:gd name="T63" fmla="*/ 280 h 405"/>
                  <a:gd name="T64" fmla="*/ 588 w 652"/>
                  <a:gd name="T65" fmla="*/ 248 h 405"/>
                  <a:gd name="T66" fmla="*/ 558 w 652"/>
                  <a:gd name="T67" fmla="*/ 217 h 405"/>
                  <a:gd name="T68" fmla="*/ 527 w 652"/>
                  <a:gd name="T69" fmla="*/ 187 h 405"/>
                  <a:gd name="T70" fmla="*/ 496 w 652"/>
                  <a:gd name="T71" fmla="*/ 187 h 405"/>
                  <a:gd name="T72" fmla="*/ 496 w 652"/>
                  <a:gd name="T73" fmla="*/ 156 h 405"/>
                  <a:gd name="T74" fmla="*/ 464 w 652"/>
                  <a:gd name="T75" fmla="*/ 124 h 405"/>
                  <a:gd name="T76" fmla="*/ 434 w 652"/>
                  <a:gd name="T77" fmla="*/ 93 h 405"/>
                  <a:gd name="T78" fmla="*/ 434 w 652"/>
                  <a:gd name="T79" fmla="*/ 93 h 405"/>
                  <a:gd name="T80" fmla="*/ 372 w 652"/>
                  <a:gd name="T81" fmla="*/ 93 h 405"/>
                  <a:gd name="T82" fmla="*/ 372 w 652"/>
                  <a:gd name="T83" fmla="*/ 93 h 405"/>
                  <a:gd name="T84" fmla="*/ 340 w 652"/>
                  <a:gd name="T85" fmla="*/ 63 h 405"/>
                  <a:gd name="T86" fmla="*/ 340 w 652"/>
                  <a:gd name="T87" fmla="*/ 32 h 405"/>
                  <a:gd name="T88" fmla="*/ 340 w 652"/>
                  <a:gd name="T89" fmla="*/ 0 h 405"/>
                  <a:gd name="T90" fmla="*/ 340 w 652"/>
                  <a:gd name="T91" fmla="*/ 0 h 405"/>
                  <a:gd name="T92" fmla="*/ 310 w 652"/>
                  <a:gd name="T93" fmla="*/ 0 h 405"/>
                  <a:gd name="T94" fmla="*/ 279 w 652"/>
                  <a:gd name="T95" fmla="*/ 0 h 405"/>
                  <a:gd name="T96" fmla="*/ 248 w 652"/>
                  <a:gd name="T97" fmla="*/ 0 h 405"/>
                  <a:gd name="T98" fmla="*/ 248 w 652"/>
                  <a:gd name="T99" fmla="*/ 32 h 405"/>
                  <a:gd name="T100" fmla="*/ 216 w 652"/>
                  <a:gd name="T101" fmla="*/ 32 h 405"/>
                  <a:gd name="T102" fmla="*/ 216 w 652"/>
                  <a:gd name="T103" fmla="*/ 93 h 405"/>
                  <a:gd name="T104" fmla="*/ 186 w 652"/>
                  <a:gd name="T105" fmla="*/ 93 h 405"/>
                  <a:gd name="T106" fmla="*/ 155 w 652"/>
                  <a:gd name="T107" fmla="*/ 93 h 405"/>
                  <a:gd name="T108" fmla="*/ 124 w 652"/>
                  <a:gd name="T109" fmla="*/ 93 h 405"/>
                  <a:gd name="T110" fmla="*/ 124 w 652"/>
                  <a:gd name="T111" fmla="*/ 93 h 405"/>
                  <a:gd name="T112" fmla="*/ 62 w 652"/>
                  <a:gd name="T113" fmla="*/ 93 h 405"/>
                  <a:gd name="T114" fmla="*/ 31 w 652"/>
                  <a:gd name="T115" fmla="*/ 124 h 405"/>
                  <a:gd name="T116" fmla="*/ 0 w 652"/>
                  <a:gd name="T117" fmla="*/ 124 h 405"/>
                  <a:gd name="T118" fmla="*/ 0 w 652"/>
                  <a:gd name="T119" fmla="*/ 124 h 405"/>
                  <a:gd name="T120" fmla="*/ 31 w 652"/>
                  <a:gd name="T121" fmla="*/ 156 h 405"/>
                  <a:gd name="T122" fmla="*/ 62 w 652"/>
                  <a:gd name="T123" fmla="*/ 217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52" h="405">
                    <a:moveTo>
                      <a:pt x="62" y="217"/>
                    </a:moveTo>
                    <a:lnTo>
                      <a:pt x="62" y="217"/>
                    </a:lnTo>
                    <a:cubicBezTo>
                      <a:pt x="62" y="217"/>
                      <a:pt x="62" y="248"/>
                      <a:pt x="62" y="280"/>
                    </a:cubicBezTo>
                    <a:lnTo>
                      <a:pt x="62" y="248"/>
                    </a:lnTo>
                    <a:lnTo>
                      <a:pt x="92" y="217"/>
                    </a:lnTo>
                    <a:lnTo>
                      <a:pt x="92" y="217"/>
                    </a:lnTo>
                    <a:lnTo>
                      <a:pt x="92" y="217"/>
                    </a:lnTo>
                    <a:lnTo>
                      <a:pt x="124" y="217"/>
                    </a:lnTo>
                    <a:lnTo>
                      <a:pt x="124" y="248"/>
                    </a:lnTo>
                    <a:cubicBezTo>
                      <a:pt x="124" y="248"/>
                      <a:pt x="124" y="217"/>
                      <a:pt x="155" y="217"/>
                    </a:cubicBezTo>
                    <a:lnTo>
                      <a:pt x="155" y="217"/>
                    </a:lnTo>
                    <a:lnTo>
                      <a:pt x="155" y="217"/>
                    </a:lnTo>
                    <a:lnTo>
                      <a:pt x="155" y="217"/>
                    </a:lnTo>
                    <a:lnTo>
                      <a:pt x="155" y="217"/>
                    </a:lnTo>
                    <a:cubicBezTo>
                      <a:pt x="186" y="217"/>
                      <a:pt x="186" y="217"/>
                      <a:pt x="186" y="217"/>
                    </a:cubicBezTo>
                    <a:cubicBezTo>
                      <a:pt x="186" y="217"/>
                      <a:pt x="186" y="217"/>
                      <a:pt x="216" y="217"/>
                    </a:cubicBezTo>
                    <a:lnTo>
                      <a:pt x="248" y="248"/>
                    </a:lnTo>
                    <a:cubicBezTo>
                      <a:pt x="279" y="248"/>
                      <a:pt x="279" y="248"/>
                      <a:pt x="279" y="248"/>
                    </a:cubicBezTo>
                    <a:lnTo>
                      <a:pt x="279" y="248"/>
                    </a:lnTo>
                    <a:cubicBezTo>
                      <a:pt x="279" y="248"/>
                      <a:pt x="279" y="248"/>
                      <a:pt x="310" y="248"/>
                    </a:cubicBezTo>
                    <a:cubicBezTo>
                      <a:pt x="310" y="248"/>
                      <a:pt x="310" y="248"/>
                      <a:pt x="310" y="280"/>
                    </a:cubicBezTo>
                    <a:cubicBezTo>
                      <a:pt x="340" y="280"/>
                      <a:pt x="340" y="280"/>
                      <a:pt x="340" y="280"/>
                    </a:cubicBezTo>
                    <a:lnTo>
                      <a:pt x="340" y="280"/>
                    </a:lnTo>
                    <a:cubicBezTo>
                      <a:pt x="340" y="280"/>
                      <a:pt x="340" y="311"/>
                      <a:pt x="372" y="311"/>
                    </a:cubicBezTo>
                    <a:lnTo>
                      <a:pt x="372" y="311"/>
                    </a:lnTo>
                    <a:lnTo>
                      <a:pt x="372" y="311"/>
                    </a:ln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cubicBezTo>
                      <a:pt x="434" y="311"/>
                      <a:pt x="434" y="311"/>
                      <a:pt x="434" y="341"/>
                    </a:cubicBezTo>
                    <a:lnTo>
                      <a:pt x="434" y="341"/>
                    </a:lnTo>
                    <a:cubicBezTo>
                      <a:pt x="434" y="341"/>
                      <a:pt x="434" y="341"/>
                      <a:pt x="434" y="372"/>
                    </a:cubicBezTo>
                    <a:cubicBezTo>
                      <a:pt x="464" y="372"/>
                      <a:pt x="464" y="372"/>
                      <a:pt x="464" y="372"/>
                    </a:cubicBezTo>
                    <a:cubicBezTo>
                      <a:pt x="464" y="404"/>
                      <a:pt x="464" y="404"/>
                      <a:pt x="464" y="404"/>
                    </a:cubicBezTo>
                    <a:cubicBezTo>
                      <a:pt x="464" y="404"/>
                      <a:pt x="464" y="404"/>
                      <a:pt x="496" y="404"/>
                    </a:cubicBezTo>
                    <a:lnTo>
                      <a:pt x="496" y="404"/>
                    </a:lnTo>
                    <a:lnTo>
                      <a:pt x="496" y="404"/>
                    </a:lnTo>
                    <a:lnTo>
                      <a:pt x="496" y="404"/>
                    </a:lnTo>
                    <a:cubicBezTo>
                      <a:pt x="496" y="404"/>
                      <a:pt x="496" y="404"/>
                      <a:pt x="527" y="372"/>
                    </a:cubicBezTo>
                    <a:lnTo>
                      <a:pt x="527" y="372"/>
                    </a:lnTo>
                    <a:lnTo>
                      <a:pt x="527" y="372"/>
                    </a:lnTo>
                    <a:lnTo>
                      <a:pt x="527" y="372"/>
                    </a:lnTo>
                    <a:lnTo>
                      <a:pt x="527" y="372"/>
                    </a:lnTo>
                    <a:lnTo>
                      <a:pt x="527" y="372"/>
                    </a:lnTo>
                    <a:lnTo>
                      <a:pt x="527" y="372"/>
                    </a:lnTo>
                    <a:lnTo>
                      <a:pt x="558" y="372"/>
                    </a:lnTo>
                    <a:lnTo>
                      <a:pt x="558" y="372"/>
                    </a:lnTo>
                    <a:lnTo>
                      <a:pt x="558" y="372"/>
                    </a:lnTo>
                    <a:lnTo>
                      <a:pt x="558" y="372"/>
                    </a:lnTo>
                    <a:lnTo>
                      <a:pt x="588" y="372"/>
                    </a:lnTo>
                    <a:lnTo>
                      <a:pt x="588" y="341"/>
                    </a:lnTo>
                    <a:cubicBezTo>
                      <a:pt x="588" y="341"/>
                      <a:pt x="588" y="341"/>
                      <a:pt x="588" y="311"/>
                    </a:cubicBezTo>
                    <a:cubicBezTo>
                      <a:pt x="620" y="311"/>
                      <a:pt x="620" y="280"/>
                      <a:pt x="651" y="280"/>
                    </a:cubicBezTo>
                    <a:lnTo>
                      <a:pt x="651" y="280"/>
                    </a:lnTo>
                    <a:lnTo>
                      <a:pt x="651" y="280"/>
                    </a:lnTo>
                    <a:lnTo>
                      <a:pt x="651" y="280"/>
                    </a:lnTo>
                    <a:lnTo>
                      <a:pt x="651" y="280"/>
                    </a:lnTo>
                    <a:lnTo>
                      <a:pt x="651" y="280"/>
                    </a:lnTo>
                    <a:lnTo>
                      <a:pt x="651" y="280"/>
                    </a:lnTo>
                    <a:lnTo>
                      <a:pt x="651" y="280"/>
                    </a:lnTo>
                    <a:cubicBezTo>
                      <a:pt x="651" y="280"/>
                      <a:pt x="651" y="248"/>
                      <a:pt x="620" y="248"/>
                    </a:cubicBezTo>
                    <a:cubicBezTo>
                      <a:pt x="620" y="248"/>
                      <a:pt x="620" y="248"/>
                      <a:pt x="588" y="248"/>
                    </a:cubicBezTo>
                    <a:lnTo>
                      <a:pt x="588" y="248"/>
                    </a:lnTo>
                    <a:cubicBezTo>
                      <a:pt x="588" y="217"/>
                      <a:pt x="558" y="217"/>
                      <a:pt x="558" y="217"/>
                    </a:cubicBezTo>
                    <a:cubicBezTo>
                      <a:pt x="558" y="187"/>
                      <a:pt x="558" y="187"/>
                      <a:pt x="527" y="187"/>
                    </a:cubicBezTo>
                    <a:lnTo>
                      <a:pt x="527" y="187"/>
                    </a:lnTo>
                    <a:lnTo>
                      <a:pt x="527" y="187"/>
                    </a:lnTo>
                    <a:cubicBezTo>
                      <a:pt x="527" y="187"/>
                      <a:pt x="527" y="187"/>
                      <a:pt x="496" y="187"/>
                    </a:cubicBezTo>
                    <a:cubicBezTo>
                      <a:pt x="496" y="187"/>
                      <a:pt x="496" y="187"/>
                      <a:pt x="496" y="156"/>
                    </a:cubicBezTo>
                    <a:lnTo>
                      <a:pt x="496" y="156"/>
                    </a:lnTo>
                    <a:cubicBezTo>
                      <a:pt x="464" y="156"/>
                      <a:pt x="464" y="156"/>
                      <a:pt x="464" y="124"/>
                    </a:cubicBezTo>
                    <a:lnTo>
                      <a:pt x="464" y="124"/>
                    </a:lnTo>
                    <a:lnTo>
                      <a:pt x="464" y="124"/>
                    </a:lnTo>
                    <a:cubicBezTo>
                      <a:pt x="434" y="93"/>
                      <a:pt x="434" y="93"/>
                      <a:pt x="434" y="93"/>
                    </a:cubicBezTo>
                    <a:lnTo>
                      <a:pt x="434" y="93"/>
                    </a:lnTo>
                    <a:lnTo>
                      <a:pt x="434" y="93"/>
                    </a:lnTo>
                    <a:lnTo>
                      <a:pt x="403" y="93"/>
                    </a:lnTo>
                    <a:cubicBezTo>
                      <a:pt x="403" y="93"/>
                      <a:pt x="403" y="93"/>
                      <a:pt x="372" y="93"/>
                    </a:cubicBezTo>
                    <a:lnTo>
                      <a:pt x="372" y="93"/>
                    </a:lnTo>
                    <a:lnTo>
                      <a:pt x="372" y="93"/>
                    </a:lnTo>
                    <a:lnTo>
                      <a:pt x="340" y="63"/>
                    </a:lnTo>
                    <a:lnTo>
                      <a:pt x="340" y="63"/>
                    </a:lnTo>
                    <a:lnTo>
                      <a:pt x="340" y="32"/>
                    </a:lnTo>
                    <a:lnTo>
                      <a:pt x="340" y="32"/>
                    </a:lnTo>
                    <a:cubicBezTo>
                      <a:pt x="340" y="32"/>
                      <a:pt x="340" y="32"/>
                      <a:pt x="340" y="0"/>
                    </a:cubicBezTo>
                    <a:lnTo>
                      <a:pt x="340" y="0"/>
                    </a:lnTo>
                    <a:lnTo>
                      <a:pt x="340" y="0"/>
                    </a:lnTo>
                    <a:lnTo>
                      <a:pt x="340" y="0"/>
                    </a:lnTo>
                    <a:lnTo>
                      <a:pt x="340" y="0"/>
                    </a:lnTo>
                    <a:cubicBezTo>
                      <a:pt x="340" y="0"/>
                      <a:pt x="340" y="0"/>
                      <a:pt x="310" y="0"/>
                    </a:cubicBezTo>
                    <a:cubicBezTo>
                      <a:pt x="310" y="0"/>
                      <a:pt x="310" y="0"/>
                      <a:pt x="279" y="0"/>
                    </a:cubicBezTo>
                    <a:lnTo>
                      <a:pt x="279" y="0"/>
                    </a:lnTo>
                    <a:lnTo>
                      <a:pt x="279" y="0"/>
                    </a:lnTo>
                    <a:cubicBezTo>
                      <a:pt x="279" y="0"/>
                      <a:pt x="279" y="0"/>
                      <a:pt x="248" y="0"/>
                    </a:cubicBezTo>
                    <a:lnTo>
                      <a:pt x="248" y="0"/>
                    </a:lnTo>
                    <a:cubicBezTo>
                      <a:pt x="248" y="32"/>
                      <a:pt x="248" y="32"/>
                      <a:pt x="248" y="32"/>
                    </a:cubicBezTo>
                    <a:lnTo>
                      <a:pt x="216" y="32"/>
                    </a:lnTo>
                    <a:lnTo>
                      <a:pt x="216" y="32"/>
                    </a:lnTo>
                    <a:cubicBezTo>
                      <a:pt x="216" y="32"/>
                      <a:pt x="216" y="63"/>
                      <a:pt x="216" y="93"/>
                    </a:cubicBezTo>
                    <a:lnTo>
                      <a:pt x="216" y="93"/>
                    </a:lnTo>
                    <a:cubicBezTo>
                      <a:pt x="186" y="93"/>
                      <a:pt x="186" y="93"/>
                      <a:pt x="186" y="93"/>
                    </a:cubicBezTo>
                    <a:lnTo>
                      <a:pt x="186" y="93"/>
                    </a:lnTo>
                    <a:lnTo>
                      <a:pt x="186" y="93"/>
                    </a:lnTo>
                    <a:cubicBezTo>
                      <a:pt x="186" y="93"/>
                      <a:pt x="186" y="93"/>
                      <a:pt x="155" y="93"/>
                    </a:cubicBezTo>
                    <a:cubicBezTo>
                      <a:pt x="155" y="93"/>
                      <a:pt x="155" y="93"/>
                      <a:pt x="124" y="93"/>
                    </a:cubicBez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93"/>
                    </a:lnTo>
                    <a:cubicBezTo>
                      <a:pt x="124" y="93"/>
                      <a:pt x="92" y="93"/>
                      <a:pt x="92" y="63"/>
                    </a:cubicBezTo>
                    <a:cubicBezTo>
                      <a:pt x="92" y="93"/>
                      <a:pt x="62" y="93"/>
                      <a:pt x="62" y="93"/>
                    </a:cubicBezTo>
                    <a:lnTo>
                      <a:pt x="62" y="93"/>
                    </a:lnTo>
                    <a:cubicBezTo>
                      <a:pt x="62" y="93"/>
                      <a:pt x="62" y="124"/>
                      <a:pt x="31" y="124"/>
                    </a:cubicBezTo>
                    <a:cubicBezTo>
                      <a:pt x="31" y="124"/>
                      <a:pt x="31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cubicBezTo>
                      <a:pt x="31" y="124"/>
                      <a:pt x="31" y="156"/>
                      <a:pt x="31" y="156"/>
                    </a:cubicBezTo>
                    <a:lnTo>
                      <a:pt x="31" y="156"/>
                    </a:lnTo>
                    <a:cubicBezTo>
                      <a:pt x="31" y="187"/>
                      <a:pt x="31" y="187"/>
                      <a:pt x="62" y="21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Freeform 68"/>
              <p:cNvSpPr>
                <a:spLocks noChangeArrowheads="1"/>
              </p:cNvSpPr>
              <p:nvPr/>
            </p:nvSpPr>
            <p:spPr bwMode="auto">
              <a:xfrm>
                <a:off x="4873625" y="1768475"/>
                <a:ext cx="212725" cy="190500"/>
              </a:xfrm>
              <a:custGeom>
                <a:avLst/>
                <a:gdLst>
                  <a:gd name="T0" fmla="*/ 589 w 590"/>
                  <a:gd name="T1" fmla="*/ 187 h 529"/>
                  <a:gd name="T2" fmla="*/ 589 w 590"/>
                  <a:gd name="T3" fmla="*/ 187 h 529"/>
                  <a:gd name="T4" fmla="*/ 557 w 590"/>
                  <a:gd name="T5" fmla="*/ 156 h 529"/>
                  <a:gd name="T6" fmla="*/ 557 w 590"/>
                  <a:gd name="T7" fmla="*/ 93 h 529"/>
                  <a:gd name="T8" fmla="*/ 557 w 590"/>
                  <a:gd name="T9" fmla="*/ 63 h 529"/>
                  <a:gd name="T10" fmla="*/ 557 w 590"/>
                  <a:gd name="T11" fmla="*/ 32 h 529"/>
                  <a:gd name="T12" fmla="*/ 557 w 590"/>
                  <a:gd name="T13" fmla="*/ 32 h 529"/>
                  <a:gd name="T14" fmla="*/ 527 w 590"/>
                  <a:gd name="T15" fmla="*/ 63 h 529"/>
                  <a:gd name="T16" fmla="*/ 496 w 590"/>
                  <a:gd name="T17" fmla="*/ 93 h 529"/>
                  <a:gd name="T18" fmla="*/ 433 w 590"/>
                  <a:gd name="T19" fmla="*/ 93 h 529"/>
                  <a:gd name="T20" fmla="*/ 403 w 590"/>
                  <a:gd name="T21" fmla="*/ 124 h 529"/>
                  <a:gd name="T22" fmla="*/ 372 w 590"/>
                  <a:gd name="T23" fmla="*/ 93 h 529"/>
                  <a:gd name="T24" fmla="*/ 309 w 590"/>
                  <a:gd name="T25" fmla="*/ 93 h 529"/>
                  <a:gd name="T26" fmla="*/ 279 w 590"/>
                  <a:gd name="T27" fmla="*/ 93 h 529"/>
                  <a:gd name="T28" fmla="*/ 248 w 590"/>
                  <a:gd name="T29" fmla="*/ 93 h 529"/>
                  <a:gd name="T30" fmla="*/ 248 w 590"/>
                  <a:gd name="T31" fmla="*/ 124 h 529"/>
                  <a:gd name="T32" fmla="*/ 248 w 590"/>
                  <a:gd name="T33" fmla="*/ 124 h 529"/>
                  <a:gd name="T34" fmla="*/ 217 w 590"/>
                  <a:gd name="T35" fmla="*/ 156 h 529"/>
                  <a:gd name="T36" fmla="*/ 155 w 590"/>
                  <a:gd name="T37" fmla="*/ 187 h 529"/>
                  <a:gd name="T38" fmla="*/ 124 w 590"/>
                  <a:gd name="T39" fmla="*/ 217 h 529"/>
                  <a:gd name="T40" fmla="*/ 93 w 590"/>
                  <a:gd name="T41" fmla="*/ 217 h 529"/>
                  <a:gd name="T42" fmla="*/ 61 w 590"/>
                  <a:gd name="T43" fmla="*/ 187 h 529"/>
                  <a:gd name="T44" fmla="*/ 31 w 590"/>
                  <a:gd name="T45" fmla="*/ 187 h 529"/>
                  <a:gd name="T46" fmla="*/ 31 w 590"/>
                  <a:gd name="T47" fmla="*/ 217 h 529"/>
                  <a:gd name="T48" fmla="*/ 31 w 590"/>
                  <a:gd name="T49" fmla="*/ 280 h 529"/>
                  <a:gd name="T50" fmla="*/ 31 w 590"/>
                  <a:gd name="T51" fmla="*/ 280 h 529"/>
                  <a:gd name="T52" fmla="*/ 31 w 590"/>
                  <a:gd name="T53" fmla="*/ 311 h 529"/>
                  <a:gd name="T54" fmla="*/ 31 w 590"/>
                  <a:gd name="T55" fmla="*/ 311 h 529"/>
                  <a:gd name="T56" fmla="*/ 31 w 590"/>
                  <a:gd name="T57" fmla="*/ 372 h 529"/>
                  <a:gd name="T58" fmla="*/ 31 w 590"/>
                  <a:gd name="T59" fmla="*/ 404 h 529"/>
                  <a:gd name="T60" fmla="*/ 61 w 590"/>
                  <a:gd name="T61" fmla="*/ 435 h 529"/>
                  <a:gd name="T62" fmla="*/ 31 w 590"/>
                  <a:gd name="T63" fmla="*/ 528 h 529"/>
                  <a:gd name="T64" fmla="*/ 93 w 590"/>
                  <a:gd name="T65" fmla="*/ 528 h 529"/>
                  <a:gd name="T66" fmla="*/ 93 w 590"/>
                  <a:gd name="T67" fmla="*/ 528 h 529"/>
                  <a:gd name="T68" fmla="*/ 185 w 590"/>
                  <a:gd name="T69" fmla="*/ 528 h 529"/>
                  <a:gd name="T70" fmla="*/ 217 w 590"/>
                  <a:gd name="T71" fmla="*/ 528 h 529"/>
                  <a:gd name="T72" fmla="*/ 248 w 590"/>
                  <a:gd name="T73" fmla="*/ 528 h 529"/>
                  <a:gd name="T74" fmla="*/ 279 w 590"/>
                  <a:gd name="T75" fmla="*/ 528 h 529"/>
                  <a:gd name="T76" fmla="*/ 341 w 590"/>
                  <a:gd name="T77" fmla="*/ 435 h 529"/>
                  <a:gd name="T78" fmla="*/ 372 w 590"/>
                  <a:gd name="T79" fmla="*/ 435 h 529"/>
                  <a:gd name="T80" fmla="*/ 372 w 590"/>
                  <a:gd name="T81" fmla="*/ 404 h 529"/>
                  <a:gd name="T82" fmla="*/ 433 w 590"/>
                  <a:gd name="T83" fmla="*/ 404 h 529"/>
                  <a:gd name="T84" fmla="*/ 433 w 590"/>
                  <a:gd name="T85" fmla="*/ 404 h 529"/>
                  <a:gd name="T86" fmla="*/ 464 w 590"/>
                  <a:gd name="T87" fmla="*/ 372 h 529"/>
                  <a:gd name="T88" fmla="*/ 496 w 590"/>
                  <a:gd name="T89" fmla="*/ 311 h 529"/>
                  <a:gd name="T90" fmla="*/ 496 w 590"/>
                  <a:gd name="T91" fmla="*/ 311 h 529"/>
                  <a:gd name="T92" fmla="*/ 527 w 590"/>
                  <a:gd name="T93" fmla="*/ 248 h 529"/>
                  <a:gd name="T94" fmla="*/ 527 w 590"/>
                  <a:gd name="T95" fmla="*/ 217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90" h="529">
                    <a:moveTo>
                      <a:pt x="589" y="187"/>
                    </a:moveTo>
                    <a:lnTo>
                      <a:pt x="589" y="187"/>
                    </a:lnTo>
                    <a:lnTo>
                      <a:pt x="589" y="187"/>
                    </a:lnTo>
                    <a:lnTo>
                      <a:pt x="589" y="187"/>
                    </a:lnTo>
                    <a:lnTo>
                      <a:pt x="589" y="187"/>
                    </a:lnTo>
                    <a:lnTo>
                      <a:pt x="589" y="187"/>
                    </a:lnTo>
                    <a:lnTo>
                      <a:pt x="557" y="187"/>
                    </a:lnTo>
                    <a:lnTo>
                      <a:pt x="557" y="156"/>
                    </a:lnTo>
                    <a:lnTo>
                      <a:pt x="557" y="156"/>
                    </a:lnTo>
                    <a:lnTo>
                      <a:pt x="557" y="156"/>
                    </a:lnTo>
                    <a:cubicBezTo>
                      <a:pt x="557" y="124"/>
                      <a:pt x="557" y="124"/>
                      <a:pt x="557" y="124"/>
                    </a:cubicBezTo>
                    <a:cubicBezTo>
                      <a:pt x="557" y="124"/>
                      <a:pt x="557" y="124"/>
                      <a:pt x="557" y="93"/>
                    </a:cubicBezTo>
                    <a:lnTo>
                      <a:pt x="557" y="93"/>
                    </a:lnTo>
                    <a:lnTo>
                      <a:pt x="557" y="93"/>
                    </a:lnTo>
                    <a:lnTo>
                      <a:pt x="557" y="63"/>
                    </a:lnTo>
                    <a:lnTo>
                      <a:pt x="557" y="63"/>
                    </a:lnTo>
                    <a:cubicBezTo>
                      <a:pt x="557" y="63"/>
                      <a:pt x="557" y="63"/>
                      <a:pt x="557" y="32"/>
                    </a:cubicBezTo>
                    <a:lnTo>
                      <a:pt x="557" y="32"/>
                    </a:lnTo>
                    <a:lnTo>
                      <a:pt x="557" y="32"/>
                    </a:lnTo>
                    <a:cubicBezTo>
                      <a:pt x="557" y="0"/>
                      <a:pt x="557" y="0"/>
                      <a:pt x="557" y="0"/>
                    </a:cubicBezTo>
                    <a:cubicBezTo>
                      <a:pt x="557" y="32"/>
                      <a:pt x="557" y="32"/>
                      <a:pt x="557" y="32"/>
                    </a:cubicBezTo>
                    <a:lnTo>
                      <a:pt x="557" y="32"/>
                    </a:lnTo>
                    <a:lnTo>
                      <a:pt x="527" y="63"/>
                    </a:lnTo>
                    <a:lnTo>
                      <a:pt x="527" y="63"/>
                    </a:lnTo>
                    <a:lnTo>
                      <a:pt x="496" y="63"/>
                    </a:lnTo>
                    <a:lnTo>
                      <a:pt x="496" y="63"/>
                    </a:lnTo>
                    <a:lnTo>
                      <a:pt x="496" y="93"/>
                    </a:lnTo>
                    <a:cubicBezTo>
                      <a:pt x="496" y="93"/>
                      <a:pt x="496" y="93"/>
                      <a:pt x="464" y="93"/>
                    </a:cubicBezTo>
                    <a:lnTo>
                      <a:pt x="464" y="93"/>
                    </a:lnTo>
                    <a:cubicBezTo>
                      <a:pt x="464" y="93"/>
                      <a:pt x="464" y="93"/>
                      <a:pt x="433" y="93"/>
                    </a:cubicBezTo>
                    <a:lnTo>
                      <a:pt x="433" y="93"/>
                    </a:lnTo>
                    <a:lnTo>
                      <a:pt x="433" y="93"/>
                    </a:lnTo>
                    <a:cubicBezTo>
                      <a:pt x="403" y="93"/>
                      <a:pt x="403" y="124"/>
                      <a:pt x="403" y="124"/>
                    </a:cubicBezTo>
                    <a:lnTo>
                      <a:pt x="403" y="124"/>
                    </a:lnTo>
                    <a:lnTo>
                      <a:pt x="403" y="124"/>
                    </a:lnTo>
                    <a:lnTo>
                      <a:pt x="372" y="93"/>
                    </a:lnTo>
                    <a:lnTo>
                      <a:pt x="372" y="93"/>
                    </a:lnTo>
                    <a:lnTo>
                      <a:pt x="341" y="93"/>
                    </a:lnTo>
                    <a:cubicBezTo>
                      <a:pt x="309" y="93"/>
                      <a:pt x="309" y="93"/>
                      <a:pt x="309" y="93"/>
                    </a:cubicBezTo>
                    <a:lnTo>
                      <a:pt x="309" y="93"/>
                    </a:lnTo>
                    <a:cubicBezTo>
                      <a:pt x="309" y="93"/>
                      <a:pt x="279" y="93"/>
                      <a:pt x="279" y="63"/>
                    </a:cubicBezTo>
                    <a:cubicBezTo>
                      <a:pt x="279" y="93"/>
                      <a:pt x="279" y="93"/>
                      <a:pt x="279" y="93"/>
                    </a:cubicBezTo>
                    <a:lnTo>
                      <a:pt x="279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124"/>
                    </a:lnTo>
                    <a:lnTo>
                      <a:pt x="217" y="156"/>
                    </a:lnTo>
                    <a:lnTo>
                      <a:pt x="217" y="156"/>
                    </a:lnTo>
                    <a:lnTo>
                      <a:pt x="217" y="156"/>
                    </a:lnTo>
                    <a:lnTo>
                      <a:pt x="185" y="156"/>
                    </a:lnTo>
                    <a:lnTo>
                      <a:pt x="185" y="156"/>
                    </a:lnTo>
                    <a:cubicBezTo>
                      <a:pt x="185" y="187"/>
                      <a:pt x="155" y="187"/>
                      <a:pt x="155" y="187"/>
                    </a:cubicBezTo>
                    <a:lnTo>
                      <a:pt x="155" y="187"/>
                    </a:lnTo>
                    <a:lnTo>
                      <a:pt x="155" y="187"/>
                    </a:lnTo>
                    <a:cubicBezTo>
                      <a:pt x="155" y="217"/>
                      <a:pt x="124" y="217"/>
                      <a:pt x="124" y="217"/>
                    </a:cubicBezTo>
                    <a:lnTo>
                      <a:pt x="124" y="217"/>
                    </a:lnTo>
                    <a:lnTo>
                      <a:pt x="124" y="217"/>
                    </a:lnTo>
                    <a:cubicBezTo>
                      <a:pt x="93" y="217"/>
                      <a:pt x="93" y="217"/>
                      <a:pt x="93" y="217"/>
                    </a:cubicBezTo>
                    <a:lnTo>
                      <a:pt x="93" y="217"/>
                    </a:lnTo>
                    <a:lnTo>
                      <a:pt x="93" y="217"/>
                    </a:lnTo>
                    <a:cubicBezTo>
                      <a:pt x="61" y="217"/>
                      <a:pt x="61" y="217"/>
                      <a:pt x="61" y="187"/>
                    </a:cubicBezTo>
                    <a:cubicBezTo>
                      <a:pt x="61" y="187"/>
                      <a:pt x="61" y="187"/>
                      <a:pt x="31" y="187"/>
                    </a:cubicBezTo>
                    <a:lnTo>
                      <a:pt x="31" y="187"/>
                    </a:lnTo>
                    <a:lnTo>
                      <a:pt x="31" y="187"/>
                    </a:lnTo>
                    <a:lnTo>
                      <a:pt x="31" y="187"/>
                    </a:lnTo>
                    <a:cubicBezTo>
                      <a:pt x="31" y="217"/>
                      <a:pt x="31" y="217"/>
                      <a:pt x="31" y="217"/>
                    </a:cubicBezTo>
                    <a:lnTo>
                      <a:pt x="31" y="217"/>
                    </a:lnTo>
                    <a:lnTo>
                      <a:pt x="31" y="217"/>
                    </a:lnTo>
                    <a:lnTo>
                      <a:pt x="31" y="217"/>
                    </a:lnTo>
                    <a:cubicBezTo>
                      <a:pt x="31" y="248"/>
                      <a:pt x="31" y="248"/>
                      <a:pt x="31" y="280"/>
                    </a:cubicBezTo>
                    <a:lnTo>
                      <a:pt x="31" y="280"/>
                    </a:lnTo>
                    <a:lnTo>
                      <a:pt x="31" y="280"/>
                    </a:lnTo>
                    <a:lnTo>
                      <a:pt x="31" y="280"/>
                    </a:lnTo>
                    <a:lnTo>
                      <a:pt x="31" y="280"/>
                    </a:lnTo>
                    <a:lnTo>
                      <a:pt x="31" y="280"/>
                    </a:lnTo>
                    <a:cubicBezTo>
                      <a:pt x="31" y="311"/>
                      <a:pt x="31" y="311"/>
                      <a:pt x="31" y="311"/>
                    </a:cubicBezTo>
                    <a:lnTo>
                      <a:pt x="31" y="311"/>
                    </a:lnTo>
                    <a:lnTo>
                      <a:pt x="31" y="311"/>
                    </a:lnTo>
                    <a:lnTo>
                      <a:pt x="31" y="311"/>
                    </a:lnTo>
                    <a:lnTo>
                      <a:pt x="31" y="311"/>
                    </a:lnTo>
                    <a:cubicBezTo>
                      <a:pt x="0" y="341"/>
                      <a:pt x="0" y="341"/>
                      <a:pt x="0" y="341"/>
                    </a:cubicBezTo>
                    <a:cubicBezTo>
                      <a:pt x="31" y="341"/>
                      <a:pt x="31" y="372"/>
                      <a:pt x="31" y="372"/>
                    </a:cubicBezTo>
                    <a:lnTo>
                      <a:pt x="31" y="372"/>
                    </a:lnTo>
                    <a:lnTo>
                      <a:pt x="31" y="404"/>
                    </a:lnTo>
                    <a:lnTo>
                      <a:pt x="31" y="404"/>
                    </a:lnTo>
                    <a:lnTo>
                      <a:pt x="31" y="404"/>
                    </a:lnTo>
                    <a:cubicBezTo>
                      <a:pt x="61" y="404"/>
                      <a:pt x="61" y="404"/>
                      <a:pt x="61" y="435"/>
                    </a:cubicBezTo>
                    <a:lnTo>
                      <a:pt x="61" y="435"/>
                    </a:lnTo>
                    <a:lnTo>
                      <a:pt x="93" y="465"/>
                    </a:lnTo>
                    <a:cubicBezTo>
                      <a:pt x="93" y="496"/>
                      <a:pt x="93" y="496"/>
                      <a:pt x="61" y="496"/>
                    </a:cubicBezTo>
                    <a:cubicBezTo>
                      <a:pt x="61" y="496"/>
                      <a:pt x="61" y="528"/>
                      <a:pt x="31" y="528"/>
                    </a:cubicBezTo>
                    <a:cubicBezTo>
                      <a:pt x="61" y="528"/>
                      <a:pt x="61" y="528"/>
                      <a:pt x="61" y="528"/>
                    </a:cubicBezTo>
                    <a:lnTo>
                      <a:pt x="93" y="528"/>
                    </a:lnTo>
                    <a:lnTo>
                      <a:pt x="93" y="528"/>
                    </a:lnTo>
                    <a:lnTo>
                      <a:pt x="93" y="528"/>
                    </a:lnTo>
                    <a:lnTo>
                      <a:pt x="93" y="528"/>
                    </a:lnTo>
                    <a:lnTo>
                      <a:pt x="93" y="528"/>
                    </a:lnTo>
                    <a:cubicBezTo>
                      <a:pt x="124" y="528"/>
                      <a:pt x="155" y="528"/>
                      <a:pt x="155" y="528"/>
                    </a:cubicBezTo>
                    <a:lnTo>
                      <a:pt x="155" y="528"/>
                    </a:lnTo>
                    <a:cubicBezTo>
                      <a:pt x="185" y="528"/>
                      <a:pt x="185" y="528"/>
                      <a:pt x="185" y="528"/>
                    </a:cubicBezTo>
                    <a:lnTo>
                      <a:pt x="185" y="528"/>
                    </a:lnTo>
                    <a:cubicBezTo>
                      <a:pt x="185" y="528"/>
                      <a:pt x="185" y="528"/>
                      <a:pt x="217" y="528"/>
                    </a:cubicBezTo>
                    <a:lnTo>
                      <a:pt x="217" y="528"/>
                    </a:lnTo>
                    <a:lnTo>
                      <a:pt x="217" y="528"/>
                    </a:lnTo>
                    <a:lnTo>
                      <a:pt x="217" y="528"/>
                    </a:lnTo>
                    <a:lnTo>
                      <a:pt x="248" y="528"/>
                    </a:lnTo>
                    <a:lnTo>
                      <a:pt x="279" y="528"/>
                    </a:lnTo>
                    <a:lnTo>
                      <a:pt x="279" y="528"/>
                    </a:lnTo>
                    <a:lnTo>
                      <a:pt x="279" y="528"/>
                    </a:lnTo>
                    <a:cubicBezTo>
                      <a:pt x="279" y="496"/>
                      <a:pt x="279" y="496"/>
                      <a:pt x="279" y="496"/>
                    </a:cubicBezTo>
                    <a:cubicBezTo>
                      <a:pt x="279" y="496"/>
                      <a:pt x="279" y="465"/>
                      <a:pt x="309" y="435"/>
                    </a:cubicBezTo>
                    <a:lnTo>
                      <a:pt x="341" y="435"/>
                    </a:lnTo>
                    <a:lnTo>
                      <a:pt x="341" y="435"/>
                    </a:lnTo>
                    <a:lnTo>
                      <a:pt x="341" y="435"/>
                    </a:lnTo>
                    <a:cubicBezTo>
                      <a:pt x="341" y="435"/>
                      <a:pt x="341" y="435"/>
                      <a:pt x="372" y="435"/>
                    </a:cubicBezTo>
                    <a:lnTo>
                      <a:pt x="372" y="435"/>
                    </a:lnTo>
                    <a:cubicBezTo>
                      <a:pt x="372" y="435"/>
                      <a:pt x="372" y="435"/>
                      <a:pt x="372" y="404"/>
                    </a:cubicBezTo>
                    <a:lnTo>
                      <a:pt x="372" y="404"/>
                    </a:lnTo>
                    <a:cubicBezTo>
                      <a:pt x="403" y="404"/>
                      <a:pt x="403" y="372"/>
                      <a:pt x="403" y="372"/>
                    </a:cubicBezTo>
                    <a:cubicBezTo>
                      <a:pt x="433" y="372"/>
                      <a:pt x="433" y="372"/>
                      <a:pt x="433" y="404"/>
                    </a:cubicBezTo>
                    <a:lnTo>
                      <a:pt x="433" y="404"/>
                    </a:lnTo>
                    <a:lnTo>
                      <a:pt x="433" y="404"/>
                    </a:lnTo>
                    <a:lnTo>
                      <a:pt x="433" y="404"/>
                    </a:lnTo>
                    <a:lnTo>
                      <a:pt x="433" y="404"/>
                    </a:lnTo>
                    <a:lnTo>
                      <a:pt x="464" y="404"/>
                    </a:lnTo>
                    <a:lnTo>
                      <a:pt x="464" y="372"/>
                    </a:lnTo>
                    <a:lnTo>
                      <a:pt x="464" y="372"/>
                    </a:lnTo>
                    <a:cubicBezTo>
                      <a:pt x="433" y="372"/>
                      <a:pt x="433" y="372"/>
                      <a:pt x="433" y="372"/>
                    </a:cubicBezTo>
                    <a:cubicBezTo>
                      <a:pt x="433" y="341"/>
                      <a:pt x="464" y="341"/>
                      <a:pt x="464" y="341"/>
                    </a:cubicBezTo>
                    <a:cubicBezTo>
                      <a:pt x="464" y="311"/>
                      <a:pt x="496" y="311"/>
                      <a:pt x="496" y="311"/>
                    </a:cubicBezTo>
                    <a:lnTo>
                      <a:pt x="496" y="311"/>
                    </a:lnTo>
                    <a:lnTo>
                      <a:pt x="496" y="311"/>
                    </a:lnTo>
                    <a:lnTo>
                      <a:pt x="496" y="311"/>
                    </a:lnTo>
                    <a:cubicBezTo>
                      <a:pt x="496" y="280"/>
                      <a:pt x="496" y="280"/>
                      <a:pt x="496" y="280"/>
                    </a:cubicBezTo>
                    <a:lnTo>
                      <a:pt x="496" y="248"/>
                    </a:lnTo>
                    <a:lnTo>
                      <a:pt x="527" y="248"/>
                    </a:lnTo>
                    <a:lnTo>
                      <a:pt x="527" y="248"/>
                    </a:lnTo>
                    <a:lnTo>
                      <a:pt x="527" y="248"/>
                    </a:lnTo>
                    <a:cubicBezTo>
                      <a:pt x="527" y="217"/>
                      <a:pt x="527" y="217"/>
                      <a:pt x="527" y="217"/>
                    </a:cubicBezTo>
                    <a:cubicBezTo>
                      <a:pt x="557" y="217"/>
                      <a:pt x="557" y="187"/>
                      <a:pt x="557" y="187"/>
                    </a:cubicBezTo>
                    <a:cubicBezTo>
                      <a:pt x="557" y="187"/>
                      <a:pt x="557" y="187"/>
                      <a:pt x="589" y="18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 69"/>
              <p:cNvSpPr>
                <a:spLocks noChangeArrowheads="1"/>
              </p:cNvSpPr>
              <p:nvPr/>
            </p:nvSpPr>
            <p:spPr bwMode="auto">
              <a:xfrm>
                <a:off x="4784725" y="1612900"/>
                <a:ext cx="234950" cy="155575"/>
              </a:xfrm>
              <a:custGeom>
                <a:avLst/>
                <a:gdLst>
                  <a:gd name="T0" fmla="*/ 124 w 652"/>
                  <a:gd name="T1" fmla="*/ 0 h 434"/>
                  <a:gd name="T2" fmla="*/ 124 w 652"/>
                  <a:gd name="T3" fmla="*/ 0 h 434"/>
                  <a:gd name="T4" fmla="*/ 0 w 652"/>
                  <a:gd name="T5" fmla="*/ 217 h 434"/>
                  <a:gd name="T6" fmla="*/ 31 w 652"/>
                  <a:gd name="T7" fmla="*/ 217 h 434"/>
                  <a:gd name="T8" fmla="*/ 31 w 652"/>
                  <a:gd name="T9" fmla="*/ 185 h 434"/>
                  <a:gd name="T10" fmla="*/ 61 w 652"/>
                  <a:gd name="T11" fmla="*/ 154 h 434"/>
                  <a:gd name="T12" fmla="*/ 61 w 652"/>
                  <a:gd name="T13" fmla="*/ 154 h 434"/>
                  <a:gd name="T14" fmla="*/ 124 w 652"/>
                  <a:gd name="T15" fmla="*/ 124 h 434"/>
                  <a:gd name="T16" fmla="*/ 155 w 652"/>
                  <a:gd name="T17" fmla="*/ 124 h 434"/>
                  <a:gd name="T18" fmla="*/ 185 w 652"/>
                  <a:gd name="T19" fmla="*/ 124 h 434"/>
                  <a:gd name="T20" fmla="*/ 185 w 652"/>
                  <a:gd name="T21" fmla="*/ 154 h 434"/>
                  <a:gd name="T22" fmla="*/ 217 w 652"/>
                  <a:gd name="T23" fmla="*/ 154 h 434"/>
                  <a:gd name="T24" fmla="*/ 248 w 652"/>
                  <a:gd name="T25" fmla="*/ 185 h 434"/>
                  <a:gd name="T26" fmla="*/ 248 w 652"/>
                  <a:gd name="T27" fmla="*/ 217 h 434"/>
                  <a:gd name="T28" fmla="*/ 248 w 652"/>
                  <a:gd name="T29" fmla="*/ 217 h 434"/>
                  <a:gd name="T30" fmla="*/ 279 w 652"/>
                  <a:gd name="T31" fmla="*/ 217 h 434"/>
                  <a:gd name="T32" fmla="*/ 309 w 652"/>
                  <a:gd name="T33" fmla="*/ 217 h 434"/>
                  <a:gd name="T34" fmla="*/ 341 w 652"/>
                  <a:gd name="T35" fmla="*/ 248 h 434"/>
                  <a:gd name="T36" fmla="*/ 341 w 652"/>
                  <a:gd name="T37" fmla="*/ 278 h 434"/>
                  <a:gd name="T38" fmla="*/ 372 w 652"/>
                  <a:gd name="T39" fmla="*/ 309 h 434"/>
                  <a:gd name="T40" fmla="*/ 372 w 652"/>
                  <a:gd name="T41" fmla="*/ 309 h 434"/>
                  <a:gd name="T42" fmla="*/ 403 w 652"/>
                  <a:gd name="T43" fmla="*/ 309 h 434"/>
                  <a:gd name="T44" fmla="*/ 433 w 652"/>
                  <a:gd name="T45" fmla="*/ 372 h 434"/>
                  <a:gd name="T46" fmla="*/ 465 w 652"/>
                  <a:gd name="T47" fmla="*/ 372 h 434"/>
                  <a:gd name="T48" fmla="*/ 527 w 652"/>
                  <a:gd name="T49" fmla="*/ 402 h 434"/>
                  <a:gd name="T50" fmla="*/ 589 w 652"/>
                  <a:gd name="T51" fmla="*/ 402 h 434"/>
                  <a:gd name="T52" fmla="*/ 589 w 652"/>
                  <a:gd name="T53" fmla="*/ 402 h 434"/>
                  <a:gd name="T54" fmla="*/ 589 w 652"/>
                  <a:gd name="T55" fmla="*/ 402 h 434"/>
                  <a:gd name="T56" fmla="*/ 589 w 652"/>
                  <a:gd name="T57" fmla="*/ 372 h 434"/>
                  <a:gd name="T58" fmla="*/ 589 w 652"/>
                  <a:gd name="T59" fmla="*/ 341 h 434"/>
                  <a:gd name="T60" fmla="*/ 620 w 652"/>
                  <a:gd name="T61" fmla="*/ 309 h 434"/>
                  <a:gd name="T62" fmla="*/ 620 w 652"/>
                  <a:gd name="T63" fmla="*/ 309 h 434"/>
                  <a:gd name="T64" fmla="*/ 651 w 652"/>
                  <a:gd name="T65" fmla="*/ 309 h 434"/>
                  <a:gd name="T66" fmla="*/ 651 w 652"/>
                  <a:gd name="T67" fmla="*/ 309 h 434"/>
                  <a:gd name="T68" fmla="*/ 620 w 652"/>
                  <a:gd name="T69" fmla="*/ 278 h 434"/>
                  <a:gd name="T70" fmla="*/ 620 w 652"/>
                  <a:gd name="T71" fmla="*/ 278 h 434"/>
                  <a:gd name="T72" fmla="*/ 620 w 652"/>
                  <a:gd name="T73" fmla="*/ 278 h 434"/>
                  <a:gd name="T74" fmla="*/ 589 w 652"/>
                  <a:gd name="T75" fmla="*/ 278 h 434"/>
                  <a:gd name="T76" fmla="*/ 557 w 652"/>
                  <a:gd name="T77" fmla="*/ 248 h 434"/>
                  <a:gd name="T78" fmla="*/ 557 w 652"/>
                  <a:gd name="T79" fmla="*/ 248 h 434"/>
                  <a:gd name="T80" fmla="*/ 496 w 652"/>
                  <a:gd name="T81" fmla="*/ 154 h 434"/>
                  <a:gd name="T82" fmla="*/ 496 w 652"/>
                  <a:gd name="T83" fmla="*/ 124 h 434"/>
                  <a:gd name="T84" fmla="*/ 496 w 652"/>
                  <a:gd name="T85" fmla="*/ 124 h 434"/>
                  <a:gd name="T86" fmla="*/ 465 w 652"/>
                  <a:gd name="T87" fmla="*/ 124 h 434"/>
                  <a:gd name="T88" fmla="*/ 433 w 652"/>
                  <a:gd name="T89" fmla="*/ 124 h 434"/>
                  <a:gd name="T90" fmla="*/ 372 w 652"/>
                  <a:gd name="T91" fmla="*/ 124 h 434"/>
                  <a:gd name="T92" fmla="*/ 341 w 652"/>
                  <a:gd name="T93" fmla="*/ 124 h 434"/>
                  <a:gd name="T94" fmla="*/ 309 w 652"/>
                  <a:gd name="T95" fmla="*/ 124 h 434"/>
                  <a:gd name="T96" fmla="*/ 248 w 652"/>
                  <a:gd name="T97" fmla="*/ 61 h 434"/>
                  <a:gd name="T98" fmla="*/ 248 w 652"/>
                  <a:gd name="T99" fmla="*/ 61 h 434"/>
                  <a:gd name="T100" fmla="*/ 185 w 652"/>
                  <a:gd name="T101" fmla="*/ 93 h 434"/>
                  <a:gd name="T102" fmla="*/ 155 w 652"/>
                  <a:gd name="T103" fmla="*/ 61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2" h="434">
                    <a:moveTo>
                      <a:pt x="124" y="0"/>
                    </a:move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0" y="31"/>
                      <a:pt x="0" y="31"/>
                      <a:pt x="0" y="31"/>
                    </a:cubicBezTo>
                    <a:cubicBezTo>
                      <a:pt x="0" y="217"/>
                      <a:pt x="0" y="217"/>
                      <a:pt x="0" y="217"/>
                    </a:cubicBezTo>
                    <a:lnTo>
                      <a:pt x="0" y="217"/>
                    </a:lnTo>
                    <a:cubicBezTo>
                      <a:pt x="31" y="217"/>
                      <a:pt x="31" y="217"/>
                      <a:pt x="31" y="217"/>
                    </a:cubicBezTo>
                    <a:lnTo>
                      <a:pt x="31" y="217"/>
                    </a:lnTo>
                    <a:cubicBezTo>
                      <a:pt x="31" y="185"/>
                      <a:pt x="31" y="185"/>
                      <a:pt x="31" y="185"/>
                    </a:cubicBezTo>
                    <a:cubicBezTo>
                      <a:pt x="31" y="154"/>
                      <a:pt x="61" y="154"/>
                      <a:pt x="61" y="154"/>
                    </a:cubicBezTo>
                    <a:lnTo>
                      <a:pt x="61" y="154"/>
                    </a:lnTo>
                    <a:lnTo>
                      <a:pt x="61" y="154"/>
                    </a:lnTo>
                    <a:lnTo>
                      <a:pt x="61" y="154"/>
                    </a:lnTo>
                    <a:lnTo>
                      <a:pt x="61" y="154"/>
                    </a:lnTo>
                    <a:cubicBezTo>
                      <a:pt x="93" y="124"/>
                      <a:pt x="93" y="124"/>
                      <a:pt x="124" y="124"/>
                    </a:cubicBezTo>
                    <a:lnTo>
                      <a:pt x="124" y="124"/>
                    </a:lnTo>
                    <a:lnTo>
                      <a:pt x="155" y="124"/>
                    </a:lnTo>
                    <a:lnTo>
                      <a:pt x="185" y="124"/>
                    </a:lnTo>
                    <a:lnTo>
                      <a:pt x="185" y="124"/>
                    </a:lnTo>
                    <a:cubicBezTo>
                      <a:pt x="185" y="124"/>
                      <a:pt x="185" y="124"/>
                      <a:pt x="185" y="154"/>
                    </a:cubicBezTo>
                    <a:lnTo>
                      <a:pt x="185" y="154"/>
                    </a:lnTo>
                    <a:lnTo>
                      <a:pt x="185" y="154"/>
                    </a:lnTo>
                    <a:cubicBezTo>
                      <a:pt x="217" y="154"/>
                      <a:pt x="217" y="154"/>
                      <a:pt x="217" y="154"/>
                    </a:cubicBezTo>
                    <a:lnTo>
                      <a:pt x="217" y="154"/>
                    </a:lnTo>
                    <a:cubicBezTo>
                      <a:pt x="248" y="185"/>
                      <a:pt x="248" y="185"/>
                      <a:pt x="248" y="185"/>
                    </a:cubicBezTo>
                    <a:lnTo>
                      <a:pt x="248" y="185"/>
                    </a:lnTo>
                    <a:cubicBezTo>
                      <a:pt x="248" y="217"/>
                      <a:pt x="248" y="217"/>
                      <a:pt x="248" y="217"/>
                    </a:cubicBezTo>
                    <a:lnTo>
                      <a:pt x="248" y="217"/>
                    </a:lnTo>
                    <a:lnTo>
                      <a:pt x="248" y="217"/>
                    </a:lnTo>
                    <a:cubicBezTo>
                      <a:pt x="248" y="217"/>
                      <a:pt x="248" y="217"/>
                      <a:pt x="279" y="217"/>
                    </a:cubicBezTo>
                    <a:lnTo>
                      <a:pt x="279" y="217"/>
                    </a:lnTo>
                    <a:lnTo>
                      <a:pt x="279" y="217"/>
                    </a:lnTo>
                    <a:lnTo>
                      <a:pt x="309" y="217"/>
                    </a:lnTo>
                    <a:lnTo>
                      <a:pt x="341" y="248"/>
                    </a:lnTo>
                    <a:lnTo>
                      <a:pt x="341" y="248"/>
                    </a:lnTo>
                    <a:lnTo>
                      <a:pt x="341" y="248"/>
                    </a:lnTo>
                    <a:lnTo>
                      <a:pt x="341" y="278"/>
                    </a:lnTo>
                    <a:cubicBezTo>
                      <a:pt x="372" y="278"/>
                      <a:pt x="372" y="309"/>
                      <a:pt x="372" y="309"/>
                    </a:cubicBezTo>
                    <a:lnTo>
                      <a:pt x="372" y="309"/>
                    </a:lnTo>
                    <a:lnTo>
                      <a:pt x="372" y="309"/>
                    </a:lnTo>
                    <a:lnTo>
                      <a:pt x="372" y="309"/>
                    </a:lnTo>
                    <a:lnTo>
                      <a:pt x="372" y="309"/>
                    </a:lnTo>
                    <a:lnTo>
                      <a:pt x="403" y="309"/>
                    </a:lnTo>
                    <a:cubicBezTo>
                      <a:pt x="403" y="341"/>
                      <a:pt x="433" y="341"/>
                      <a:pt x="433" y="341"/>
                    </a:cubicBezTo>
                    <a:cubicBezTo>
                      <a:pt x="433" y="372"/>
                      <a:pt x="433" y="372"/>
                      <a:pt x="433" y="372"/>
                    </a:cubicBezTo>
                    <a:cubicBezTo>
                      <a:pt x="433" y="372"/>
                      <a:pt x="433" y="372"/>
                      <a:pt x="465" y="372"/>
                    </a:cubicBezTo>
                    <a:lnTo>
                      <a:pt x="465" y="372"/>
                    </a:lnTo>
                    <a:lnTo>
                      <a:pt x="496" y="372"/>
                    </a:lnTo>
                    <a:cubicBezTo>
                      <a:pt x="527" y="402"/>
                      <a:pt x="527" y="402"/>
                      <a:pt x="527" y="402"/>
                    </a:cubicBezTo>
                    <a:lnTo>
                      <a:pt x="589" y="402"/>
                    </a:lnTo>
                    <a:lnTo>
                      <a:pt x="589" y="402"/>
                    </a:lnTo>
                    <a:cubicBezTo>
                      <a:pt x="620" y="433"/>
                      <a:pt x="620" y="433"/>
                      <a:pt x="620" y="433"/>
                    </a:cubicBezTo>
                    <a:cubicBezTo>
                      <a:pt x="589" y="402"/>
                      <a:pt x="589" y="402"/>
                      <a:pt x="589" y="402"/>
                    </a:cubicBezTo>
                    <a:lnTo>
                      <a:pt x="589" y="402"/>
                    </a:lnTo>
                    <a:lnTo>
                      <a:pt x="589" y="402"/>
                    </a:lnTo>
                    <a:lnTo>
                      <a:pt x="589" y="402"/>
                    </a:lnTo>
                    <a:lnTo>
                      <a:pt x="589" y="372"/>
                    </a:lnTo>
                    <a:cubicBezTo>
                      <a:pt x="589" y="372"/>
                      <a:pt x="589" y="372"/>
                      <a:pt x="589" y="341"/>
                    </a:cubicBezTo>
                    <a:lnTo>
                      <a:pt x="589" y="341"/>
                    </a:lnTo>
                    <a:lnTo>
                      <a:pt x="589" y="341"/>
                    </a:lnTo>
                    <a:cubicBezTo>
                      <a:pt x="620" y="309"/>
                      <a:pt x="620" y="309"/>
                      <a:pt x="620" y="309"/>
                    </a:cubicBezTo>
                    <a:lnTo>
                      <a:pt x="620" y="309"/>
                    </a:lnTo>
                    <a:lnTo>
                      <a:pt x="620" y="309"/>
                    </a:lnTo>
                    <a:cubicBezTo>
                      <a:pt x="620" y="309"/>
                      <a:pt x="620" y="309"/>
                      <a:pt x="651" y="309"/>
                    </a:cubicBezTo>
                    <a:lnTo>
                      <a:pt x="651" y="309"/>
                    </a:lnTo>
                    <a:lnTo>
                      <a:pt x="651" y="309"/>
                    </a:lnTo>
                    <a:lnTo>
                      <a:pt x="651" y="309"/>
                    </a:lnTo>
                    <a:cubicBezTo>
                      <a:pt x="651" y="309"/>
                      <a:pt x="651" y="278"/>
                      <a:pt x="620" y="278"/>
                    </a:cubicBezTo>
                    <a:lnTo>
                      <a:pt x="620" y="278"/>
                    </a:lnTo>
                    <a:lnTo>
                      <a:pt x="620" y="278"/>
                    </a:lnTo>
                    <a:lnTo>
                      <a:pt x="620" y="278"/>
                    </a:lnTo>
                    <a:lnTo>
                      <a:pt x="620" y="278"/>
                    </a:lnTo>
                    <a:lnTo>
                      <a:pt x="620" y="278"/>
                    </a:lnTo>
                    <a:lnTo>
                      <a:pt x="620" y="278"/>
                    </a:lnTo>
                    <a:lnTo>
                      <a:pt x="589" y="278"/>
                    </a:lnTo>
                    <a:lnTo>
                      <a:pt x="589" y="278"/>
                    </a:lnTo>
                    <a:cubicBezTo>
                      <a:pt x="589" y="278"/>
                      <a:pt x="557" y="278"/>
                      <a:pt x="557" y="248"/>
                    </a:cubicBezTo>
                    <a:lnTo>
                      <a:pt x="557" y="248"/>
                    </a:lnTo>
                    <a:lnTo>
                      <a:pt x="557" y="248"/>
                    </a:lnTo>
                    <a:lnTo>
                      <a:pt x="557" y="217"/>
                    </a:lnTo>
                    <a:cubicBezTo>
                      <a:pt x="527" y="217"/>
                      <a:pt x="496" y="185"/>
                      <a:pt x="496" y="154"/>
                    </a:cubicBezTo>
                    <a:lnTo>
                      <a:pt x="496" y="154"/>
                    </a:lnTo>
                    <a:lnTo>
                      <a:pt x="496" y="124"/>
                    </a:lnTo>
                    <a:lnTo>
                      <a:pt x="496" y="124"/>
                    </a:lnTo>
                    <a:lnTo>
                      <a:pt x="496" y="124"/>
                    </a:lnTo>
                    <a:lnTo>
                      <a:pt x="465" y="124"/>
                    </a:lnTo>
                    <a:lnTo>
                      <a:pt x="465" y="124"/>
                    </a:lnTo>
                    <a:lnTo>
                      <a:pt x="465" y="124"/>
                    </a:lnTo>
                    <a:cubicBezTo>
                      <a:pt x="433" y="124"/>
                      <a:pt x="433" y="124"/>
                      <a:pt x="433" y="124"/>
                    </a:cubicBezTo>
                    <a:lnTo>
                      <a:pt x="433" y="124"/>
                    </a:lnTo>
                    <a:cubicBezTo>
                      <a:pt x="403" y="124"/>
                      <a:pt x="403" y="124"/>
                      <a:pt x="372" y="124"/>
                    </a:cubicBezTo>
                    <a:lnTo>
                      <a:pt x="372" y="124"/>
                    </a:lnTo>
                    <a:lnTo>
                      <a:pt x="341" y="124"/>
                    </a:lnTo>
                    <a:cubicBezTo>
                      <a:pt x="341" y="124"/>
                      <a:pt x="341" y="124"/>
                      <a:pt x="309" y="124"/>
                    </a:cubicBezTo>
                    <a:lnTo>
                      <a:pt x="309" y="124"/>
                    </a:lnTo>
                    <a:cubicBezTo>
                      <a:pt x="279" y="93"/>
                      <a:pt x="279" y="93"/>
                      <a:pt x="248" y="93"/>
                    </a:cubicBezTo>
                    <a:cubicBezTo>
                      <a:pt x="248" y="61"/>
                      <a:pt x="248" y="61"/>
                      <a:pt x="248" y="61"/>
                    </a:cubicBezTo>
                    <a:lnTo>
                      <a:pt x="248" y="61"/>
                    </a:lnTo>
                    <a:lnTo>
                      <a:pt x="248" y="61"/>
                    </a:lnTo>
                    <a:cubicBezTo>
                      <a:pt x="248" y="93"/>
                      <a:pt x="217" y="93"/>
                      <a:pt x="217" y="93"/>
                    </a:cubicBezTo>
                    <a:cubicBezTo>
                      <a:pt x="185" y="93"/>
                      <a:pt x="185" y="93"/>
                      <a:pt x="185" y="93"/>
                    </a:cubicBezTo>
                    <a:lnTo>
                      <a:pt x="185" y="93"/>
                    </a:lnTo>
                    <a:cubicBezTo>
                      <a:pt x="155" y="61"/>
                      <a:pt x="155" y="61"/>
                      <a:pt x="155" y="61"/>
                    </a:cubicBezTo>
                    <a:cubicBezTo>
                      <a:pt x="155" y="61"/>
                      <a:pt x="124" y="61"/>
                      <a:pt x="12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Freeform 70"/>
              <p:cNvSpPr>
                <a:spLocks noChangeArrowheads="1"/>
              </p:cNvSpPr>
              <p:nvPr/>
            </p:nvSpPr>
            <p:spPr bwMode="auto">
              <a:xfrm>
                <a:off x="5064125" y="1701800"/>
                <a:ext cx="33338" cy="11113"/>
              </a:xfrm>
              <a:custGeom>
                <a:avLst/>
                <a:gdLst>
                  <a:gd name="T0" fmla="*/ 30 w 94"/>
                  <a:gd name="T1" fmla="*/ 30 h 31"/>
                  <a:gd name="T2" fmla="*/ 30 w 94"/>
                  <a:gd name="T3" fmla="*/ 30 h 31"/>
                  <a:gd name="T4" fmla="*/ 30 w 94"/>
                  <a:gd name="T5" fmla="*/ 30 h 31"/>
                  <a:gd name="T6" fmla="*/ 62 w 94"/>
                  <a:gd name="T7" fmla="*/ 30 h 31"/>
                  <a:gd name="T8" fmla="*/ 62 w 94"/>
                  <a:gd name="T9" fmla="*/ 30 h 31"/>
                  <a:gd name="T10" fmla="*/ 62 w 94"/>
                  <a:gd name="T11" fmla="*/ 30 h 31"/>
                  <a:gd name="T12" fmla="*/ 62 w 94"/>
                  <a:gd name="T13" fmla="*/ 30 h 31"/>
                  <a:gd name="T14" fmla="*/ 93 w 94"/>
                  <a:gd name="T15" fmla="*/ 30 h 31"/>
                  <a:gd name="T16" fmla="*/ 62 w 94"/>
                  <a:gd name="T17" fmla="*/ 0 h 31"/>
                  <a:gd name="T18" fmla="*/ 62 w 94"/>
                  <a:gd name="T19" fmla="*/ 30 h 31"/>
                  <a:gd name="T20" fmla="*/ 30 w 94"/>
                  <a:gd name="T21" fmla="*/ 30 h 31"/>
                  <a:gd name="T22" fmla="*/ 30 w 94"/>
                  <a:gd name="T23" fmla="*/ 30 h 31"/>
                  <a:gd name="T24" fmla="*/ 30 w 94"/>
                  <a:gd name="T25" fmla="*/ 30 h 31"/>
                  <a:gd name="T26" fmla="*/ 30 w 94"/>
                  <a:gd name="T27" fmla="*/ 30 h 31"/>
                  <a:gd name="T28" fmla="*/ 30 w 94"/>
                  <a:gd name="T29" fmla="*/ 30 h 31"/>
                  <a:gd name="T30" fmla="*/ 0 w 94"/>
                  <a:gd name="T31" fmla="*/ 30 h 31"/>
                  <a:gd name="T32" fmla="*/ 30 w 94"/>
                  <a:gd name="T33" fmla="*/ 30 h 31"/>
                  <a:gd name="T34" fmla="*/ 0 w 94"/>
                  <a:gd name="T35" fmla="*/ 30 h 31"/>
                  <a:gd name="T36" fmla="*/ 0 w 94"/>
                  <a:gd name="T37" fmla="*/ 30 h 31"/>
                  <a:gd name="T38" fmla="*/ 30 w 94"/>
                  <a:gd name="T3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31">
                    <a:moveTo>
                      <a:pt x="30" y="30"/>
                    </a:moveTo>
                    <a:lnTo>
                      <a:pt x="30" y="30"/>
                    </a:lnTo>
                    <a:lnTo>
                      <a:pt x="30" y="30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2" y="30"/>
                    </a:lnTo>
                    <a:cubicBezTo>
                      <a:pt x="93" y="30"/>
                      <a:pt x="93" y="30"/>
                      <a:pt x="93" y="30"/>
                    </a:cubicBezTo>
                    <a:cubicBezTo>
                      <a:pt x="93" y="0"/>
                      <a:pt x="93" y="0"/>
                      <a:pt x="62" y="0"/>
                    </a:cubicBezTo>
                    <a:cubicBezTo>
                      <a:pt x="62" y="0"/>
                      <a:pt x="62" y="0"/>
                      <a:pt x="62" y="30"/>
                    </a:cubicBezTo>
                    <a:cubicBezTo>
                      <a:pt x="62" y="30"/>
                      <a:pt x="62" y="30"/>
                      <a:pt x="30" y="30"/>
                    </a:cubicBezTo>
                    <a:lnTo>
                      <a:pt x="30" y="30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30" y="30"/>
                    </a:lnTo>
                    <a:cubicBezTo>
                      <a:pt x="0" y="30"/>
                      <a:pt x="0" y="30"/>
                      <a:pt x="0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0" y="30"/>
                      <a:pt x="0" y="30"/>
                      <a:pt x="0" y="30"/>
                    </a:cubicBezTo>
                    <a:lnTo>
                      <a:pt x="0" y="30"/>
                    </a:lnTo>
                    <a:lnTo>
                      <a:pt x="30" y="3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Freeform 71"/>
              <p:cNvSpPr>
                <a:spLocks noChangeArrowheads="1"/>
              </p:cNvSpPr>
              <p:nvPr/>
            </p:nvSpPr>
            <p:spPr bwMode="auto">
              <a:xfrm>
                <a:off x="5040313" y="1701800"/>
                <a:ext cx="23812" cy="11113"/>
              </a:xfrm>
              <a:custGeom>
                <a:avLst/>
                <a:gdLst>
                  <a:gd name="T0" fmla="*/ 0 w 64"/>
                  <a:gd name="T1" fmla="*/ 30 h 31"/>
                  <a:gd name="T2" fmla="*/ 0 w 64"/>
                  <a:gd name="T3" fmla="*/ 30 h 31"/>
                  <a:gd name="T4" fmla="*/ 32 w 64"/>
                  <a:gd name="T5" fmla="*/ 30 h 31"/>
                  <a:gd name="T6" fmla="*/ 32 w 64"/>
                  <a:gd name="T7" fmla="*/ 30 h 31"/>
                  <a:gd name="T8" fmla="*/ 32 w 64"/>
                  <a:gd name="T9" fmla="*/ 30 h 31"/>
                  <a:gd name="T10" fmla="*/ 32 w 64"/>
                  <a:gd name="T11" fmla="*/ 30 h 31"/>
                  <a:gd name="T12" fmla="*/ 32 w 64"/>
                  <a:gd name="T13" fmla="*/ 30 h 31"/>
                  <a:gd name="T14" fmla="*/ 32 w 64"/>
                  <a:gd name="T15" fmla="*/ 30 h 31"/>
                  <a:gd name="T16" fmla="*/ 32 w 64"/>
                  <a:gd name="T17" fmla="*/ 30 h 31"/>
                  <a:gd name="T18" fmla="*/ 63 w 64"/>
                  <a:gd name="T19" fmla="*/ 30 h 31"/>
                  <a:gd name="T20" fmla="*/ 63 w 64"/>
                  <a:gd name="T21" fmla="*/ 0 h 31"/>
                  <a:gd name="T22" fmla="*/ 63 w 64"/>
                  <a:gd name="T23" fmla="*/ 0 h 31"/>
                  <a:gd name="T24" fmla="*/ 0 w 64"/>
                  <a:gd name="T25" fmla="*/ 0 h 31"/>
                  <a:gd name="T26" fmla="*/ 0 w 64"/>
                  <a:gd name="T27" fmla="*/ 0 h 31"/>
                  <a:gd name="T28" fmla="*/ 0 w 64"/>
                  <a:gd name="T29" fmla="*/ 0 h 31"/>
                  <a:gd name="T30" fmla="*/ 0 w 64"/>
                  <a:gd name="T31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31">
                    <a:moveTo>
                      <a:pt x="0" y="30"/>
                    </a:moveTo>
                    <a:lnTo>
                      <a:pt x="0" y="30"/>
                    </a:lnTo>
                    <a:cubicBezTo>
                      <a:pt x="0" y="30"/>
                      <a:pt x="0" y="30"/>
                      <a:pt x="32" y="30"/>
                    </a:cubicBezTo>
                    <a:lnTo>
                      <a:pt x="32" y="30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2" y="30"/>
                    </a:lnTo>
                    <a:cubicBezTo>
                      <a:pt x="63" y="30"/>
                      <a:pt x="63" y="30"/>
                      <a:pt x="63" y="30"/>
                    </a:cubicBezTo>
                    <a:cubicBezTo>
                      <a:pt x="63" y="0"/>
                      <a:pt x="63" y="0"/>
                      <a:pt x="63" y="0"/>
                    </a:cubicBezTo>
                    <a:lnTo>
                      <a:pt x="63" y="0"/>
                    </a:lnTo>
                    <a:cubicBezTo>
                      <a:pt x="32" y="0"/>
                      <a:pt x="32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Freeform 72"/>
              <p:cNvSpPr>
                <a:spLocks noChangeArrowheads="1"/>
              </p:cNvSpPr>
              <p:nvPr/>
            </p:nvSpPr>
            <p:spPr bwMode="auto">
              <a:xfrm>
                <a:off x="5097463" y="1747838"/>
                <a:ext cx="55562" cy="44450"/>
              </a:xfrm>
              <a:custGeom>
                <a:avLst/>
                <a:gdLst>
                  <a:gd name="T0" fmla="*/ 0 w 155"/>
                  <a:gd name="T1" fmla="*/ 93 h 125"/>
                  <a:gd name="T2" fmla="*/ 0 w 155"/>
                  <a:gd name="T3" fmla="*/ 93 h 125"/>
                  <a:gd name="T4" fmla="*/ 0 w 155"/>
                  <a:gd name="T5" fmla="*/ 124 h 125"/>
                  <a:gd name="T6" fmla="*/ 0 w 155"/>
                  <a:gd name="T7" fmla="*/ 124 h 125"/>
                  <a:gd name="T8" fmla="*/ 0 w 155"/>
                  <a:gd name="T9" fmla="*/ 124 h 125"/>
                  <a:gd name="T10" fmla="*/ 0 w 155"/>
                  <a:gd name="T11" fmla="*/ 124 h 125"/>
                  <a:gd name="T12" fmla="*/ 0 w 155"/>
                  <a:gd name="T13" fmla="*/ 124 h 125"/>
                  <a:gd name="T14" fmla="*/ 30 w 155"/>
                  <a:gd name="T15" fmla="*/ 124 h 125"/>
                  <a:gd name="T16" fmla="*/ 30 w 155"/>
                  <a:gd name="T17" fmla="*/ 124 h 125"/>
                  <a:gd name="T18" fmla="*/ 30 w 155"/>
                  <a:gd name="T19" fmla="*/ 124 h 125"/>
                  <a:gd name="T20" fmla="*/ 30 w 155"/>
                  <a:gd name="T21" fmla="*/ 124 h 125"/>
                  <a:gd name="T22" fmla="*/ 61 w 155"/>
                  <a:gd name="T23" fmla="*/ 124 h 125"/>
                  <a:gd name="T24" fmla="*/ 61 w 155"/>
                  <a:gd name="T25" fmla="*/ 124 h 125"/>
                  <a:gd name="T26" fmla="*/ 61 w 155"/>
                  <a:gd name="T27" fmla="*/ 124 h 125"/>
                  <a:gd name="T28" fmla="*/ 61 w 155"/>
                  <a:gd name="T29" fmla="*/ 124 h 125"/>
                  <a:gd name="T30" fmla="*/ 61 w 155"/>
                  <a:gd name="T31" fmla="*/ 124 h 125"/>
                  <a:gd name="T32" fmla="*/ 93 w 155"/>
                  <a:gd name="T33" fmla="*/ 124 h 125"/>
                  <a:gd name="T34" fmla="*/ 93 w 155"/>
                  <a:gd name="T35" fmla="*/ 124 h 125"/>
                  <a:gd name="T36" fmla="*/ 124 w 155"/>
                  <a:gd name="T37" fmla="*/ 124 h 125"/>
                  <a:gd name="T38" fmla="*/ 124 w 155"/>
                  <a:gd name="T39" fmla="*/ 124 h 125"/>
                  <a:gd name="T40" fmla="*/ 124 w 155"/>
                  <a:gd name="T41" fmla="*/ 93 h 125"/>
                  <a:gd name="T42" fmla="*/ 124 w 155"/>
                  <a:gd name="T43" fmla="*/ 93 h 125"/>
                  <a:gd name="T44" fmla="*/ 154 w 155"/>
                  <a:gd name="T45" fmla="*/ 93 h 125"/>
                  <a:gd name="T46" fmla="*/ 154 w 155"/>
                  <a:gd name="T47" fmla="*/ 93 h 125"/>
                  <a:gd name="T48" fmla="*/ 154 w 155"/>
                  <a:gd name="T49" fmla="*/ 61 h 125"/>
                  <a:gd name="T50" fmla="*/ 154 w 155"/>
                  <a:gd name="T51" fmla="*/ 61 h 125"/>
                  <a:gd name="T52" fmla="*/ 154 w 155"/>
                  <a:gd name="T53" fmla="*/ 61 h 125"/>
                  <a:gd name="T54" fmla="*/ 154 w 155"/>
                  <a:gd name="T55" fmla="*/ 61 h 125"/>
                  <a:gd name="T56" fmla="*/ 124 w 155"/>
                  <a:gd name="T57" fmla="*/ 61 h 125"/>
                  <a:gd name="T58" fmla="*/ 124 w 155"/>
                  <a:gd name="T59" fmla="*/ 61 h 125"/>
                  <a:gd name="T60" fmla="*/ 124 w 155"/>
                  <a:gd name="T61" fmla="*/ 61 h 125"/>
                  <a:gd name="T62" fmla="*/ 124 w 155"/>
                  <a:gd name="T63" fmla="*/ 61 h 125"/>
                  <a:gd name="T64" fmla="*/ 93 w 155"/>
                  <a:gd name="T65" fmla="*/ 30 h 125"/>
                  <a:gd name="T66" fmla="*/ 93 w 155"/>
                  <a:gd name="T67" fmla="*/ 30 h 125"/>
                  <a:gd name="T68" fmla="*/ 61 w 155"/>
                  <a:gd name="T69" fmla="*/ 30 h 125"/>
                  <a:gd name="T70" fmla="*/ 61 w 155"/>
                  <a:gd name="T71" fmla="*/ 30 h 125"/>
                  <a:gd name="T72" fmla="*/ 61 w 155"/>
                  <a:gd name="T73" fmla="*/ 30 h 125"/>
                  <a:gd name="T74" fmla="*/ 30 w 155"/>
                  <a:gd name="T75" fmla="*/ 0 h 125"/>
                  <a:gd name="T76" fmla="*/ 30 w 155"/>
                  <a:gd name="T77" fmla="*/ 0 h 125"/>
                  <a:gd name="T78" fmla="*/ 30 w 155"/>
                  <a:gd name="T79" fmla="*/ 0 h 125"/>
                  <a:gd name="T80" fmla="*/ 30 w 155"/>
                  <a:gd name="T81" fmla="*/ 0 h 125"/>
                  <a:gd name="T82" fmla="*/ 30 w 155"/>
                  <a:gd name="T83" fmla="*/ 0 h 125"/>
                  <a:gd name="T84" fmla="*/ 0 w 155"/>
                  <a:gd name="T85" fmla="*/ 30 h 125"/>
                  <a:gd name="T86" fmla="*/ 0 w 155"/>
                  <a:gd name="T87" fmla="*/ 61 h 125"/>
                  <a:gd name="T88" fmla="*/ 0 w 155"/>
                  <a:gd name="T89" fmla="*/ 61 h 125"/>
                  <a:gd name="T90" fmla="*/ 0 w 155"/>
                  <a:gd name="T91" fmla="*/ 61 h 125"/>
                  <a:gd name="T92" fmla="*/ 0 w 155"/>
                  <a:gd name="T93" fmla="*/ 61 h 125"/>
                  <a:gd name="T94" fmla="*/ 0 w 155"/>
                  <a:gd name="T95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5" h="125">
                    <a:moveTo>
                      <a:pt x="0" y="93"/>
                    </a:moveTo>
                    <a:lnTo>
                      <a:pt x="0" y="93"/>
                    </a:lnTo>
                    <a:cubicBezTo>
                      <a:pt x="0" y="124"/>
                      <a:pt x="0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0" y="124"/>
                      <a:pt x="30" y="124"/>
                    </a:cubicBezTo>
                    <a:lnTo>
                      <a:pt x="30" y="124"/>
                    </a:lnTo>
                    <a:lnTo>
                      <a:pt x="30" y="124"/>
                    </a:lnTo>
                    <a:lnTo>
                      <a:pt x="30" y="124"/>
                    </a:lnTo>
                    <a:lnTo>
                      <a:pt x="61" y="124"/>
                    </a:lnTo>
                    <a:lnTo>
                      <a:pt x="61" y="124"/>
                    </a:lnTo>
                    <a:lnTo>
                      <a:pt x="61" y="124"/>
                    </a:lnTo>
                    <a:lnTo>
                      <a:pt x="61" y="124"/>
                    </a:lnTo>
                    <a:lnTo>
                      <a:pt x="61" y="124"/>
                    </a:lnTo>
                    <a:cubicBezTo>
                      <a:pt x="93" y="124"/>
                      <a:pt x="93" y="124"/>
                      <a:pt x="93" y="124"/>
                    </a:cubicBezTo>
                    <a:lnTo>
                      <a:pt x="93" y="124"/>
                    </a:lnTo>
                    <a:lnTo>
                      <a:pt x="124" y="124"/>
                    </a:lnTo>
                    <a:lnTo>
                      <a:pt x="124" y="124"/>
                    </a:lnTo>
                    <a:cubicBezTo>
                      <a:pt x="124" y="93"/>
                      <a:pt x="124" y="93"/>
                      <a:pt x="124" y="93"/>
                    </a:cubicBezTo>
                    <a:lnTo>
                      <a:pt x="124" y="93"/>
                    </a:lnTo>
                    <a:lnTo>
                      <a:pt x="154" y="93"/>
                    </a:lnTo>
                    <a:lnTo>
                      <a:pt x="154" y="93"/>
                    </a:lnTo>
                    <a:lnTo>
                      <a:pt x="154" y="61"/>
                    </a:lnTo>
                    <a:lnTo>
                      <a:pt x="154" y="61"/>
                    </a:lnTo>
                    <a:lnTo>
                      <a:pt x="154" y="61"/>
                    </a:lnTo>
                    <a:lnTo>
                      <a:pt x="15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cubicBezTo>
                      <a:pt x="93" y="61"/>
                      <a:pt x="93" y="61"/>
                      <a:pt x="93" y="30"/>
                    </a:cubicBezTo>
                    <a:lnTo>
                      <a:pt x="93" y="30"/>
                    </a:lnTo>
                    <a:lnTo>
                      <a:pt x="61" y="30"/>
                    </a:lnTo>
                    <a:lnTo>
                      <a:pt x="61" y="30"/>
                    </a:lnTo>
                    <a:lnTo>
                      <a:pt x="61" y="30"/>
                    </a:lnTo>
                    <a:cubicBezTo>
                      <a:pt x="61" y="30"/>
                      <a:pt x="61" y="0"/>
                      <a:pt x="30" y="0"/>
                    </a:cubicBezTo>
                    <a:lnTo>
                      <a:pt x="30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0" y="0"/>
                    </a:lnTo>
                    <a:cubicBezTo>
                      <a:pt x="3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61"/>
                    </a:cubicBezTo>
                    <a:lnTo>
                      <a:pt x="0" y="61"/>
                    </a:lnTo>
                    <a:lnTo>
                      <a:pt x="0" y="61"/>
                    </a:lnTo>
                    <a:lnTo>
                      <a:pt x="0" y="61"/>
                    </a:lnTo>
                    <a:cubicBezTo>
                      <a:pt x="0" y="61"/>
                      <a:pt x="0" y="61"/>
                      <a:pt x="0" y="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Freeform 73"/>
              <p:cNvSpPr>
                <a:spLocks noChangeArrowheads="1"/>
              </p:cNvSpPr>
              <p:nvPr/>
            </p:nvSpPr>
            <p:spPr bwMode="auto">
              <a:xfrm>
                <a:off x="5029200" y="1735138"/>
                <a:ext cx="44450" cy="44450"/>
              </a:xfrm>
              <a:custGeom>
                <a:avLst/>
                <a:gdLst>
                  <a:gd name="T0" fmla="*/ 94 w 125"/>
                  <a:gd name="T1" fmla="*/ 31 h 125"/>
                  <a:gd name="T2" fmla="*/ 94 w 125"/>
                  <a:gd name="T3" fmla="*/ 31 h 125"/>
                  <a:gd name="T4" fmla="*/ 94 w 125"/>
                  <a:gd name="T5" fmla="*/ 31 h 125"/>
                  <a:gd name="T6" fmla="*/ 63 w 125"/>
                  <a:gd name="T7" fmla="*/ 31 h 125"/>
                  <a:gd name="T8" fmla="*/ 31 w 125"/>
                  <a:gd name="T9" fmla="*/ 31 h 125"/>
                  <a:gd name="T10" fmla="*/ 31 w 125"/>
                  <a:gd name="T11" fmla="*/ 31 h 125"/>
                  <a:gd name="T12" fmla="*/ 31 w 125"/>
                  <a:gd name="T13" fmla="*/ 31 h 125"/>
                  <a:gd name="T14" fmla="*/ 0 w 125"/>
                  <a:gd name="T15" fmla="*/ 0 h 125"/>
                  <a:gd name="T16" fmla="*/ 0 w 125"/>
                  <a:gd name="T17" fmla="*/ 31 h 125"/>
                  <a:gd name="T18" fmla="*/ 0 w 125"/>
                  <a:gd name="T19" fmla="*/ 31 h 125"/>
                  <a:gd name="T20" fmla="*/ 0 w 125"/>
                  <a:gd name="T21" fmla="*/ 31 h 125"/>
                  <a:gd name="T22" fmla="*/ 0 w 125"/>
                  <a:gd name="T23" fmla="*/ 31 h 125"/>
                  <a:gd name="T24" fmla="*/ 0 w 125"/>
                  <a:gd name="T25" fmla="*/ 31 h 125"/>
                  <a:gd name="T26" fmla="*/ 0 w 125"/>
                  <a:gd name="T27" fmla="*/ 31 h 125"/>
                  <a:gd name="T28" fmla="*/ 0 w 125"/>
                  <a:gd name="T29" fmla="*/ 61 h 125"/>
                  <a:gd name="T30" fmla="*/ 0 w 125"/>
                  <a:gd name="T31" fmla="*/ 61 h 125"/>
                  <a:gd name="T32" fmla="*/ 0 w 125"/>
                  <a:gd name="T33" fmla="*/ 61 h 125"/>
                  <a:gd name="T34" fmla="*/ 0 w 125"/>
                  <a:gd name="T35" fmla="*/ 92 h 125"/>
                  <a:gd name="T36" fmla="*/ 0 w 125"/>
                  <a:gd name="T37" fmla="*/ 92 h 125"/>
                  <a:gd name="T38" fmla="*/ 0 w 125"/>
                  <a:gd name="T39" fmla="*/ 92 h 125"/>
                  <a:gd name="T40" fmla="*/ 0 w 125"/>
                  <a:gd name="T41" fmla="*/ 92 h 125"/>
                  <a:gd name="T42" fmla="*/ 0 w 125"/>
                  <a:gd name="T43" fmla="*/ 124 h 125"/>
                  <a:gd name="T44" fmla="*/ 0 w 125"/>
                  <a:gd name="T45" fmla="*/ 124 h 125"/>
                  <a:gd name="T46" fmla="*/ 0 w 125"/>
                  <a:gd name="T47" fmla="*/ 124 h 125"/>
                  <a:gd name="T48" fmla="*/ 31 w 125"/>
                  <a:gd name="T49" fmla="*/ 124 h 125"/>
                  <a:gd name="T50" fmla="*/ 31 w 125"/>
                  <a:gd name="T51" fmla="*/ 124 h 125"/>
                  <a:gd name="T52" fmla="*/ 31 w 125"/>
                  <a:gd name="T53" fmla="*/ 124 h 125"/>
                  <a:gd name="T54" fmla="*/ 31 w 125"/>
                  <a:gd name="T55" fmla="*/ 92 h 125"/>
                  <a:gd name="T56" fmla="*/ 31 w 125"/>
                  <a:gd name="T57" fmla="*/ 92 h 125"/>
                  <a:gd name="T58" fmla="*/ 63 w 125"/>
                  <a:gd name="T59" fmla="*/ 92 h 125"/>
                  <a:gd name="T60" fmla="*/ 63 w 125"/>
                  <a:gd name="T61" fmla="*/ 92 h 125"/>
                  <a:gd name="T62" fmla="*/ 63 w 125"/>
                  <a:gd name="T63" fmla="*/ 92 h 125"/>
                  <a:gd name="T64" fmla="*/ 63 w 125"/>
                  <a:gd name="T65" fmla="*/ 92 h 125"/>
                  <a:gd name="T66" fmla="*/ 94 w 125"/>
                  <a:gd name="T67" fmla="*/ 61 h 125"/>
                  <a:gd name="T68" fmla="*/ 94 w 125"/>
                  <a:gd name="T69" fmla="*/ 61 h 125"/>
                  <a:gd name="T70" fmla="*/ 124 w 125"/>
                  <a:gd name="T71" fmla="*/ 61 h 125"/>
                  <a:gd name="T72" fmla="*/ 94 w 125"/>
                  <a:gd name="T73" fmla="*/ 3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5" h="125">
                    <a:moveTo>
                      <a:pt x="94" y="31"/>
                    </a:moveTo>
                    <a:lnTo>
                      <a:pt x="94" y="31"/>
                    </a:lnTo>
                    <a:lnTo>
                      <a:pt x="94" y="31"/>
                    </a:lnTo>
                    <a:lnTo>
                      <a:pt x="63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31"/>
                      <a:pt x="31" y="31"/>
                      <a:pt x="0" y="0"/>
                    </a:cubicBezTo>
                    <a:cubicBezTo>
                      <a:pt x="0" y="31"/>
                      <a:pt x="0" y="31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1"/>
                    </a:lnTo>
                    <a:cubicBezTo>
                      <a:pt x="0" y="92"/>
                      <a:pt x="0" y="92"/>
                      <a:pt x="0" y="92"/>
                    </a:cubicBezTo>
                    <a:lnTo>
                      <a:pt x="0" y="92"/>
                    </a:lnTo>
                    <a:lnTo>
                      <a:pt x="0" y="92"/>
                    </a:lnTo>
                    <a:lnTo>
                      <a:pt x="0" y="9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lnTo>
                      <a:pt x="31" y="92"/>
                    </a:lnTo>
                    <a:lnTo>
                      <a:pt x="31" y="92"/>
                    </a:lnTo>
                    <a:cubicBezTo>
                      <a:pt x="63" y="92"/>
                      <a:pt x="63" y="92"/>
                      <a:pt x="63" y="92"/>
                    </a:cubicBezTo>
                    <a:lnTo>
                      <a:pt x="63" y="92"/>
                    </a:lnTo>
                    <a:lnTo>
                      <a:pt x="63" y="92"/>
                    </a:lnTo>
                    <a:lnTo>
                      <a:pt x="63" y="92"/>
                    </a:lnTo>
                    <a:lnTo>
                      <a:pt x="94" y="61"/>
                    </a:lnTo>
                    <a:lnTo>
                      <a:pt x="94" y="61"/>
                    </a:lnTo>
                    <a:cubicBezTo>
                      <a:pt x="94" y="61"/>
                      <a:pt x="94" y="61"/>
                      <a:pt x="124" y="61"/>
                    </a:cubicBezTo>
                    <a:cubicBezTo>
                      <a:pt x="94" y="31"/>
                      <a:pt x="94" y="31"/>
                      <a:pt x="94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Freeform 74"/>
              <p:cNvSpPr>
                <a:spLocks noChangeArrowheads="1"/>
              </p:cNvSpPr>
              <p:nvPr/>
            </p:nvSpPr>
            <p:spPr bwMode="auto">
              <a:xfrm>
                <a:off x="5073650" y="1668463"/>
                <a:ext cx="168275" cy="68262"/>
              </a:xfrm>
              <a:custGeom>
                <a:avLst/>
                <a:gdLst>
                  <a:gd name="T0" fmla="*/ 187 w 466"/>
                  <a:gd name="T1" fmla="*/ 124 h 188"/>
                  <a:gd name="T2" fmla="*/ 187 w 466"/>
                  <a:gd name="T3" fmla="*/ 94 h 188"/>
                  <a:gd name="T4" fmla="*/ 217 w 466"/>
                  <a:gd name="T5" fmla="*/ 94 h 188"/>
                  <a:gd name="T6" fmla="*/ 217 w 466"/>
                  <a:gd name="T7" fmla="*/ 94 h 188"/>
                  <a:gd name="T8" fmla="*/ 248 w 466"/>
                  <a:gd name="T9" fmla="*/ 94 h 188"/>
                  <a:gd name="T10" fmla="*/ 248 w 466"/>
                  <a:gd name="T11" fmla="*/ 94 h 188"/>
                  <a:gd name="T12" fmla="*/ 280 w 466"/>
                  <a:gd name="T13" fmla="*/ 124 h 188"/>
                  <a:gd name="T14" fmla="*/ 311 w 466"/>
                  <a:gd name="T15" fmla="*/ 94 h 188"/>
                  <a:gd name="T16" fmla="*/ 311 w 466"/>
                  <a:gd name="T17" fmla="*/ 63 h 188"/>
                  <a:gd name="T18" fmla="*/ 341 w 466"/>
                  <a:gd name="T19" fmla="*/ 63 h 188"/>
                  <a:gd name="T20" fmla="*/ 341 w 466"/>
                  <a:gd name="T21" fmla="*/ 63 h 188"/>
                  <a:gd name="T22" fmla="*/ 404 w 466"/>
                  <a:gd name="T23" fmla="*/ 63 h 188"/>
                  <a:gd name="T24" fmla="*/ 465 w 466"/>
                  <a:gd name="T25" fmla="*/ 31 h 188"/>
                  <a:gd name="T26" fmla="*/ 465 w 466"/>
                  <a:gd name="T27" fmla="*/ 31 h 188"/>
                  <a:gd name="T28" fmla="*/ 435 w 466"/>
                  <a:gd name="T29" fmla="*/ 0 h 188"/>
                  <a:gd name="T30" fmla="*/ 435 w 466"/>
                  <a:gd name="T31" fmla="*/ 0 h 188"/>
                  <a:gd name="T32" fmla="*/ 372 w 466"/>
                  <a:gd name="T33" fmla="*/ 0 h 188"/>
                  <a:gd name="T34" fmla="*/ 372 w 466"/>
                  <a:gd name="T35" fmla="*/ 0 h 188"/>
                  <a:gd name="T36" fmla="*/ 341 w 466"/>
                  <a:gd name="T37" fmla="*/ 0 h 188"/>
                  <a:gd name="T38" fmla="*/ 311 w 466"/>
                  <a:gd name="T39" fmla="*/ 0 h 188"/>
                  <a:gd name="T40" fmla="*/ 311 w 466"/>
                  <a:gd name="T41" fmla="*/ 0 h 188"/>
                  <a:gd name="T42" fmla="*/ 248 w 466"/>
                  <a:gd name="T43" fmla="*/ 0 h 188"/>
                  <a:gd name="T44" fmla="*/ 217 w 466"/>
                  <a:gd name="T45" fmla="*/ 0 h 188"/>
                  <a:gd name="T46" fmla="*/ 187 w 466"/>
                  <a:gd name="T47" fmla="*/ 0 h 188"/>
                  <a:gd name="T48" fmla="*/ 187 w 466"/>
                  <a:gd name="T49" fmla="*/ 0 h 188"/>
                  <a:gd name="T50" fmla="*/ 187 w 466"/>
                  <a:gd name="T51" fmla="*/ 0 h 188"/>
                  <a:gd name="T52" fmla="*/ 156 w 466"/>
                  <a:gd name="T53" fmla="*/ 31 h 188"/>
                  <a:gd name="T54" fmla="*/ 93 w 466"/>
                  <a:gd name="T55" fmla="*/ 31 h 188"/>
                  <a:gd name="T56" fmla="*/ 63 w 466"/>
                  <a:gd name="T57" fmla="*/ 0 h 188"/>
                  <a:gd name="T58" fmla="*/ 32 w 466"/>
                  <a:gd name="T59" fmla="*/ 31 h 188"/>
                  <a:gd name="T60" fmla="*/ 0 w 466"/>
                  <a:gd name="T61" fmla="*/ 63 h 188"/>
                  <a:gd name="T62" fmla="*/ 0 w 466"/>
                  <a:gd name="T63" fmla="*/ 63 h 188"/>
                  <a:gd name="T64" fmla="*/ 32 w 466"/>
                  <a:gd name="T65" fmla="*/ 63 h 188"/>
                  <a:gd name="T66" fmla="*/ 93 w 466"/>
                  <a:gd name="T67" fmla="*/ 63 h 188"/>
                  <a:gd name="T68" fmla="*/ 124 w 466"/>
                  <a:gd name="T69" fmla="*/ 124 h 188"/>
                  <a:gd name="T70" fmla="*/ 124 w 466"/>
                  <a:gd name="T71" fmla="*/ 124 h 188"/>
                  <a:gd name="T72" fmla="*/ 93 w 466"/>
                  <a:gd name="T73" fmla="*/ 155 h 188"/>
                  <a:gd name="T74" fmla="*/ 63 w 466"/>
                  <a:gd name="T75" fmla="*/ 187 h 188"/>
                  <a:gd name="T76" fmla="*/ 63 w 466"/>
                  <a:gd name="T77" fmla="*/ 187 h 188"/>
                  <a:gd name="T78" fmla="*/ 63 w 466"/>
                  <a:gd name="T79" fmla="*/ 187 h 188"/>
                  <a:gd name="T80" fmla="*/ 93 w 466"/>
                  <a:gd name="T81" fmla="*/ 187 h 188"/>
                  <a:gd name="T82" fmla="*/ 93 w 466"/>
                  <a:gd name="T83" fmla="*/ 187 h 188"/>
                  <a:gd name="T84" fmla="*/ 93 w 466"/>
                  <a:gd name="T85" fmla="*/ 155 h 188"/>
                  <a:gd name="T86" fmla="*/ 124 w 466"/>
                  <a:gd name="T87" fmla="*/ 187 h 188"/>
                  <a:gd name="T88" fmla="*/ 156 w 466"/>
                  <a:gd name="T89" fmla="*/ 155 h 188"/>
                  <a:gd name="T90" fmla="*/ 187 w 466"/>
                  <a:gd name="T91" fmla="*/ 12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188">
                    <a:moveTo>
                      <a:pt x="187" y="124"/>
                    </a:moveTo>
                    <a:lnTo>
                      <a:pt x="187" y="124"/>
                    </a:lnTo>
                    <a:lnTo>
                      <a:pt x="187" y="124"/>
                    </a:lnTo>
                    <a:cubicBezTo>
                      <a:pt x="187" y="124"/>
                      <a:pt x="187" y="124"/>
                      <a:pt x="187" y="94"/>
                    </a:cubicBezTo>
                    <a:lnTo>
                      <a:pt x="187" y="94"/>
                    </a:lnTo>
                    <a:cubicBezTo>
                      <a:pt x="217" y="94"/>
                      <a:pt x="217" y="94"/>
                      <a:pt x="217" y="94"/>
                    </a:cubicBezTo>
                    <a:lnTo>
                      <a:pt x="217" y="94"/>
                    </a:lnTo>
                    <a:lnTo>
                      <a:pt x="217" y="94"/>
                    </a:lnTo>
                    <a:lnTo>
                      <a:pt x="217" y="94"/>
                    </a:lnTo>
                    <a:cubicBezTo>
                      <a:pt x="248" y="94"/>
                      <a:pt x="248" y="94"/>
                      <a:pt x="248" y="94"/>
                    </a:cubicBezTo>
                    <a:lnTo>
                      <a:pt x="248" y="94"/>
                    </a:lnTo>
                    <a:lnTo>
                      <a:pt x="248" y="94"/>
                    </a:lnTo>
                    <a:lnTo>
                      <a:pt x="248" y="94"/>
                    </a:lnTo>
                    <a:cubicBezTo>
                      <a:pt x="280" y="94"/>
                      <a:pt x="280" y="94"/>
                      <a:pt x="280" y="124"/>
                    </a:cubicBezTo>
                    <a:cubicBezTo>
                      <a:pt x="280" y="124"/>
                      <a:pt x="280" y="94"/>
                      <a:pt x="311" y="94"/>
                    </a:cubicBezTo>
                    <a:lnTo>
                      <a:pt x="311" y="94"/>
                    </a:lnTo>
                    <a:cubicBezTo>
                      <a:pt x="311" y="94"/>
                      <a:pt x="311" y="94"/>
                      <a:pt x="311" y="63"/>
                    </a:cubicBezTo>
                    <a:lnTo>
                      <a:pt x="311" y="63"/>
                    </a:lnTo>
                    <a:cubicBezTo>
                      <a:pt x="341" y="63"/>
                      <a:pt x="341" y="63"/>
                      <a:pt x="341" y="63"/>
                    </a:cubicBezTo>
                    <a:lnTo>
                      <a:pt x="341" y="63"/>
                    </a:lnTo>
                    <a:lnTo>
                      <a:pt x="341" y="63"/>
                    </a:lnTo>
                    <a:lnTo>
                      <a:pt x="341" y="63"/>
                    </a:lnTo>
                    <a:cubicBezTo>
                      <a:pt x="341" y="63"/>
                      <a:pt x="372" y="63"/>
                      <a:pt x="404" y="63"/>
                    </a:cubicBezTo>
                    <a:lnTo>
                      <a:pt x="404" y="63"/>
                    </a:lnTo>
                    <a:cubicBezTo>
                      <a:pt x="404" y="31"/>
                      <a:pt x="435" y="31"/>
                      <a:pt x="435" y="31"/>
                    </a:cubicBezTo>
                    <a:cubicBezTo>
                      <a:pt x="435" y="31"/>
                      <a:pt x="435" y="31"/>
                      <a:pt x="465" y="31"/>
                    </a:cubicBezTo>
                    <a:lnTo>
                      <a:pt x="465" y="31"/>
                    </a:lnTo>
                    <a:lnTo>
                      <a:pt x="465" y="31"/>
                    </a:lnTo>
                    <a:cubicBezTo>
                      <a:pt x="435" y="31"/>
                      <a:pt x="435" y="0"/>
                      <a:pt x="435" y="0"/>
                    </a:cubicBezTo>
                    <a:lnTo>
                      <a:pt x="435" y="0"/>
                    </a:lnTo>
                    <a:lnTo>
                      <a:pt x="435" y="0"/>
                    </a:lnTo>
                    <a:lnTo>
                      <a:pt x="435" y="0"/>
                    </a:lnTo>
                    <a:cubicBezTo>
                      <a:pt x="404" y="0"/>
                      <a:pt x="404" y="0"/>
                      <a:pt x="404" y="0"/>
                    </a:cubicBezTo>
                    <a:cubicBezTo>
                      <a:pt x="404" y="0"/>
                      <a:pt x="404" y="0"/>
                      <a:pt x="372" y="0"/>
                    </a:cubicBezTo>
                    <a:lnTo>
                      <a:pt x="372" y="0"/>
                    </a:lnTo>
                    <a:lnTo>
                      <a:pt x="372" y="0"/>
                    </a:lnTo>
                    <a:cubicBezTo>
                      <a:pt x="341" y="0"/>
                      <a:pt x="341" y="0"/>
                      <a:pt x="341" y="0"/>
                    </a:cubicBezTo>
                    <a:lnTo>
                      <a:pt x="341" y="0"/>
                    </a:lnTo>
                    <a:cubicBezTo>
                      <a:pt x="311" y="0"/>
                      <a:pt x="311" y="0"/>
                      <a:pt x="311" y="0"/>
                    </a:cubicBezTo>
                    <a:lnTo>
                      <a:pt x="311" y="0"/>
                    </a:lnTo>
                    <a:lnTo>
                      <a:pt x="311" y="0"/>
                    </a:lnTo>
                    <a:lnTo>
                      <a:pt x="311" y="0"/>
                    </a:lnTo>
                    <a:cubicBezTo>
                      <a:pt x="280" y="0"/>
                      <a:pt x="280" y="0"/>
                      <a:pt x="280" y="0"/>
                    </a:cubicBezTo>
                    <a:cubicBezTo>
                      <a:pt x="280" y="0"/>
                      <a:pt x="280" y="0"/>
                      <a:pt x="248" y="0"/>
                    </a:cubicBezTo>
                    <a:lnTo>
                      <a:pt x="248" y="0"/>
                    </a:lnTo>
                    <a:cubicBezTo>
                      <a:pt x="217" y="0"/>
                      <a:pt x="217" y="0"/>
                      <a:pt x="217" y="0"/>
                    </a:cubicBezTo>
                    <a:cubicBezTo>
                      <a:pt x="217" y="0"/>
                      <a:pt x="217" y="0"/>
                      <a:pt x="187" y="0"/>
                    </a:cubicBezTo>
                    <a:lnTo>
                      <a:pt x="187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7" y="0"/>
                    </a:lnTo>
                    <a:cubicBezTo>
                      <a:pt x="187" y="31"/>
                      <a:pt x="187" y="31"/>
                      <a:pt x="156" y="31"/>
                    </a:cubicBezTo>
                    <a:lnTo>
                      <a:pt x="156" y="31"/>
                    </a:lnTo>
                    <a:cubicBezTo>
                      <a:pt x="124" y="31"/>
                      <a:pt x="124" y="31"/>
                      <a:pt x="124" y="31"/>
                    </a:cubicBezTo>
                    <a:cubicBezTo>
                      <a:pt x="93" y="31"/>
                      <a:pt x="93" y="31"/>
                      <a:pt x="93" y="31"/>
                    </a:cubicBezTo>
                    <a:cubicBezTo>
                      <a:pt x="63" y="0"/>
                      <a:pt x="63" y="0"/>
                      <a:pt x="63" y="0"/>
                    </a:cubicBezTo>
                    <a:lnTo>
                      <a:pt x="63" y="0"/>
                    </a:lnTo>
                    <a:cubicBezTo>
                      <a:pt x="32" y="0"/>
                      <a:pt x="32" y="31"/>
                      <a:pt x="32" y="31"/>
                    </a:cubicBezTo>
                    <a:lnTo>
                      <a:pt x="32" y="31"/>
                    </a:lnTo>
                    <a:cubicBezTo>
                      <a:pt x="0" y="31"/>
                      <a:pt x="0" y="63"/>
                      <a:pt x="0" y="63"/>
                    </a:cubicBezTo>
                    <a:lnTo>
                      <a:pt x="0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63"/>
                    </a:lnTo>
                    <a:cubicBezTo>
                      <a:pt x="32" y="63"/>
                      <a:pt x="32" y="63"/>
                      <a:pt x="32" y="63"/>
                    </a:cubicBezTo>
                    <a:lnTo>
                      <a:pt x="32" y="63"/>
                    </a:lnTo>
                    <a:cubicBezTo>
                      <a:pt x="63" y="63"/>
                      <a:pt x="93" y="63"/>
                      <a:pt x="93" y="63"/>
                    </a:cubicBezTo>
                    <a:lnTo>
                      <a:pt x="93" y="63"/>
                    </a:lnTo>
                    <a:cubicBezTo>
                      <a:pt x="124" y="94"/>
                      <a:pt x="124" y="94"/>
                      <a:pt x="124" y="124"/>
                    </a:cubicBezTo>
                    <a:lnTo>
                      <a:pt x="124" y="124"/>
                    </a:lnTo>
                    <a:lnTo>
                      <a:pt x="124" y="124"/>
                    </a:lnTo>
                    <a:cubicBezTo>
                      <a:pt x="124" y="155"/>
                      <a:pt x="93" y="155"/>
                      <a:pt x="93" y="155"/>
                    </a:cubicBezTo>
                    <a:lnTo>
                      <a:pt x="93" y="155"/>
                    </a:lnTo>
                    <a:lnTo>
                      <a:pt x="93" y="155"/>
                    </a:lnTo>
                    <a:cubicBezTo>
                      <a:pt x="93" y="155"/>
                      <a:pt x="63" y="155"/>
                      <a:pt x="63" y="187"/>
                    </a:cubicBezTo>
                    <a:lnTo>
                      <a:pt x="63" y="187"/>
                    </a:lnTo>
                    <a:lnTo>
                      <a:pt x="63" y="187"/>
                    </a:lnTo>
                    <a:lnTo>
                      <a:pt x="63" y="187"/>
                    </a:lnTo>
                    <a:lnTo>
                      <a:pt x="63" y="187"/>
                    </a:lnTo>
                    <a:cubicBezTo>
                      <a:pt x="63" y="187"/>
                      <a:pt x="63" y="187"/>
                      <a:pt x="93" y="187"/>
                    </a:cubicBezTo>
                    <a:lnTo>
                      <a:pt x="93" y="187"/>
                    </a:lnTo>
                    <a:lnTo>
                      <a:pt x="93" y="187"/>
                    </a:lnTo>
                    <a:lnTo>
                      <a:pt x="93" y="187"/>
                    </a:lnTo>
                    <a:lnTo>
                      <a:pt x="93" y="155"/>
                    </a:lnTo>
                    <a:lnTo>
                      <a:pt x="93" y="155"/>
                    </a:lnTo>
                    <a:cubicBezTo>
                      <a:pt x="124" y="155"/>
                      <a:pt x="124" y="155"/>
                      <a:pt x="124" y="187"/>
                    </a:cubicBezTo>
                    <a:lnTo>
                      <a:pt x="124" y="187"/>
                    </a:lnTo>
                    <a:lnTo>
                      <a:pt x="124" y="187"/>
                    </a:lnTo>
                    <a:cubicBezTo>
                      <a:pt x="156" y="155"/>
                      <a:pt x="156" y="155"/>
                      <a:pt x="156" y="155"/>
                    </a:cubicBezTo>
                    <a:lnTo>
                      <a:pt x="156" y="124"/>
                    </a:lnTo>
                    <a:cubicBezTo>
                      <a:pt x="156" y="124"/>
                      <a:pt x="156" y="124"/>
                      <a:pt x="187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Freeform 75"/>
              <p:cNvSpPr>
                <a:spLocks noChangeArrowheads="1"/>
              </p:cNvSpPr>
              <p:nvPr/>
            </p:nvSpPr>
            <p:spPr bwMode="auto">
              <a:xfrm>
                <a:off x="5443538" y="2003425"/>
                <a:ext cx="33337" cy="22225"/>
              </a:xfrm>
              <a:custGeom>
                <a:avLst/>
                <a:gdLst>
                  <a:gd name="T0" fmla="*/ 31 w 93"/>
                  <a:gd name="T1" fmla="*/ 31 h 62"/>
                  <a:gd name="T2" fmla="*/ 31 w 93"/>
                  <a:gd name="T3" fmla="*/ 31 h 62"/>
                  <a:gd name="T4" fmla="*/ 31 w 93"/>
                  <a:gd name="T5" fmla="*/ 31 h 62"/>
                  <a:gd name="T6" fmla="*/ 31 w 93"/>
                  <a:gd name="T7" fmla="*/ 31 h 62"/>
                  <a:gd name="T8" fmla="*/ 61 w 93"/>
                  <a:gd name="T9" fmla="*/ 31 h 62"/>
                  <a:gd name="T10" fmla="*/ 61 w 93"/>
                  <a:gd name="T11" fmla="*/ 31 h 62"/>
                  <a:gd name="T12" fmla="*/ 61 w 93"/>
                  <a:gd name="T13" fmla="*/ 61 h 62"/>
                  <a:gd name="T14" fmla="*/ 92 w 93"/>
                  <a:gd name="T15" fmla="*/ 61 h 62"/>
                  <a:gd name="T16" fmla="*/ 92 w 93"/>
                  <a:gd name="T17" fmla="*/ 61 h 62"/>
                  <a:gd name="T18" fmla="*/ 92 w 93"/>
                  <a:gd name="T19" fmla="*/ 61 h 62"/>
                  <a:gd name="T20" fmla="*/ 92 w 93"/>
                  <a:gd name="T21" fmla="*/ 61 h 62"/>
                  <a:gd name="T22" fmla="*/ 92 w 93"/>
                  <a:gd name="T23" fmla="*/ 61 h 62"/>
                  <a:gd name="T24" fmla="*/ 92 w 93"/>
                  <a:gd name="T25" fmla="*/ 61 h 62"/>
                  <a:gd name="T26" fmla="*/ 92 w 93"/>
                  <a:gd name="T27" fmla="*/ 31 h 62"/>
                  <a:gd name="T28" fmla="*/ 61 w 93"/>
                  <a:gd name="T29" fmla="*/ 31 h 62"/>
                  <a:gd name="T30" fmla="*/ 61 w 93"/>
                  <a:gd name="T31" fmla="*/ 31 h 62"/>
                  <a:gd name="T32" fmla="*/ 61 w 93"/>
                  <a:gd name="T33" fmla="*/ 31 h 62"/>
                  <a:gd name="T34" fmla="*/ 31 w 93"/>
                  <a:gd name="T35" fmla="*/ 0 h 62"/>
                  <a:gd name="T36" fmla="*/ 0 w 93"/>
                  <a:gd name="T37" fmla="*/ 31 h 62"/>
                  <a:gd name="T38" fmla="*/ 0 w 93"/>
                  <a:gd name="T39" fmla="*/ 31 h 62"/>
                  <a:gd name="T40" fmla="*/ 0 w 93"/>
                  <a:gd name="T41" fmla="*/ 31 h 62"/>
                  <a:gd name="T42" fmla="*/ 0 w 93"/>
                  <a:gd name="T43" fmla="*/ 31 h 62"/>
                  <a:gd name="T44" fmla="*/ 31 w 93"/>
                  <a:gd name="T45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3" h="62">
                    <a:moveTo>
                      <a:pt x="31" y="31"/>
                    </a:move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31"/>
                      <a:pt x="31" y="31"/>
                      <a:pt x="61" y="31"/>
                    </a:cubicBezTo>
                    <a:lnTo>
                      <a:pt x="61" y="31"/>
                    </a:lnTo>
                    <a:lnTo>
                      <a:pt x="61" y="61"/>
                    </a:lnTo>
                    <a:cubicBezTo>
                      <a:pt x="92" y="61"/>
                      <a:pt x="92" y="61"/>
                      <a:pt x="92" y="61"/>
                    </a:cubicBezTo>
                    <a:lnTo>
                      <a:pt x="92" y="61"/>
                    </a:lnTo>
                    <a:lnTo>
                      <a:pt x="92" y="61"/>
                    </a:lnTo>
                    <a:lnTo>
                      <a:pt x="92" y="61"/>
                    </a:lnTo>
                    <a:lnTo>
                      <a:pt x="92" y="61"/>
                    </a:lnTo>
                    <a:lnTo>
                      <a:pt x="92" y="61"/>
                    </a:ln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31"/>
                      <a:pt x="92" y="31"/>
                      <a:pt x="61" y="31"/>
                    </a:cubicBezTo>
                    <a:lnTo>
                      <a:pt x="61" y="31"/>
                    </a:lnTo>
                    <a:lnTo>
                      <a:pt x="61" y="31"/>
                    </a:lnTo>
                    <a:cubicBezTo>
                      <a:pt x="31" y="31"/>
                      <a:pt x="31" y="31"/>
                      <a:pt x="31" y="0"/>
                    </a:cubicBezTo>
                    <a:cubicBezTo>
                      <a:pt x="31" y="31"/>
                      <a:pt x="31" y="31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31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Freeform 76"/>
              <p:cNvSpPr>
                <a:spLocks noChangeArrowheads="1"/>
              </p:cNvSpPr>
              <p:nvPr/>
            </p:nvSpPr>
            <p:spPr bwMode="auto">
              <a:xfrm>
                <a:off x="6156325" y="1690688"/>
                <a:ext cx="77788" cy="77787"/>
              </a:xfrm>
              <a:custGeom>
                <a:avLst/>
                <a:gdLst>
                  <a:gd name="T0" fmla="*/ 185 w 217"/>
                  <a:gd name="T1" fmla="*/ 0 h 217"/>
                  <a:gd name="T2" fmla="*/ 185 w 217"/>
                  <a:gd name="T3" fmla="*/ 0 h 217"/>
                  <a:gd name="T4" fmla="*/ 185 w 217"/>
                  <a:gd name="T5" fmla="*/ 0 h 217"/>
                  <a:gd name="T6" fmla="*/ 185 w 217"/>
                  <a:gd name="T7" fmla="*/ 0 h 217"/>
                  <a:gd name="T8" fmla="*/ 185 w 217"/>
                  <a:gd name="T9" fmla="*/ 31 h 217"/>
                  <a:gd name="T10" fmla="*/ 154 w 217"/>
                  <a:gd name="T11" fmla="*/ 61 h 217"/>
                  <a:gd name="T12" fmla="*/ 154 w 217"/>
                  <a:gd name="T13" fmla="*/ 61 h 217"/>
                  <a:gd name="T14" fmla="*/ 92 w 217"/>
                  <a:gd name="T15" fmla="*/ 31 h 217"/>
                  <a:gd name="T16" fmla="*/ 92 w 217"/>
                  <a:gd name="T17" fmla="*/ 31 h 217"/>
                  <a:gd name="T18" fmla="*/ 92 w 217"/>
                  <a:gd name="T19" fmla="*/ 31 h 217"/>
                  <a:gd name="T20" fmla="*/ 61 w 217"/>
                  <a:gd name="T21" fmla="*/ 61 h 217"/>
                  <a:gd name="T22" fmla="*/ 61 w 217"/>
                  <a:gd name="T23" fmla="*/ 61 h 217"/>
                  <a:gd name="T24" fmla="*/ 30 w 217"/>
                  <a:gd name="T25" fmla="*/ 92 h 217"/>
                  <a:gd name="T26" fmla="*/ 0 w 217"/>
                  <a:gd name="T27" fmla="*/ 92 h 217"/>
                  <a:gd name="T28" fmla="*/ 0 w 217"/>
                  <a:gd name="T29" fmla="*/ 92 h 217"/>
                  <a:gd name="T30" fmla="*/ 0 w 217"/>
                  <a:gd name="T31" fmla="*/ 92 h 217"/>
                  <a:gd name="T32" fmla="*/ 30 w 217"/>
                  <a:gd name="T33" fmla="*/ 155 h 217"/>
                  <a:gd name="T34" fmla="*/ 30 w 217"/>
                  <a:gd name="T35" fmla="*/ 155 h 217"/>
                  <a:gd name="T36" fmla="*/ 30 w 217"/>
                  <a:gd name="T37" fmla="*/ 185 h 217"/>
                  <a:gd name="T38" fmla="*/ 30 w 217"/>
                  <a:gd name="T39" fmla="*/ 216 h 217"/>
                  <a:gd name="T40" fmla="*/ 30 w 217"/>
                  <a:gd name="T41" fmla="*/ 216 h 217"/>
                  <a:gd name="T42" fmla="*/ 30 w 217"/>
                  <a:gd name="T43" fmla="*/ 216 h 217"/>
                  <a:gd name="T44" fmla="*/ 61 w 217"/>
                  <a:gd name="T45" fmla="*/ 216 h 217"/>
                  <a:gd name="T46" fmla="*/ 61 w 217"/>
                  <a:gd name="T47" fmla="*/ 216 h 217"/>
                  <a:gd name="T48" fmla="*/ 61 w 217"/>
                  <a:gd name="T49" fmla="*/ 216 h 217"/>
                  <a:gd name="T50" fmla="*/ 92 w 217"/>
                  <a:gd name="T51" fmla="*/ 185 h 217"/>
                  <a:gd name="T52" fmla="*/ 92 w 217"/>
                  <a:gd name="T53" fmla="*/ 185 h 217"/>
                  <a:gd name="T54" fmla="*/ 123 w 217"/>
                  <a:gd name="T55" fmla="*/ 185 h 217"/>
                  <a:gd name="T56" fmla="*/ 154 w 217"/>
                  <a:gd name="T57" fmla="*/ 185 h 217"/>
                  <a:gd name="T58" fmla="*/ 154 w 217"/>
                  <a:gd name="T59" fmla="*/ 185 h 217"/>
                  <a:gd name="T60" fmla="*/ 123 w 217"/>
                  <a:gd name="T61" fmla="*/ 155 h 217"/>
                  <a:gd name="T62" fmla="*/ 123 w 217"/>
                  <a:gd name="T63" fmla="*/ 124 h 217"/>
                  <a:gd name="T64" fmla="*/ 154 w 217"/>
                  <a:gd name="T65" fmla="*/ 92 h 217"/>
                  <a:gd name="T66" fmla="*/ 185 w 217"/>
                  <a:gd name="T67" fmla="*/ 61 h 217"/>
                  <a:gd name="T68" fmla="*/ 185 w 217"/>
                  <a:gd name="T69" fmla="*/ 61 h 217"/>
                  <a:gd name="T70" fmla="*/ 216 w 217"/>
                  <a:gd name="T71" fmla="*/ 31 h 217"/>
                  <a:gd name="T72" fmla="*/ 216 w 217"/>
                  <a:gd name="T73" fmla="*/ 31 h 217"/>
                  <a:gd name="T74" fmla="*/ 216 w 217"/>
                  <a:gd name="T75" fmla="*/ 0 h 217"/>
                  <a:gd name="T76" fmla="*/ 216 w 217"/>
                  <a:gd name="T77" fmla="*/ 0 h 217"/>
                  <a:gd name="T78" fmla="*/ 216 w 217"/>
                  <a:gd name="T79" fmla="*/ 0 h 217"/>
                  <a:gd name="T80" fmla="*/ 216 w 217"/>
                  <a:gd name="T81" fmla="*/ 0 h 217"/>
                  <a:gd name="T82" fmla="*/ 185 w 217"/>
                  <a:gd name="T83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17" h="217">
                    <a:moveTo>
                      <a:pt x="185" y="0"/>
                    </a:moveTo>
                    <a:lnTo>
                      <a:pt x="185" y="0"/>
                    </a:lnTo>
                    <a:lnTo>
                      <a:pt x="185" y="0"/>
                    </a:lnTo>
                    <a:lnTo>
                      <a:pt x="185" y="0"/>
                    </a:lnTo>
                    <a:lnTo>
                      <a:pt x="185" y="31"/>
                    </a:lnTo>
                    <a:cubicBezTo>
                      <a:pt x="185" y="31"/>
                      <a:pt x="154" y="31"/>
                      <a:pt x="154" y="61"/>
                    </a:cubicBezTo>
                    <a:lnTo>
                      <a:pt x="154" y="61"/>
                    </a:lnTo>
                    <a:cubicBezTo>
                      <a:pt x="123" y="61"/>
                      <a:pt x="123" y="31"/>
                      <a:pt x="92" y="31"/>
                    </a:cubicBezTo>
                    <a:lnTo>
                      <a:pt x="92" y="31"/>
                    </a:lnTo>
                    <a:lnTo>
                      <a:pt x="92" y="31"/>
                    </a:lnTo>
                    <a:cubicBezTo>
                      <a:pt x="92" y="61"/>
                      <a:pt x="61" y="61"/>
                      <a:pt x="61" y="61"/>
                    </a:cubicBezTo>
                    <a:lnTo>
                      <a:pt x="61" y="61"/>
                    </a:lnTo>
                    <a:cubicBezTo>
                      <a:pt x="30" y="61"/>
                      <a:pt x="30" y="92"/>
                      <a:pt x="30" y="92"/>
                    </a:cubicBezTo>
                    <a:cubicBezTo>
                      <a:pt x="30" y="92"/>
                      <a:pt x="30" y="92"/>
                      <a:pt x="0" y="92"/>
                    </a:cubicBezTo>
                    <a:lnTo>
                      <a:pt x="0" y="92"/>
                    </a:lnTo>
                    <a:lnTo>
                      <a:pt x="0" y="92"/>
                    </a:lnTo>
                    <a:cubicBezTo>
                      <a:pt x="30" y="92"/>
                      <a:pt x="30" y="124"/>
                      <a:pt x="30" y="155"/>
                    </a:cubicBezTo>
                    <a:lnTo>
                      <a:pt x="30" y="155"/>
                    </a:lnTo>
                    <a:lnTo>
                      <a:pt x="30" y="185"/>
                    </a:lnTo>
                    <a:lnTo>
                      <a:pt x="30" y="216"/>
                    </a:lnTo>
                    <a:lnTo>
                      <a:pt x="30" y="216"/>
                    </a:lnTo>
                    <a:lnTo>
                      <a:pt x="30" y="216"/>
                    </a:lnTo>
                    <a:cubicBezTo>
                      <a:pt x="61" y="216"/>
                      <a:pt x="61" y="216"/>
                      <a:pt x="61" y="216"/>
                    </a:cubicBezTo>
                    <a:lnTo>
                      <a:pt x="61" y="216"/>
                    </a:lnTo>
                    <a:lnTo>
                      <a:pt x="61" y="216"/>
                    </a:lnTo>
                    <a:lnTo>
                      <a:pt x="92" y="185"/>
                    </a:lnTo>
                    <a:lnTo>
                      <a:pt x="92" y="185"/>
                    </a:lnTo>
                    <a:cubicBezTo>
                      <a:pt x="123" y="185"/>
                      <a:pt x="123" y="185"/>
                      <a:pt x="123" y="185"/>
                    </a:cubicBezTo>
                    <a:lnTo>
                      <a:pt x="154" y="185"/>
                    </a:lnTo>
                    <a:lnTo>
                      <a:pt x="154" y="185"/>
                    </a:lnTo>
                    <a:lnTo>
                      <a:pt x="123" y="155"/>
                    </a:lnTo>
                    <a:cubicBezTo>
                      <a:pt x="123" y="155"/>
                      <a:pt x="92" y="124"/>
                      <a:pt x="123" y="124"/>
                    </a:cubicBezTo>
                    <a:cubicBezTo>
                      <a:pt x="123" y="92"/>
                      <a:pt x="123" y="92"/>
                      <a:pt x="154" y="92"/>
                    </a:cubicBezTo>
                    <a:cubicBezTo>
                      <a:pt x="154" y="61"/>
                      <a:pt x="154" y="61"/>
                      <a:pt x="185" y="61"/>
                    </a:cubicBezTo>
                    <a:lnTo>
                      <a:pt x="185" y="61"/>
                    </a:lnTo>
                    <a:cubicBezTo>
                      <a:pt x="185" y="61"/>
                      <a:pt x="185" y="31"/>
                      <a:pt x="216" y="31"/>
                    </a:cubicBezTo>
                    <a:lnTo>
                      <a:pt x="216" y="31"/>
                    </a:lnTo>
                    <a:cubicBezTo>
                      <a:pt x="216" y="31"/>
                      <a:pt x="216" y="31"/>
                      <a:pt x="216" y="0"/>
                    </a:cubicBezTo>
                    <a:lnTo>
                      <a:pt x="216" y="0"/>
                    </a:lnTo>
                    <a:lnTo>
                      <a:pt x="216" y="0"/>
                    </a:lnTo>
                    <a:lnTo>
                      <a:pt x="216" y="0"/>
                    </a:lnTo>
                    <a:lnTo>
                      <a:pt x="18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Freeform 77"/>
              <p:cNvSpPr>
                <a:spLocks noChangeArrowheads="1"/>
              </p:cNvSpPr>
              <p:nvPr/>
            </p:nvSpPr>
            <p:spPr bwMode="auto">
              <a:xfrm>
                <a:off x="4014788" y="1512888"/>
                <a:ext cx="55562" cy="22225"/>
              </a:xfrm>
              <a:custGeom>
                <a:avLst/>
                <a:gdLst>
                  <a:gd name="T0" fmla="*/ 124 w 156"/>
                  <a:gd name="T1" fmla="*/ 31 h 63"/>
                  <a:gd name="T2" fmla="*/ 124 w 156"/>
                  <a:gd name="T3" fmla="*/ 31 h 63"/>
                  <a:gd name="T4" fmla="*/ 93 w 156"/>
                  <a:gd name="T5" fmla="*/ 31 h 63"/>
                  <a:gd name="T6" fmla="*/ 93 w 156"/>
                  <a:gd name="T7" fmla="*/ 31 h 63"/>
                  <a:gd name="T8" fmla="*/ 93 w 156"/>
                  <a:gd name="T9" fmla="*/ 0 h 63"/>
                  <a:gd name="T10" fmla="*/ 62 w 156"/>
                  <a:gd name="T11" fmla="*/ 0 h 63"/>
                  <a:gd name="T12" fmla="*/ 62 w 156"/>
                  <a:gd name="T13" fmla="*/ 0 h 63"/>
                  <a:gd name="T14" fmla="*/ 62 w 156"/>
                  <a:gd name="T15" fmla="*/ 0 h 63"/>
                  <a:gd name="T16" fmla="*/ 62 w 156"/>
                  <a:gd name="T17" fmla="*/ 31 h 63"/>
                  <a:gd name="T18" fmla="*/ 31 w 156"/>
                  <a:gd name="T19" fmla="*/ 31 h 63"/>
                  <a:gd name="T20" fmla="*/ 0 w 156"/>
                  <a:gd name="T21" fmla="*/ 62 h 63"/>
                  <a:gd name="T22" fmla="*/ 0 w 156"/>
                  <a:gd name="T23" fmla="*/ 62 h 63"/>
                  <a:gd name="T24" fmla="*/ 0 w 156"/>
                  <a:gd name="T25" fmla="*/ 62 h 63"/>
                  <a:gd name="T26" fmla="*/ 0 w 156"/>
                  <a:gd name="T27" fmla="*/ 62 h 63"/>
                  <a:gd name="T28" fmla="*/ 0 w 156"/>
                  <a:gd name="T29" fmla="*/ 62 h 63"/>
                  <a:gd name="T30" fmla="*/ 0 w 156"/>
                  <a:gd name="T31" fmla="*/ 62 h 63"/>
                  <a:gd name="T32" fmla="*/ 0 w 156"/>
                  <a:gd name="T33" fmla="*/ 62 h 63"/>
                  <a:gd name="T34" fmla="*/ 31 w 156"/>
                  <a:gd name="T35" fmla="*/ 62 h 63"/>
                  <a:gd name="T36" fmla="*/ 31 w 156"/>
                  <a:gd name="T37" fmla="*/ 62 h 63"/>
                  <a:gd name="T38" fmla="*/ 31 w 156"/>
                  <a:gd name="T39" fmla="*/ 62 h 63"/>
                  <a:gd name="T40" fmla="*/ 31 w 156"/>
                  <a:gd name="T41" fmla="*/ 62 h 63"/>
                  <a:gd name="T42" fmla="*/ 93 w 156"/>
                  <a:gd name="T43" fmla="*/ 31 h 63"/>
                  <a:gd name="T44" fmla="*/ 93 w 156"/>
                  <a:gd name="T45" fmla="*/ 31 h 63"/>
                  <a:gd name="T46" fmla="*/ 93 w 156"/>
                  <a:gd name="T47" fmla="*/ 31 h 63"/>
                  <a:gd name="T48" fmla="*/ 93 w 156"/>
                  <a:gd name="T49" fmla="*/ 62 h 63"/>
                  <a:gd name="T50" fmla="*/ 93 w 156"/>
                  <a:gd name="T51" fmla="*/ 62 h 63"/>
                  <a:gd name="T52" fmla="*/ 124 w 156"/>
                  <a:gd name="T53" fmla="*/ 31 h 63"/>
                  <a:gd name="T54" fmla="*/ 124 w 156"/>
                  <a:gd name="T55" fmla="*/ 31 h 63"/>
                  <a:gd name="T56" fmla="*/ 155 w 156"/>
                  <a:gd name="T57" fmla="*/ 31 h 63"/>
                  <a:gd name="T58" fmla="*/ 155 w 156"/>
                  <a:gd name="T59" fmla="*/ 31 h 63"/>
                  <a:gd name="T60" fmla="*/ 155 w 156"/>
                  <a:gd name="T61" fmla="*/ 31 h 63"/>
                  <a:gd name="T62" fmla="*/ 124 w 156"/>
                  <a:gd name="T63" fmla="*/ 3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6" h="63">
                    <a:moveTo>
                      <a:pt x="124" y="31"/>
                    </a:moveTo>
                    <a:lnTo>
                      <a:pt x="124" y="31"/>
                    </a:lnTo>
                    <a:cubicBezTo>
                      <a:pt x="124" y="31"/>
                      <a:pt x="124" y="31"/>
                      <a:pt x="93" y="31"/>
                    </a:cubicBezTo>
                    <a:lnTo>
                      <a:pt x="93" y="31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31" y="31"/>
                    </a:lnTo>
                    <a:cubicBezTo>
                      <a:pt x="31" y="62"/>
                      <a:pt x="31" y="62"/>
                      <a:pt x="0" y="62"/>
                    </a:cubicBez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cubicBezTo>
                      <a:pt x="62" y="62"/>
                      <a:pt x="62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62"/>
                      <a:pt x="93" y="62"/>
                      <a:pt x="93" y="62"/>
                    </a:cubicBezTo>
                    <a:lnTo>
                      <a:pt x="93" y="62"/>
                    </a:lnTo>
                    <a:cubicBezTo>
                      <a:pt x="124" y="31"/>
                      <a:pt x="124" y="31"/>
                      <a:pt x="124" y="31"/>
                    </a:cubicBezTo>
                    <a:lnTo>
                      <a:pt x="124" y="31"/>
                    </a:lnTo>
                    <a:lnTo>
                      <a:pt x="155" y="31"/>
                    </a:lnTo>
                    <a:lnTo>
                      <a:pt x="155" y="31"/>
                    </a:lnTo>
                    <a:lnTo>
                      <a:pt x="155" y="31"/>
                    </a:lnTo>
                    <a:cubicBezTo>
                      <a:pt x="124" y="31"/>
                      <a:pt x="124" y="31"/>
                      <a:pt x="124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Freeform 78"/>
              <p:cNvSpPr>
                <a:spLocks noChangeArrowheads="1"/>
              </p:cNvSpPr>
              <p:nvPr/>
            </p:nvSpPr>
            <p:spPr bwMode="auto">
              <a:xfrm>
                <a:off x="4092575" y="1355725"/>
                <a:ext cx="88900" cy="44450"/>
              </a:xfrm>
              <a:custGeom>
                <a:avLst/>
                <a:gdLst>
                  <a:gd name="T0" fmla="*/ 0 w 249"/>
                  <a:gd name="T1" fmla="*/ 30 h 125"/>
                  <a:gd name="T2" fmla="*/ 0 w 249"/>
                  <a:gd name="T3" fmla="*/ 30 h 125"/>
                  <a:gd name="T4" fmla="*/ 31 w 249"/>
                  <a:gd name="T5" fmla="*/ 30 h 125"/>
                  <a:gd name="T6" fmla="*/ 31 w 249"/>
                  <a:gd name="T7" fmla="*/ 30 h 125"/>
                  <a:gd name="T8" fmla="*/ 62 w 249"/>
                  <a:gd name="T9" fmla="*/ 30 h 125"/>
                  <a:gd name="T10" fmla="*/ 62 w 249"/>
                  <a:gd name="T11" fmla="*/ 30 h 125"/>
                  <a:gd name="T12" fmla="*/ 93 w 249"/>
                  <a:gd name="T13" fmla="*/ 61 h 125"/>
                  <a:gd name="T14" fmla="*/ 93 w 249"/>
                  <a:gd name="T15" fmla="*/ 93 h 125"/>
                  <a:gd name="T16" fmla="*/ 93 w 249"/>
                  <a:gd name="T17" fmla="*/ 93 h 125"/>
                  <a:gd name="T18" fmla="*/ 124 w 249"/>
                  <a:gd name="T19" fmla="*/ 93 h 125"/>
                  <a:gd name="T20" fmla="*/ 124 w 249"/>
                  <a:gd name="T21" fmla="*/ 93 h 125"/>
                  <a:gd name="T22" fmla="*/ 124 w 249"/>
                  <a:gd name="T23" fmla="*/ 93 h 125"/>
                  <a:gd name="T24" fmla="*/ 154 w 249"/>
                  <a:gd name="T25" fmla="*/ 124 h 125"/>
                  <a:gd name="T26" fmla="*/ 154 w 249"/>
                  <a:gd name="T27" fmla="*/ 124 h 125"/>
                  <a:gd name="T28" fmla="*/ 154 w 249"/>
                  <a:gd name="T29" fmla="*/ 93 h 125"/>
                  <a:gd name="T30" fmla="*/ 186 w 249"/>
                  <a:gd name="T31" fmla="*/ 93 h 125"/>
                  <a:gd name="T32" fmla="*/ 186 w 249"/>
                  <a:gd name="T33" fmla="*/ 93 h 125"/>
                  <a:gd name="T34" fmla="*/ 186 w 249"/>
                  <a:gd name="T35" fmla="*/ 93 h 125"/>
                  <a:gd name="T36" fmla="*/ 186 w 249"/>
                  <a:gd name="T37" fmla="*/ 93 h 125"/>
                  <a:gd name="T38" fmla="*/ 217 w 249"/>
                  <a:gd name="T39" fmla="*/ 93 h 125"/>
                  <a:gd name="T40" fmla="*/ 248 w 249"/>
                  <a:gd name="T41" fmla="*/ 30 h 125"/>
                  <a:gd name="T42" fmla="*/ 248 w 249"/>
                  <a:gd name="T43" fmla="*/ 30 h 125"/>
                  <a:gd name="T44" fmla="*/ 248 w 249"/>
                  <a:gd name="T45" fmla="*/ 30 h 125"/>
                  <a:gd name="T46" fmla="*/ 248 w 249"/>
                  <a:gd name="T47" fmla="*/ 30 h 125"/>
                  <a:gd name="T48" fmla="*/ 217 w 249"/>
                  <a:gd name="T49" fmla="*/ 30 h 125"/>
                  <a:gd name="T50" fmla="*/ 217 w 249"/>
                  <a:gd name="T51" fmla="*/ 30 h 125"/>
                  <a:gd name="T52" fmla="*/ 217 w 249"/>
                  <a:gd name="T53" fmla="*/ 30 h 125"/>
                  <a:gd name="T54" fmla="*/ 186 w 249"/>
                  <a:gd name="T55" fmla="*/ 0 h 125"/>
                  <a:gd name="T56" fmla="*/ 186 w 249"/>
                  <a:gd name="T57" fmla="*/ 0 h 125"/>
                  <a:gd name="T58" fmla="*/ 186 w 249"/>
                  <a:gd name="T59" fmla="*/ 0 h 125"/>
                  <a:gd name="T60" fmla="*/ 186 w 249"/>
                  <a:gd name="T61" fmla="*/ 0 h 125"/>
                  <a:gd name="T62" fmla="*/ 186 w 249"/>
                  <a:gd name="T63" fmla="*/ 0 h 125"/>
                  <a:gd name="T64" fmla="*/ 154 w 249"/>
                  <a:gd name="T65" fmla="*/ 0 h 125"/>
                  <a:gd name="T66" fmla="*/ 124 w 249"/>
                  <a:gd name="T67" fmla="*/ 0 h 125"/>
                  <a:gd name="T68" fmla="*/ 124 w 249"/>
                  <a:gd name="T69" fmla="*/ 0 h 125"/>
                  <a:gd name="T70" fmla="*/ 124 w 249"/>
                  <a:gd name="T71" fmla="*/ 0 h 125"/>
                  <a:gd name="T72" fmla="*/ 124 w 249"/>
                  <a:gd name="T73" fmla="*/ 0 h 125"/>
                  <a:gd name="T74" fmla="*/ 93 w 249"/>
                  <a:gd name="T75" fmla="*/ 0 h 125"/>
                  <a:gd name="T76" fmla="*/ 62 w 249"/>
                  <a:gd name="T77" fmla="*/ 0 h 125"/>
                  <a:gd name="T78" fmla="*/ 31 w 249"/>
                  <a:gd name="T79" fmla="*/ 0 h 125"/>
                  <a:gd name="T80" fmla="*/ 0 w 249"/>
                  <a:gd name="T81" fmla="*/ 0 h 125"/>
                  <a:gd name="T82" fmla="*/ 0 w 249"/>
                  <a:gd name="T83" fmla="*/ 3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125">
                    <a:moveTo>
                      <a:pt x="0" y="30"/>
                    </a:moveTo>
                    <a:lnTo>
                      <a:pt x="0" y="30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62" y="30"/>
                    </a:lnTo>
                    <a:lnTo>
                      <a:pt x="62" y="30"/>
                    </a:lnTo>
                    <a:cubicBezTo>
                      <a:pt x="93" y="61"/>
                      <a:pt x="93" y="61"/>
                      <a:pt x="93" y="61"/>
                    </a:cubicBezTo>
                    <a:cubicBezTo>
                      <a:pt x="93" y="93"/>
                      <a:pt x="93" y="93"/>
                      <a:pt x="93" y="93"/>
                    </a:cubicBezTo>
                    <a:lnTo>
                      <a:pt x="93" y="93"/>
                    </a:ln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93"/>
                    </a:lnTo>
                    <a:cubicBezTo>
                      <a:pt x="154" y="93"/>
                      <a:pt x="154" y="124"/>
                      <a:pt x="154" y="124"/>
                    </a:cubicBezTo>
                    <a:lnTo>
                      <a:pt x="154" y="124"/>
                    </a:lnTo>
                    <a:cubicBezTo>
                      <a:pt x="154" y="93"/>
                      <a:pt x="154" y="93"/>
                      <a:pt x="154" y="93"/>
                    </a:cubicBezTo>
                    <a:cubicBezTo>
                      <a:pt x="186" y="93"/>
                      <a:pt x="186" y="93"/>
                      <a:pt x="186" y="93"/>
                    </a:cubicBezTo>
                    <a:lnTo>
                      <a:pt x="186" y="93"/>
                    </a:lnTo>
                    <a:lnTo>
                      <a:pt x="186" y="93"/>
                    </a:lnTo>
                    <a:lnTo>
                      <a:pt x="186" y="93"/>
                    </a:lnTo>
                    <a:lnTo>
                      <a:pt x="217" y="93"/>
                    </a:lnTo>
                    <a:cubicBezTo>
                      <a:pt x="217" y="61"/>
                      <a:pt x="217" y="30"/>
                      <a:pt x="248" y="30"/>
                    </a:cubicBezTo>
                    <a:lnTo>
                      <a:pt x="248" y="30"/>
                    </a:lnTo>
                    <a:lnTo>
                      <a:pt x="248" y="30"/>
                    </a:lnTo>
                    <a:lnTo>
                      <a:pt x="248" y="30"/>
                    </a:ln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cubicBezTo>
                      <a:pt x="217" y="30"/>
                      <a:pt x="186" y="30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cubicBezTo>
                      <a:pt x="154" y="0"/>
                      <a:pt x="154" y="0"/>
                      <a:pt x="154" y="0"/>
                    </a:cubicBez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  <a:cubicBezTo>
                      <a:pt x="0" y="0"/>
                      <a:pt x="0" y="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Freeform 79"/>
              <p:cNvSpPr>
                <a:spLocks noChangeArrowheads="1"/>
              </p:cNvSpPr>
              <p:nvPr/>
            </p:nvSpPr>
            <p:spPr bwMode="auto">
              <a:xfrm>
                <a:off x="4003675" y="1535113"/>
                <a:ext cx="100013" cy="44450"/>
              </a:xfrm>
              <a:custGeom>
                <a:avLst/>
                <a:gdLst>
                  <a:gd name="T0" fmla="*/ 248 w 280"/>
                  <a:gd name="T1" fmla="*/ 0 h 125"/>
                  <a:gd name="T2" fmla="*/ 248 w 280"/>
                  <a:gd name="T3" fmla="*/ 0 h 125"/>
                  <a:gd name="T4" fmla="*/ 217 w 280"/>
                  <a:gd name="T5" fmla="*/ 0 h 125"/>
                  <a:gd name="T6" fmla="*/ 217 w 280"/>
                  <a:gd name="T7" fmla="*/ 30 h 125"/>
                  <a:gd name="T8" fmla="*/ 186 w 280"/>
                  <a:gd name="T9" fmla="*/ 30 h 125"/>
                  <a:gd name="T10" fmla="*/ 186 w 280"/>
                  <a:gd name="T11" fmla="*/ 30 h 125"/>
                  <a:gd name="T12" fmla="*/ 186 w 280"/>
                  <a:gd name="T13" fmla="*/ 30 h 125"/>
                  <a:gd name="T14" fmla="*/ 155 w 280"/>
                  <a:gd name="T15" fmla="*/ 30 h 125"/>
                  <a:gd name="T16" fmla="*/ 124 w 280"/>
                  <a:gd name="T17" fmla="*/ 62 h 125"/>
                  <a:gd name="T18" fmla="*/ 124 w 280"/>
                  <a:gd name="T19" fmla="*/ 30 h 125"/>
                  <a:gd name="T20" fmla="*/ 124 w 280"/>
                  <a:gd name="T21" fmla="*/ 30 h 125"/>
                  <a:gd name="T22" fmla="*/ 124 w 280"/>
                  <a:gd name="T23" fmla="*/ 30 h 125"/>
                  <a:gd name="T24" fmla="*/ 93 w 280"/>
                  <a:gd name="T25" fmla="*/ 62 h 125"/>
                  <a:gd name="T26" fmla="*/ 62 w 280"/>
                  <a:gd name="T27" fmla="*/ 62 h 125"/>
                  <a:gd name="T28" fmla="*/ 62 w 280"/>
                  <a:gd name="T29" fmla="*/ 62 h 125"/>
                  <a:gd name="T30" fmla="*/ 62 w 280"/>
                  <a:gd name="T31" fmla="*/ 62 h 125"/>
                  <a:gd name="T32" fmla="*/ 62 w 280"/>
                  <a:gd name="T33" fmla="*/ 62 h 125"/>
                  <a:gd name="T34" fmla="*/ 62 w 280"/>
                  <a:gd name="T35" fmla="*/ 62 h 125"/>
                  <a:gd name="T36" fmla="*/ 62 w 280"/>
                  <a:gd name="T37" fmla="*/ 62 h 125"/>
                  <a:gd name="T38" fmla="*/ 31 w 280"/>
                  <a:gd name="T39" fmla="*/ 62 h 125"/>
                  <a:gd name="T40" fmla="*/ 0 w 280"/>
                  <a:gd name="T41" fmla="*/ 62 h 125"/>
                  <a:gd name="T42" fmla="*/ 0 w 280"/>
                  <a:gd name="T43" fmla="*/ 62 h 125"/>
                  <a:gd name="T44" fmla="*/ 0 w 280"/>
                  <a:gd name="T45" fmla="*/ 62 h 125"/>
                  <a:gd name="T46" fmla="*/ 0 w 280"/>
                  <a:gd name="T47" fmla="*/ 62 h 125"/>
                  <a:gd name="T48" fmla="*/ 0 w 280"/>
                  <a:gd name="T49" fmla="*/ 93 h 125"/>
                  <a:gd name="T50" fmla="*/ 0 w 280"/>
                  <a:gd name="T51" fmla="*/ 93 h 125"/>
                  <a:gd name="T52" fmla="*/ 0 w 280"/>
                  <a:gd name="T53" fmla="*/ 93 h 125"/>
                  <a:gd name="T54" fmla="*/ 0 w 280"/>
                  <a:gd name="T55" fmla="*/ 93 h 125"/>
                  <a:gd name="T56" fmla="*/ 0 w 280"/>
                  <a:gd name="T57" fmla="*/ 124 h 125"/>
                  <a:gd name="T58" fmla="*/ 0 w 280"/>
                  <a:gd name="T59" fmla="*/ 124 h 125"/>
                  <a:gd name="T60" fmla="*/ 31 w 280"/>
                  <a:gd name="T61" fmla="*/ 124 h 125"/>
                  <a:gd name="T62" fmla="*/ 31 w 280"/>
                  <a:gd name="T63" fmla="*/ 124 h 125"/>
                  <a:gd name="T64" fmla="*/ 31 w 280"/>
                  <a:gd name="T65" fmla="*/ 124 h 125"/>
                  <a:gd name="T66" fmla="*/ 31 w 280"/>
                  <a:gd name="T67" fmla="*/ 124 h 125"/>
                  <a:gd name="T68" fmla="*/ 31 w 280"/>
                  <a:gd name="T69" fmla="*/ 124 h 125"/>
                  <a:gd name="T70" fmla="*/ 31 w 280"/>
                  <a:gd name="T71" fmla="*/ 124 h 125"/>
                  <a:gd name="T72" fmla="*/ 62 w 280"/>
                  <a:gd name="T73" fmla="*/ 124 h 125"/>
                  <a:gd name="T74" fmla="*/ 93 w 280"/>
                  <a:gd name="T75" fmla="*/ 124 h 125"/>
                  <a:gd name="T76" fmla="*/ 93 w 280"/>
                  <a:gd name="T77" fmla="*/ 124 h 125"/>
                  <a:gd name="T78" fmla="*/ 124 w 280"/>
                  <a:gd name="T79" fmla="*/ 124 h 125"/>
                  <a:gd name="T80" fmla="*/ 124 w 280"/>
                  <a:gd name="T81" fmla="*/ 124 h 125"/>
                  <a:gd name="T82" fmla="*/ 124 w 280"/>
                  <a:gd name="T83" fmla="*/ 124 h 125"/>
                  <a:gd name="T84" fmla="*/ 124 w 280"/>
                  <a:gd name="T85" fmla="*/ 124 h 125"/>
                  <a:gd name="T86" fmla="*/ 124 w 280"/>
                  <a:gd name="T87" fmla="*/ 124 h 125"/>
                  <a:gd name="T88" fmla="*/ 124 w 280"/>
                  <a:gd name="T89" fmla="*/ 124 h 125"/>
                  <a:gd name="T90" fmla="*/ 155 w 280"/>
                  <a:gd name="T91" fmla="*/ 124 h 125"/>
                  <a:gd name="T92" fmla="*/ 155 w 280"/>
                  <a:gd name="T93" fmla="*/ 124 h 125"/>
                  <a:gd name="T94" fmla="*/ 155 w 280"/>
                  <a:gd name="T95" fmla="*/ 124 h 125"/>
                  <a:gd name="T96" fmla="*/ 155 w 280"/>
                  <a:gd name="T97" fmla="*/ 124 h 125"/>
                  <a:gd name="T98" fmla="*/ 186 w 280"/>
                  <a:gd name="T99" fmla="*/ 124 h 125"/>
                  <a:gd name="T100" fmla="*/ 186 w 280"/>
                  <a:gd name="T101" fmla="*/ 124 h 125"/>
                  <a:gd name="T102" fmla="*/ 186 w 280"/>
                  <a:gd name="T103" fmla="*/ 93 h 125"/>
                  <a:gd name="T104" fmla="*/ 217 w 280"/>
                  <a:gd name="T105" fmla="*/ 93 h 125"/>
                  <a:gd name="T106" fmla="*/ 248 w 280"/>
                  <a:gd name="T107" fmla="*/ 30 h 125"/>
                  <a:gd name="T108" fmla="*/ 279 w 280"/>
                  <a:gd name="T109" fmla="*/ 30 h 125"/>
                  <a:gd name="T110" fmla="*/ 279 w 280"/>
                  <a:gd name="T111" fmla="*/ 30 h 125"/>
                  <a:gd name="T112" fmla="*/ 248 w 280"/>
                  <a:gd name="T11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0" h="125">
                    <a:moveTo>
                      <a:pt x="248" y="0"/>
                    </a:moveTo>
                    <a:lnTo>
                      <a:pt x="248" y="0"/>
                    </a:lnTo>
                    <a:cubicBezTo>
                      <a:pt x="217" y="0"/>
                      <a:pt x="217" y="0"/>
                      <a:pt x="217" y="0"/>
                    </a:cubicBezTo>
                    <a:cubicBezTo>
                      <a:pt x="217" y="0"/>
                      <a:pt x="217" y="0"/>
                      <a:pt x="217" y="30"/>
                    </a:cubicBezTo>
                    <a:cubicBezTo>
                      <a:pt x="186" y="30"/>
                      <a:pt x="186" y="30"/>
                      <a:pt x="186" y="30"/>
                    </a:cubicBezTo>
                    <a:lnTo>
                      <a:pt x="186" y="30"/>
                    </a:lnTo>
                    <a:lnTo>
                      <a:pt x="186" y="30"/>
                    </a:lnTo>
                    <a:cubicBezTo>
                      <a:pt x="155" y="30"/>
                      <a:pt x="155" y="30"/>
                      <a:pt x="155" y="30"/>
                    </a:cubicBezTo>
                    <a:cubicBezTo>
                      <a:pt x="155" y="30"/>
                      <a:pt x="155" y="62"/>
                      <a:pt x="124" y="62"/>
                    </a:cubicBezTo>
                    <a:lnTo>
                      <a:pt x="124" y="30"/>
                    </a:lnTo>
                    <a:lnTo>
                      <a:pt x="124" y="30"/>
                    </a:lnTo>
                    <a:lnTo>
                      <a:pt x="124" y="30"/>
                    </a:lnTo>
                    <a:cubicBezTo>
                      <a:pt x="93" y="62"/>
                      <a:pt x="93" y="62"/>
                      <a:pt x="93" y="62"/>
                    </a:cubicBezTo>
                    <a:cubicBezTo>
                      <a:pt x="93" y="62"/>
                      <a:pt x="93" y="62"/>
                      <a:pt x="62" y="62"/>
                    </a:cubicBezTo>
                    <a:lnTo>
                      <a:pt x="62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2" y="62"/>
                    </a:ln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0" y="62"/>
                    </a:cubicBez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93"/>
                      <a:pt x="0" y="93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0" y="93"/>
                      <a:pt x="0" y="93"/>
                      <a:pt x="0" y="124"/>
                    </a:cubicBezTo>
                    <a:lnTo>
                      <a:pt x="0" y="124"/>
                    </a:ln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cubicBezTo>
                      <a:pt x="62" y="124"/>
                      <a:pt x="62" y="124"/>
                      <a:pt x="62" y="124"/>
                    </a:cubicBezTo>
                    <a:cubicBezTo>
                      <a:pt x="62" y="124"/>
                      <a:pt x="62" y="124"/>
                      <a:pt x="93" y="124"/>
                    </a:cubicBezTo>
                    <a:lnTo>
                      <a:pt x="93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cubicBezTo>
                      <a:pt x="155" y="124"/>
                      <a:pt x="155" y="124"/>
                      <a:pt x="155" y="124"/>
                    </a:cubicBezTo>
                    <a:lnTo>
                      <a:pt x="155" y="124"/>
                    </a:ln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155" y="124"/>
                      <a:pt x="155" y="124"/>
                      <a:pt x="186" y="124"/>
                    </a:cubicBezTo>
                    <a:lnTo>
                      <a:pt x="186" y="124"/>
                    </a:lnTo>
                    <a:lnTo>
                      <a:pt x="186" y="93"/>
                    </a:lnTo>
                    <a:lnTo>
                      <a:pt x="217" y="93"/>
                    </a:lnTo>
                    <a:cubicBezTo>
                      <a:pt x="217" y="62"/>
                      <a:pt x="248" y="62"/>
                      <a:pt x="248" y="30"/>
                    </a:cubicBezTo>
                    <a:lnTo>
                      <a:pt x="279" y="30"/>
                    </a:lnTo>
                    <a:lnTo>
                      <a:pt x="279" y="30"/>
                    </a:lnTo>
                    <a:cubicBezTo>
                      <a:pt x="248" y="30"/>
                      <a:pt x="248" y="0"/>
                      <a:pt x="24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Freeform 80"/>
              <p:cNvSpPr>
                <a:spLocks noChangeArrowheads="1"/>
              </p:cNvSpPr>
              <p:nvPr/>
            </p:nvSpPr>
            <p:spPr bwMode="auto">
              <a:xfrm>
                <a:off x="3757613" y="1423988"/>
                <a:ext cx="44450" cy="33337"/>
              </a:xfrm>
              <a:custGeom>
                <a:avLst/>
                <a:gdLst>
                  <a:gd name="T0" fmla="*/ 31 w 125"/>
                  <a:gd name="T1" fmla="*/ 92 h 93"/>
                  <a:gd name="T2" fmla="*/ 31 w 125"/>
                  <a:gd name="T3" fmla="*/ 92 h 93"/>
                  <a:gd name="T4" fmla="*/ 62 w 125"/>
                  <a:gd name="T5" fmla="*/ 62 h 93"/>
                  <a:gd name="T6" fmla="*/ 94 w 125"/>
                  <a:gd name="T7" fmla="*/ 62 h 93"/>
                  <a:gd name="T8" fmla="*/ 94 w 125"/>
                  <a:gd name="T9" fmla="*/ 62 h 93"/>
                  <a:gd name="T10" fmla="*/ 94 w 125"/>
                  <a:gd name="T11" fmla="*/ 62 h 93"/>
                  <a:gd name="T12" fmla="*/ 94 w 125"/>
                  <a:gd name="T13" fmla="*/ 31 h 93"/>
                  <a:gd name="T14" fmla="*/ 94 w 125"/>
                  <a:gd name="T15" fmla="*/ 31 h 93"/>
                  <a:gd name="T16" fmla="*/ 94 w 125"/>
                  <a:gd name="T17" fmla="*/ 31 h 93"/>
                  <a:gd name="T18" fmla="*/ 94 w 125"/>
                  <a:gd name="T19" fmla="*/ 0 h 93"/>
                  <a:gd name="T20" fmla="*/ 94 w 125"/>
                  <a:gd name="T21" fmla="*/ 0 h 93"/>
                  <a:gd name="T22" fmla="*/ 94 w 125"/>
                  <a:gd name="T23" fmla="*/ 0 h 93"/>
                  <a:gd name="T24" fmla="*/ 124 w 125"/>
                  <a:gd name="T25" fmla="*/ 0 h 93"/>
                  <a:gd name="T26" fmla="*/ 124 w 125"/>
                  <a:gd name="T27" fmla="*/ 0 h 93"/>
                  <a:gd name="T28" fmla="*/ 124 w 125"/>
                  <a:gd name="T29" fmla="*/ 0 h 93"/>
                  <a:gd name="T30" fmla="*/ 94 w 125"/>
                  <a:gd name="T31" fmla="*/ 0 h 93"/>
                  <a:gd name="T32" fmla="*/ 62 w 125"/>
                  <a:gd name="T33" fmla="*/ 0 h 93"/>
                  <a:gd name="T34" fmla="*/ 31 w 125"/>
                  <a:gd name="T35" fmla="*/ 0 h 93"/>
                  <a:gd name="T36" fmla="*/ 31 w 125"/>
                  <a:gd name="T37" fmla="*/ 0 h 93"/>
                  <a:gd name="T38" fmla="*/ 31 w 125"/>
                  <a:gd name="T39" fmla="*/ 0 h 93"/>
                  <a:gd name="T40" fmla="*/ 31 w 125"/>
                  <a:gd name="T41" fmla="*/ 31 h 93"/>
                  <a:gd name="T42" fmla="*/ 0 w 125"/>
                  <a:gd name="T43" fmla="*/ 31 h 93"/>
                  <a:gd name="T44" fmla="*/ 31 w 125"/>
                  <a:gd name="T45" fmla="*/ 62 h 93"/>
                  <a:gd name="T46" fmla="*/ 31 w 125"/>
                  <a:gd name="T47" fmla="*/ 9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5" h="93">
                    <a:moveTo>
                      <a:pt x="31" y="92"/>
                    </a:moveTo>
                    <a:lnTo>
                      <a:pt x="31" y="92"/>
                    </a:lnTo>
                    <a:lnTo>
                      <a:pt x="62" y="62"/>
                    </a:lnTo>
                    <a:cubicBezTo>
                      <a:pt x="62" y="62"/>
                      <a:pt x="62" y="62"/>
                      <a:pt x="94" y="62"/>
                    </a:cubicBezTo>
                    <a:lnTo>
                      <a:pt x="94" y="62"/>
                    </a:lnTo>
                    <a:lnTo>
                      <a:pt x="94" y="62"/>
                    </a:lnTo>
                    <a:lnTo>
                      <a:pt x="94" y="31"/>
                    </a:lnTo>
                    <a:lnTo>
                      <a:pt x="94" y="31"/>
                    </a:lnTo>
                    <a:lnTo>
                      <a:pt x="94" y="31"/>
                    </a:lnTo>
                    <a:cubicBezTo>
                      <a:pt x="94" y="31"/>
                      <a:pt x="94" y="31"/>
                      <a:pt x="94" y="0"/>
                    </a:cubicBezTo>
                    <a:lnTo>
                      <a:pt x="94" y="0"/>
                    </a:lnTo>
                    <a:lnTo>
                      <a:pt x="94" y="0"/>
                    </a:lnTo>
                    <a:cubicBezTo>
                      <a:pt x="124" y="0"/>
                      <a:pt x="124" y="0"/>
                      <a:pt x="124" y="0"/>
                    </a:cubicBezTo>
                    <a:lnTo>
                      <a:pt x="124" y="0"/>
                    </a:lnTo>
                    <a:lnTo>
                      <a:pt x="124" y="0"/>
                    </a:lnTo>
                    <a:lnTo>
                      <a:pt x="94" y="0"/>
                    </a:lnTo>
                    <a:cubicBezTo>
                      <a:pt x="94" y="0"/>
                      <a:pt x="94" y="0"/>
                      <a:pt x="62" y="0"/>
                    </a:cubicBezTo>
                    <a:cubicBezTo>
                      <a:pt x="62" y="0"/>
                      <a:pt x="62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31" y="31"/>
                    </a:cubicBezTo>
                    <a:cubicBezTo>
                      <a:pt x="31" y="31"/>
                      <a:pt x="31" y="31"/>
                      <a:pt x="0" y="31"/>
                    </a:cubicBezTo>
                    <a:cubicBezTo>
                      <a:pt x="31" y="62"/>
                      <a:pt x="31" y="62"/>
                      <a:pt x="31" y="62"/>
                    </a:cubicBezTo>
                    <a:lnTo>
                      <a:pt x="31" y="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Freeform 81"/>
              <p:cNvSpPr>
                <a:spLocks noChangeArrowheads="1"/>
              </p:cNvSpPr>
              <p:nvPr/>
            </p:nvSpPr>
            <p:spPr bwMode="auto">
              <a:xfrm>
                <a:off x="3579813" y="1479550"/>
                <a:ext cx="234950" cy="179388"/>
              </a:xfrm>
              <a:custGeom>
                <a:avLst/>
                <a:gdLst>
                  <a:gd name="T0" fmla="*/ 186 w 652"/>
                  <a:gd name="T1" fmla="*/ 465 h 497"/>
                  <a:gd name="T2" fmla="*/ 186 w 652"/>
                  <a:gd name="T3" fmla="*/ 465 h 497"/>
                  <a:gd name="T4" fmla="*/ 218 w 652"/>
                  <a:gd name="T5" fmla="*/ 465 h 497"/>
                  <a:gd name="T6" fmla="*/ 248 w 652"/>
                  <a:gd name="T7" fmla="*/ 496 h 497"/>
                  <a:gd name="T8" fmla="*/ 310 w 652"/>
                  <a:gd name="T9" fmla="*/ 496 h 497"/>
                  <a:gd name="T10" fmla="*/ 342 w 652"/>
                  <a:gd name="T11" fmla="*/ 496 h 497"/>
                  <a:gd name="T12" fmla="*/ 372 w 652"/>
                  <a:gd name="T13" fmla="*/ 496 h 497"/>
                  <a:gd name="T14" fmla="*/ 403 w 652"/>
                  <a:gd name="T15" fmla="*/ 465 h 497"/>
                  <a:gd name="T16" fmla="*/ 466 w 652"/>
                  <a:gd name="T17" fmla="*/ 433 h 497"/>
                  <a:gd name="T18" fmla="*/ 527 w 652"/>
                  <a:gd name="T19" fmla="*/ 465 h 497"/>
                  <a:gd name="T20" fmla="*/ 590 w 652"/>
                  <a:gd name="T21" fmla="*/ 465 h 497"/>
                  <a:gd name="T22" fmla="*/ 620 w 652"/>
                  <a:gd name="T23" fmla="*/ 433 h 497"/>
                  <a:gd name="T24" fmla="*/ 590 w 652"/>
                  <a:gd name="T25" fmla="*/ 403 h 497"/>
                  <a:gd name="T26" fmla="*/ 590 w 652"/>
                  <a:gd name="T27" fmla="*/ 372 h 497"/>
                  <a:gd name="T28" fmla="*/ 590 w 652"/>
                  <a:gd name="T29" fmla="*/ 341 h 497"/>
                  <a:gd name="T30" fmla="*/ 558 w 652"/>
                  <a:gd name="T31" fmla="*/ 309 h 497"/>
                  <a:gd name="T32" fmla="*/ 558 w 652"/>
                  <a:gd name="T33" fmla="*/ 248 h 497"/>
                  <a:gd name="T34" fmla="*/ 558 w 652"/>
                  <a:gd name="T35" fmla="*/ 248 h 497"/>
                  <a:gd name="T36" fmla="*/ 558 w 652"/>
                  <a:gd name="T37" fmla="*/ 248 h 497"/>
                  <a:gd name="T38" fmla="*/ 590 w 652"/>
                  <a:gd name="T39" fmla="*/ 217 h 497"/>
                  <a:gd name="T40" fmla="*/ 620 w 652"/>
                  <a:gd name="T41" fmla="*/ 185 h 497"/>
                  <a:gd name="T42" fmla="*/ 620 w 652"/>
                  <a:gd name="T43" fmla="*/ 185 h 497"/>
                  <a:gd name="T44" fmla="*/ 651 w 652"/>
                  <a:gd name="T45" fmla="*/ 124 h 497"/>
                  <a:gd name="T46" fmla="*/ 620 w 652"/>
                  <a:gd name="T47" fmla="*/ 124 h 497"/>
                  <a:gd name="T48" fmla="*/ 590 w 652"/>
                  <a:gd name="T49" fmla="*/ 124 h 497"/>
                  <a:gd name="T50" fmla="*/ 590 w 652"/>
                  <a:gd name="T51" fmla="*/ 124 h 497"/>
                  <a:gd name="T52" fmla="*/ 558 w 652"/>
                  <a:gd name="T53" fmla="*/ 124 h 497"/>
                  <a:gd name="T54" fmla="*/ 558 w 652"/>
                  <a:gd name="T55" fmla="*/ 124 h 497"/>
                  <a:gd name="T56" fmla="*/ 527 w 652"/>
                  <a:gd name="T57" fmla="*/ 93 h 497"/>
                  <a:gd name="T58" fmla="*/ 496 w 652"/>
                  <a:gd name="T59" fmla="*/ 93 h 497"/>
                  <a:gd name="T60" fmla="*/ 466 w 652"/>
                  <a:gd name="T61" fmla="*/ 93 h 497"/>
                  <a:gd name="T62" fmla="*/ 434 w 652"/>
                  <a:gd name="T63" fmla="*/ 61 h 497"/>
                  <a:gd name="T64" fmla="*/ 403 w 652"/>
                  <a:gd name="T65" fmla="*/ 31 h 497"/>
                  <a:gd name="T66" fmla="*/ 372 w 652"/>
                  <a:gd name="T67" fmla="*/ 0 h 497"/>
                  <a:gd name="T68" fmla="*/ 342 w 652"/>
                  <a:gd name="T69" fmla="*/ 0 h 497"/>
                  <a:gd name="T70" fmla="*/ 403 w 652"/>
                  <a:gd name="T71" fmla="*/ 61 h 497"/>
                  <a:gd name="T72" fmla="*/ 342 w 652"/>
                  <a:gd name="T73" fmla="*/ 61 h 497"/>
                  <a:gd name="T74" fmla="*/ 218 w 652"/>
                  <a:gd name="T75" fmla="*/ 124 h 497"/>
                  <a:gd name="T76" fmla="*/ 155 w 652"/>
                  <a:gd name="T77" fmla="*/ 93 h 497"/>
                  <a:gd name="T78" fmla="*/ 124 w 652"/>
                  <a:gd name="T79" fmla="*/ 155 h 497"/>
                  <a:gd name="T80" fmla="*/ 124 w 652"/>
                  <a:gd name="T81" fmla="*/ 155 h 497"/>
                  <a:gd name="T82" fmla="*/ 124 w 652"/>
                  <a:gd name="T83" fmla="*/ 155 h 497"/>
                  <a:gd name="T84" fmla="*/ 62 w 652"/>
                  <a:gd name="T85" fmla="*/ 124 h 497"/>
                  <a:gd name="T86" fmla="*/ 0 w 652"/>
                  <a:gd name="T87" fmla="*/ 155 h 497"/>
                  <a:gd name="T88" fmla="*/ 0 w 652"/>
                  <a:gd name="T89" fmla="*/ 155 h 497"/>
                  <a:gd name="T90" fmla="*/ 0 w 652"/>
                  <a:gd name="T91" fmla="*/ 155 h 497"/>
                  <a:gd name="T92" fmla="*/ 31 w 652"/>
                  <a:gd name="T93" fmla="*/ 155 h 497"/>
                  <a:gd name="T94" fmla="*/ 62 w 652"/>
                  <a:gd name="T95" fmla="*/ 185 h 497"/>
                  <a:gd name="T96" fmla="*/ 94 w 652"/>
                  <a:gd name="T97" fmla="*/ 185 h 497"/>
                  <a:gd name="T98" fmla="*/ 124 w 652"/>
                  <a:gd name="T99" fmla="*/ 217 h 497"/>
                  <a:gd name="T100" fmla="*/ 155 w 652"/>
                  <a:gd name="T101" fmla="*/ 248 h 497"/>
                  <a:gd name="T102" fmla="*/ 186 w 652"/>
                  <a:gd name="T103" fmla="*/ 403 h 497"/>
                  <a:gd name="T104" fmla="*/ 186 w 652"/>
                  <a:gd name="T105" fmla="*/ 465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52" h="497">
                    <a:moveTo>
                      <a:pt x="186" y="465"/>
                    </a:moveTo>
                    <a:lnTo>
                      <a:pt x="186" y="465"/>
                    </a:lnTo>
                    <a:lnTo>
                      <a:pt x="186" y="465"/>
                    </a:lnTo>
                    <a:lnTo>
                      <a:pt x="186" y="465"/>
                    </a:lnTo>
                    <a:lnTo>
                      <a:pt x="186" y="465"/>
                    </a:lnTo>
                    <a:lnTo>
                      <a:pt x="218" y="465"/>
                    </a:lnTo>
                    <a:cubicBezTo>
                      <a:pt x="218" y="496"/>
                      <a:pt x="218" y="496"/>
                      <a:pt x="248" y="496"/>
                    </a:cubicBezTo>
                    <a:lnTo>
                      <a:pt x="248" y="496"/>
                    </a:lnTo>
                    <a:lnTo>
                      <a:pt x="279" y="496"/>
                    </a:lnTo>
                    <a:lnTo>
                      <a:pt x="310" y="496"/>
                    </a:lnTo>
                    <a:lnTo>
                      <a:pt x="310" y="496"/>
                    </a:lnTo>
                    <a:lnTo>
                      <a:pt x="342" y="496"/>
                    </a:lnTo>
                    <a:cubicBezTo>
                      <a:pt x="342" y="496"/>
                      <a:pt x="342" y="496"/>
                      <a:pt x="372" y="496"/>
                    </a:cubicBezTo>
                    <a:lnTo>
                      <a:pt x="372" y="496"/>
                    </a:lnTo>
                    <a:lnTo>
                      <a:pt x="372" y="496"/>
                    </a:lnTo>
                    <a:cubicBezTo>
                      <a:pt x="403" y="465"/>
                      <a:pt x="403" y="465"/>
                      <a:pt x="403" y="465"/>
                    </a:cubicBezTo>
                    <a:cubicBezTo>
                      <a:pt x="434" y="433"/>
                      <a:pt x="434" y="433"/>
                      <a:pt x="434" y="433"/>
                    </a:cubicBezTo>
                    <a:cubicBezTo>
                      <a:pt x="466" y="433"/>
                      <a:pt x="466" y="433"/>
                      <a:pt x="466" y="433"/>
                    </a:cubicBezTo>
                    <a:cubicBezTo>
                      <a:pt x="466" y="433"/>
                      <a:pt x="496" y="433"/>
                      <a:pt x="527" y="465"/>
                    </a:cubicBezTo>
                    <a:lnTo>
                      <a:pt x="527" y="465"/>
                    </a:lnTo>
                    <a:cubicBezTo>
                      <a:pt x="558" y="465"/>
                      <a:pt x="558" y="465"/>
                      <a:pt x="558" y="465"/>
                    </a:cubicBezTo>
                    <a:cubicBezTo>
                      <a:pt x="558" y="465"/>
                      <a:pt x="558" y="465"/>
                      <a:pt x="590" y="465"/>
                    </a:cubicBezTo>
                    <a:lnTo>
                      <a:pt x="590" y="465"/>
                    </a:lnTo>
                    <a:lnTo>
                      <a:pt x="620" y="433"/>
                    </a:lnTo>
                    <a:cubicBezTo>
                      <a:pt x="590" y="433"/>
                      <a:pt x="590" y="433"/>
                      <a:pt x="590" y="403"/>
                    </a:cubicBezTo>
                    <a:lnTo>
                      <a:pt x="590" y="403"/>
                    </a:lnTo>
                    <a:lnTo>
                      <a:pt x="590" y="403"/>
                    </a:lnTo>
                    <a:lnTo>
                      <a:pt x="590" y="372"/>
                    </a:lnTo>
                    <a:lnTo>
                      <a:pt x="590" y="372"/>
                    </a:lnTo>
                    <a:cubicBezTo>
                      <a:pt x="590" y="341"/>
                      <a:pt x="590" y="341"/>
                      <a:pt x="590" y="341"/>
                    </a:cubicBezTo>
                    <a:lnTo>
                      <a:pt x="558" y="309"/>
                    </a:lnTo>
                    <a:lnTo>
                      <a:pt x="558" y="309"/>
                    </a:lnTo>
                    <a:lnTo>
                      <a:pt x="527" y="279"/>
                    </a:lnTo>
                    <a:cubicBezTo>
                      <a:pt x="527" y="279"/>
                      <a:pt x="527" y="279"/>
                      <a:pt x="558" y="248"/>
                    </a:cubicBezTo>
                    <a:lnTo>
                      <a:pt x="558" y="248"/>
                    </a:lnTo>
                    <a:lnTo>
                      <a:pt x="558" y="248"/>
                    </a:lnTo>
                    <a:lnTo>
                      <a:pt x="558" y="248"/>
                    </a:lnTo>
                    <a:lnTo>
                      <a:pt x="558" y="248"/>
                    </a:lnTo>
                    <a:cubicBezTo>
                      <a:pt x="590" y="217"/>
                      <a:pt x="590" y="217"/>
                      <a:pt x="590" y="217"/>
                    </a:cubicBezTo>
                    <a:lnTo>
                      <a:pt x="590" y="217"/>
                    </a:lnTo>
                    <a:cubicBezTo>
                      <a:pt x="590" y="217"/>
                      <a:pt x="590" y="217"/>
                      <a:pt x="590" y="185"/>
                    </a:cubicBezTo>
                    <a:cubicBezTo>
                      <a:pt x="620" y="185"/>
                      <a:pt x="620" y="185"/>
                      <a:pt x="620" y="185"/>
                    </a:cubicBezTo>
                    <a:lnTo>
                      <a:pt x="620" y="185"/>
                    </a:lnTo>
                    <a:lnTo>
                      <a:pt x="620" y="185"/>
                    </a:lnTo>
                    <a:lnTo>
                      <a:pt x="620" y="185"/>
                    </a:lnTo>
                    <a:cubicBezTo>
                      <a:pt x="620" y="155"/>
                      <a:pt x="620" y="155"/>
                      <a:pt x="651" y="124"/>
                    </a:cubicBezTo>
                    <a:cubicBezTo>
                      <a:pt x="620" y="124"/>
                      <a:pt x="620" y="124"/>
                      <a:pt x="620" y="124"/>
                    </a:cubicBezTo>
                    <a:lnTo>
                      <a:pt x="620" y="124"/>
                    </a:lnTo>
                    <a:lnTo>
                      <a:pt x="620" y="124"/>
                    </a:lnTo>
                    <a:cubicBezTo>
                      <a:pt x="590" y="124"/>
                      <a:pt x="590" y="124"/>
                      <a:pt x="590" y="124"/>
                    </a:cubicBezTo>
                    <a:lnTo>
                      <a:pt x="590" y="124"/>
                    </a:lnTo>
                    <a:lnTo>
                      <a:pt x="590" y="124"/>
                    </a:lnTo>
                    <a:lnTo>
                      <a:pt x="590" y="124"/>
                    </a:lnTo>
                    <a:lnTo>
                      <a:pt x="558" y="124"/>
                    </a:lnTo>
                    <a:lnTo>
                      <a:pt x="558" y="124"/>
                    </a:lnTo>
                    <a:lnTo>
                      <a:pt x="558" y="124"/>
                    </a:lnTo>
                    <a:lnTo>
                      <a:pt x="558" y="124"/>
                    </a:lnTo>
                    <a:cubicBezTo>
                      <a:pt x="527" y="124"/>
                      <a:pt x="527" y="93"/>
                      <a:pt x="527" y="93"/>
                    </a:cubicBezTo>
                    <a:lnTo>
                      <a:pt x="527" y="93"/>
                    </a:lnTo>
                    <a:cubicBezTo>
                      <a:pt x="496" y="93"/>
                      <a:pt x="496" y="93"/>
                      <a:pt x="496" y="93"/>
                    </a:cubicBezTo>
                    <a:lnTo>
                      <a:pt x="496" y="93"/>
                    </a:lnTo>
                    <a:lnTo>
                      <a:pt x="466" y="93"/>
                    </a:lnTo>
                    <a:lnTo>
                      <a:pt x="466" y="93"/>
                    </a:lnTo>
                    <a:lnTo>
                      <a:pt x="434" y="61"/>
                    </a:lnTo>
                    <a:cubicBezTo>
                      <a:pt x="434" y="61"/>
                      <a:pt x="403" y="61"/>
                      <a:pt x="403" y="31"/>
                    </a:cubicBezTo>
                    <a:lnTo>
                      <a:pt x="403" y="31"/>
                    </a:lnTo>
                    <a:lnTo>
                      <a:pt x="403" y="31"/>
                    </a:lnTo>
                    <a:cubicBezTo>
                      <a:pt x="372" y="31"/>
                      <a:pt x="372" y="31"/>
                      <a:pt x="372" y="0"/>
                    </a:cubicBezTo>
                    <a:lnTo>
                      <a:pt x="372" y="0"/>
                    </a:lnTo>
                    <a:cubicBezTo>
                      <a:pt x="342" y="0"/>
                      <a:pt x="342" y="0"/>
                      <a:pt x="342" y="0"/>
                    </a:cubicBezTo>
                    <a:lnTo>
                      <a:pt x="342" y="0"/>
                    </a:lnTo>
                    <a:cubicBezTo>
                      <a:pt x="403" y="61"/>
                      <a:pt x="403" y="61"/>
                      <a:pt x="403" y="61"/>
                    </a:cubicBezTo>
                    <a:cubicBezTo>
                      <a:pt x="342" y="61"/>
                      <a:pt x="342" y="61"/>
                      <a:pt x="342" y="61"/>
                    </a:cubicBezTo>
                    <a:lnTo>
                      <a:pt x="342" y="61"/>
                    </a:lnTo>
                    <a:cubicBezTo>
                      <a:pt x="310" y="61"/>
                      <a:pt x="310" y="61"/>
                      <a:pt x="310" y="61"/>
                    </a:cubicBezTo>
                    <a:cubicBezTo>
                      <a:pt x="279" y="93"/>
                      <a:pt x="218" y="124"/>
                      <a:pt x="218" y="124"/>
                    </a:cubicBezTo>
                    <a:cubicBezTo>
                      <a:pt x="186" y="124"/>
                      <a:pt x="186" y="93"/>
                      <a:pt x="155" y="93"/>
                    </a:cubicBezTo>
                    <a:lnTo>
                      <a:pt x="155" y="93"/>
                    </a:lnTo>
                    <a:cubicBezTo>
                      <a:pt x="186" y="124"/>
                      <a:pt x="186" y="124"/>
                      <a:pt x="155" y="155"/>
                    </a:cubicBezTo>
                    <a:cubicBezTo>
                      <a:pt x="155" y="155"/>
                      <a:pt x="155" y="155"/>
                      <a:pt x="124" y="155"/>
                    </a:cubicBezTo>
                    <a:lnTo>
                      <a:pt x="124" y="155"/>
                    </a:lnTo>
                    <a:lnTo>
                      <a:pt x="124" y="155"/>
                    </a:lnTo>
                    <a:lnTo>
                      <a:pt x="124" y="155"/>
                    </a:lnTo>
                    <a:lnTo>
                      <a:pt x="124" y="155"/>
                    </a:lnTo>
                    <a:lnTo>
                      <a:pt x="94" y="155"/>
                    </a:lnTo>
                    <a:cubicBezTo>
                      <a:pt x="94" y="155"/>
                      <a:pt x="62" y="155"/>
                      <a:pt x="62" y="124"/>
                    </a:cubicBezTo>
                    <a:lnTo>
                      <a:pt x="62" y="124"/>
                    </a:lnTo>
                    <a:cubicBezTo>
                      <a:pt x="31" y="155"/>
                      <a:pt x="31" y="155"/>
                      <a:pt x="0" y="155"/>
                    </a:cubicBezTo>
                    <a:lnTo>
                      <a:pt x="0" y="155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5"/>
                    </a:lnTo>
                    <a:cubicBezTo>
                      <a:pt x="31" y="155"/>
                      <a:pt x="31" y="155"/>
                      <a:pt x="31" y="155"/>
                    </a:cubicBezTo>
                    <a:cubicBezTo>
                      <a:pt x="31" y="155"/>
                      <a:pt x="31" y="155"/>
                      <a:pt x="62" y="155"/>
                    </a:cubicBezTo>
                    <a:cubicBezTo>
                      <a:pt x="62" y="155"/>
                      <a:pt x="62" y="155"/>
                      <a:pt x="62" y="185"/>
                    </a:cubicBezTo>
                    <a:lnTo>
                      <a:pt x="62" y="185"/>
                    </a:lnTo>
                    <a:lnTo>
                      <a:pt x="94" y="185"/>
                    </a:lnTo>
                    <a:cubicBezTo>
                      <a:pt x="94" y="185"/>
                      <a:pt x="124" y="185"/>
                      <a:pt x="124" y="217"/>
                    </a:cubicBezTo>
                    <a:lnTo>
                      <a:pt x="124" y="217"/>
                    </a:lnTo>
                    <a:lnTo>
                      <a:pt x="124" y="248"/>
                    </a:lnTo>
                    <a:lnTo>
                      <a:pt x="155" y="248"/>
                    </a:lnTo>
                    <a:lnTo>
                      <a:pt x="186" y="279"/>
                    </a:lnTo>
                    <a:cubicBezTo>
                      <a:pt x="218" y="309"/>
                      <a:pt x="218" y="309"/>
                      <a:pt x="186" y="403"/>
                    </a:cubicBezTo>
                    <a:lnTo>
                      <a:pt x="186" y="433"/>
                    </a:lnTo>
                    <a:cubicBezTo>
                      <a:pt x="186" y="433"/>
                      <a:pt x="186" y="433"/>
                      <a:pt x="186" y="4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Freeform 82"/>
              <p:cNvSpPr>
                <a:spLocks noChangeArrowheads="1"/>
              </p:cNvSpPr>
              <p:nvPr/>
            </p:nvSpPr>
            <p:spPr bwMode="auto">
              <a:xfrm>
                <a:off x="3802063" y="1557338"/>
                <a:ext cx="44450" cy="22225"/>
              </a:xfrm>
              <a:custGeom>
                <a:avLst/>
                <a:gdLst>
                  <a:gd name="T0" fmla="*/ 124 w 125"/>
                  <a:gd name="T1" fmla="*/ 0 h 63"/>
                  <a:gd name="T2" fmla="*/ 124 w 125"/>
                  <a:gd name="T3" fmla="*/ 0 h 63"/>
                  <a:gd name="T4" fmla="*/ 94 w 125"/>
                  <a:gd name="T5" fmla="*/ 0 h 63"/>
                  <a:gd name="T6" fmla="*/ 94 w 125"/>
                  <a:gd name="T7" fmla="*/ 0 h 63"/>
                  <a:gd name="T8" fmla="*/ 62 w 125"/>
                  <a:gd name="T9" fmla="*/ 31 h 63"/>
                  <a:gd name="T10" fmla="*/ 62 w 125"/>
                  <a:gd name="T11" fmla="*/ 31 h 63"/>
                  <a:gd name="T12" fmla="*/ 62 w 125"/>
                  <a:gd name="T13" fmla="*/ 31 h 63"/>
                  <a:gd name="T14" fmla="*/ 62 w 125"/>
                  <a:gd name="T15" fmla="*/ 31 h 63"/>
                  <a:gd name="T16" fmla="*/ 31 w 125"/>
                  <a:gd name="T17" fmla="*/ 31 h 63"/>
                  <a:gd name="T18" fmla="*/ 31 w 125"/>
                  <a:gd name="T19" fmla="*/ 31 h 63"/>
                  <a:gd name="T20" fmla="*/ 31 w 125"/>
                  <a:gd name="T21" fmla="*/ 31 h 63"/>
                  <a:gd name="T22" fmla="*/ 0 w 125"/>
                  <a:gd name="T23" fmla="*/ 31 h 63"/>
                  <a:gd name="T24" fmla="*/ 0 w 125"/>
                  <a:gd name="T25" fmla="*/ 62 h 63"/>
                  <a:gd name="T26" fmla="*/ 0 w 125"/>
                  <a:gd name="T27" fmla="*/ 62 h 63"/>
                  <a:gd name="T28" fmla="*/ 0 w 125"/>
                  <a:gd name="T29" fmla="*/ 62 h 63"/>
                  <a:gd name="T30" fmla="*/ 31 w 125"/>
                  <a:gd name="T31" fmla="*/ 62 h 63"/>
                  <a:gd name="T32" fmla="*/ 31 w 125"/>
                  <a:gd name="T33" fmla="*/ 62 h 63"/>
                  <a:gd name="T34" fmla="*/ 31 w 125"/>
                  <a:gd name="T35" fmla="*/ 62 h 63"/>
                  <a:gd name="T36" fmla="*/ 31 w 125"/>
                  <a:gd name="T37" fmla="*/ 62 h 63"/>
                  <a:gd name="T38" fmla="*/ 31 w 125"/>
                  <a:gd name="T39" fmla="*/ 62 h 63"/>
                  <a:gd name="T40" fmla="*/ 62 w 125"/>
                  <a:gd name="T41" fmla="*/ 62 h 63"/>
                  <a:gd name="T42" fmla="*/ 62 w 125"/>
                  <a:gd name="T43" fmla="*/ 62 h 63"/>
                  <a:gd name="T44" fmla="*/ 62 w 125"/>
                  <a:gd name="T45" fmla="*/ 31 h 63"/>
                  <a:gd name="T46" fmla="*/ 62 w 125"/>
                  <a:gd name="T47" fmla="*/ 31 h 63"/>
                  <a:gd name="T48" fmla="*/ 94 w 125"/>
                  <a:gd name="T49" fmla="*/ 31 h 63"/>
                  <a:gd name="T50" fmla="*/ 94 w 125"/>
                  <a:gd name="T51" fmla="*/ 62 h 63"/>
                  <a:gd name="T52" fmla="*/ 124 w 125"/>
                  <a:gd name="T53" fmla="*/ 31 h 63"/>
                  <a:gd name="T54" fmla="*/ 124 w 125"/>
                  <a:gd name="T55" fmla="*/ 31 h 63"/>
                  <a:gd name="T56" fmla="*/ 124 w 125"/>
                  <a:gd name="T57" fmla="*/ 31 h 63"/>
                  <a:gd name="T58" fmla="*/ 124 w 125"/>
                  <a:gd name="T59" fmla="*/ 31 h 63"/>
                  <a:gd name="T60" fmla="*/ 124 w 125"/>
                  <a:gd name="T6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5" h="63">
                    <a:moveTo>
                      <a:pt x="124" y="0"/>
                    </a:moveTo>
                    <a:lnTo>
                      <a:pt x="124" y="0"/>
                    </a:lnTo>
                    <a:cubicBezTo>
                      <a:pt x="94" y="0"/>
                      <a:pt x="94" y="0"/>
                      <a:pt x="94" y="0"/>
                    </a:cubicBezTo>
                    <a:lnTo>
                      <a:pt x="94" y="0"/>
                    </a:ln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cubicBezTo>
                      <a:pt x="31" y="31"/>
                      <a:pt x="31" y="31"/>
                      <a:pt x="31" y="31"/>
                    </a:cubicBezTo>
                    <a:lnTo>
                      <a:pt x="31" y="31"/>
                    </a:lnTo>
                    <a:lnTo>
                      <a:pt x="31" y="31"/>
                    </a:lnTo>
                    <a:lnTo>
                      <a:pt x="0" y="31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cubicBezTo>
                      <a:pt x="31" y="62"/>
                      <a:pt x="31" y="62"/>
                      <a:pt x="62" y="62"/>
                    </a:cubicBezTo>
                    <a:lnTo>
                      <a:pt x="62" y="62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31"/>
                      <a:pt x="94" y="31"/>
                      <a:pt x="94" y="62"/>
                    </a:cubicBezTo>
                    <a:cubicBezTo>
                      <a:pt x="124" y="31"/>
                      <a:pt x="124" y="31"/>
                      <a:pt x="124" y="31"/>
                    </a:cubicBez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Freeform 83"/>
              <p:cNvSpPr>
                <a:spLocks noChangeArrowheads="1"/>
              </p:cNvSpPr>
              <p:nvPr/>
            </p:nvSpPr>
            <p:spPr bwMode="auto">
              <a:xfrm>
                <a:off x="3802063" y="1579563"/>
                <a:ext cx="190500" cy="144462"/>
              </a:xfrm>
              <a:custGeom>
                <a:avLst/>
                <a:gdLst>
                  <a:gd name="T0" fmla="*/ 31 w 527"/>
                  <a:gd name="T1" fmla="*/ 124 h 403"/>
                  <a:gd name="T2" fmla="*/ 62 w 527"/>
                  <a:gd name="T3" fmla="*/ 124 h 403"/>
                  <a:gd name="T4" fmla="*/ 94 w 527"/>
                  <a:gd name="T5" fmla="*/ 93 h 403"/>
                  <a:gd name="T6" fmla="*/ 155 w 527"/>
                  <a:gd name="T7" fmla="*/ 124 h 403"/>
                  <a:gd name="T8" fmla="*/ 218 w 527"/>
                  <a:gd name="T9" fmla="*/ 186 h 403"/>
                  <a:gd name="T10" fmla="*/ 218 w 527"/>
                  <a:gd name="T11" fmla="*/ 217 h 403"/>
                  <a:gd name="T12" fmla="*/ 247 w 527"/>
                  <a:gd name="T13" fmla="*/ 217 h 403"/>
                  <a:gd name="T14" fmla="*/ 247 w 527"/>
                  <a:gd name="T15" fmla="*/ 217 h 403"/>
                  <a:gd name="T16" fmla="*/ 309 w 527"/>
                  <a:gd name="T17" fmla="*/ 278 h 403"/>
                  <a:gd name="T18" fmla="*/ 340 w 527"/>
                  <a:gd name="T19" fmla="*/ 310 h 403"/>
                  <a:gd name="T20" fmla="*/ 340 w 527"/>
                  <a:gd name="T21" fmla="*/ 310 h 403"/>
                  <a:gd name="T22" fmla="*/ 402 w 527"/>
                  <a:gd name="T23" fmla="*/ 341 h 403"/>
                  <a:gd name="T24" fmla="*/ 433 w 527"/>
                  <a:gd name="T25" fmla="*/ 341 h 403"/>
                  <a:gd name="T26" fmla="*/ 464 w 527"/>
                  <a:gd name="T27" fmla="*/ 371 h 403"/>
                  <a:gd name="T28" fmla="*/ 464 w 527"/>
                  <a:gd name="T29" fmla="*/ 371 h 403"/>
                  <a:gd name="T30" fmla="*/ 495 w 527"/>
                  <a:gd name="T31" fmla="*/ 402 h 403"/>
                  <a:gd name="T32" fmla="*/ 526 w 527"/>
                  <a:gd name="T33" fmla="*/ 371 h 403"/>
                  <a:gd name="T34" fmla="*/ 495 w 527"/>
                  <a:gd name="T35" fmla="*/ 341 h 403"/>
                  <a:gd name="T36" fmla="*/ 433 w 527"/>
                  <a:gd name="T37" fmla="*/ 310 h 403"/>
                  <a:gd name="T38" fmla="*/ 402 w 527"/>
                  <a:gd name="T39" fmla="*/ 278 h 403"/>
                  <a:gd name="T40" fmla="*/ 371 w 527"/>
                  <a:gd name="T41" fmla="*/ 217 h 403"/>
                  <a:gd name="T42" fmla="*/ 340 w 527"/>
                  <a:gd name="T43" fmla="*/ 217 h 403"/>
                  <a:gd name="T44" fmla="*/ 278 w 527"/>
                  <a:gd name="T45" fmla="*/ 154 h 403"/>
                  <a:gd name="T46" fmla="*/ 278 w 527"/>
                  <a:gd name="T47" fmla="*/ 124 h 403"/>
                  <a:gd name="T48" fmla="*/ 278 w 527"/>
                  <a:gd name="T49" fmla="*/ 62 h 403"/>
                  <a:gd name="T50" fmla="*/ 309 w 527"/>
                  <a:gd name="T51" fmla="*/ 30 h 403"/>
                  <a:gd name="T52" fmla="*/ 340 w 527"/>
                  <a:gd name="T53" fmla="*/ 0 h 403"/>
                  <a:gd name="T54" fmla="*/ 309 w 527"/>
                  <a:gd name="T55" fmla="*/ 0 h 403"/>
                  <a:gd name="T56" fmla="*/ 278 w 527"/>
                  <a:gd name="T57" fmla="*/ 0 h 403"/>
                  <a:gd name="T58" fmla="*/ 247 w 527"/>
                  <a:gd name="T59" fmla="*/ 0 h 403"/>
                  <a:gd name="T60" fmla="*/ 247 w 527"/>
                  <a:gd name="T61" fmla="*/ 0 h 403"/>
                  <a:gd name="T62" fmla="*/ 218 w 527"/>
                  <a:gd name="T63" fmla="*/ 0 h 403"/>
                  <a:gd name="T64" fmla="*/ 218 w 527"/>
                  <a:gd name="T65" fmla="*/ 0 h 403"/>
                  <a:gd name="T66" fmla="*/ 186 w 527"/>
                  <a:gd name="T67" fmla="*/ 30 h 403"/>
                  <a:gd name="T68" fmla="*/ 186 w 527"/>
                  <a:gd name="T69" fmla="*/ 30 h 403"/>
                  <a:gd name="T70" fmla="*/ 155 w 527"/>
                  <a:gd name="T71" fmla="*/ 30 h 403"/>
                  <a:gd name="T72" fmla="*/ 155 w 527"/>
                  <a:gd name="T73" fmla="*/ 30 h 403"/>
                  <a:gd name="T74" fmla="*/ 155 w 527"/>
                  <a:gd name="T75" fmla="*/ 30 h 403"/>
                  <a:gd name="T76" fmla="*/ 124 w 527"/>
                  <a:gd name="T77" fmla="*/ 62 h 403"/>
                  <a:gd name="T78" fmla="*/ 94 w 527"/>
                  <a:gd name="T79" fmla="*/ 62 h 403"/>
                  <a:gd name="T80" fmla="*/ 62 w 527"/>
                  <a:gd name="T81" fmla="*/ 30 h 403"/>
                  <a:gd name="T82" fmla="*/ 31 w 527"/>
                  <a:gd name="T83" fmla="*/ 62 h 403"/>
                  <a:gd name="T84" fmla="*/ 31 w 527"/>
                  <a:gd name="T85" fmla="*/ 62 h 403"/>
                  <a:gd name="T86" fmla="*/ 31 w 527"/>
                  <a:gd name="T87" fmla="*/ 62 h 403"/>
                  <a:gd name="T88" fmla="*/ 0 w 527"/>
                  <a:gd name="T89" fmla="*/ 9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27" h="403">
                    <a:moveTo>
                      <a:pt x="31" y="124"/>
                    </a:moveTo>
                    <a:lnTo>
                      <a:pt x="31" y="124"/>
                    </a:lnTo>
                    <a:lnTo>
                      <a:pt x="31" y="124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94" y="93"/>
                    </a:lnTo>
                    <a:cubicBezTo>
                      <a:pt x="124" y="93"/>
                      <a:pt x="124" y="93"/>
                      <a:pt x="124" y="93"/>
                    </a:cubicBez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217" y="124"/>
                      <a:pt x="218" y="186"/>
                      <a:pt x="218" y="186"/>
                    </a:cubicBezTo>
                    <a:lnTo>
                      <a:pt x="218" y="186"/>
                    </a:lnTo>
                    <a:cubicBezTo>
                      <a:pt x="218" y="217"/>
                      <a:pt x="218" y="217"/>
                      <a:pt x="218" y="217"/>
                    </a:cubicBezTo>
                    <a:lnTo>
                      <a:pt x="247" y="217"/>
                    </a:lnTo>
                    <a:lnTo>
                      <a:pt x="247" y="217"/>
                    </a:lnTo>
                    <a:lnTo>
                      <a:pt x="247" y="217"/>
                    </a:lnTo>
                    <a:lnTo>
                      <a:pt x="247" y="217"/>
                    </a:lnTo>
                    <a:cubicBezTo>
                      <a:pt x="278" y="217"/>
                      <a:pt x="278" y="247"/>
                      <a:pt x="278" y="247"/>
                    </a:cubicBezTo>
                    <a:cubicBezTo>
                      <a:pt x="278" y="247"/>
                      <a:pt x="278" y="278"/>
                      <a:pt x="309" y="278"/>
                    </a:cubicBezTo>
                    <a:lnTo>
                      <a:pt x="309" y="278"/>
                    </a:lnTo>
                    <a:lnTo>
                      <a:pt x="340" y="310"/>
                    </a:lnTo>
                    <a:lnTo>
                      <a:pt x="340" y="310"/>
                    </a:lnTo>
                    <a:lnTo>
                      <a:pt x="340" y="310"/>
                    </a:lnTo>
                    <a:cubicBezTo>
                      <a:pt x="371" y="310"/>
                      <a:pt x="371" y="310"/>
                      <a:pt x="402" y="310"/>
                    </a:cubicBezTo>
                    <a:cubicBezTo>
                      <a:pt x="402" y="341"/>
                      <a:pt x="402" y="341"/>
                      <a:pt x="402" y="341"/>
                    </a:cubicBezTo>
                    <a:lnTo>
                      <a:pt x="402" y="341"/>
                    </a:lnTo>
                    <a:cubicBezTo>
                      <a:pt x="433" y="341"/>
                      <a:pt x="433" y="341"/>
                      <a:pt x="433" y="341"/>
                    </a:cubicBezTo>
                    <a:cubicBezTo>
                      <a:pt x="464" y="341"/>
                      <a:pt x="464" y="371"/>
                      <a:pt x="464" y="371"/>
                    </a:cubicBezTo>
                    <a:lnTo>
                      <a:pt x="464" y="371"/>
                    </a:lnTo>
                    <a:lnTo>
                      <a:pt x="464" y="371"/>
                    </a:lnTo>
                    <a:lnTo>
                      <a:pt x="464" y="371"/>
                    </a:lnTo>
                    <a:lnTo>
                      <a:pt x="464" y="371"/>
                    </a:lnTo>
                    <a:cubicBezTo>
                      <a:pt x="495" y="371"/>
                      <a:pt x="495" y="371"/>
                      <a:pt x="495" y="402"/>
                    </a:cubicBezTo>
                    <a:cubicBezTo>
                      <a:pt x="526" y="371"/>
                      <a:pt x="526" y="371"/>
                      <a:pt x="526" y="371"/>
                    </a:cubicBezTo>
                    <a:lnTo>
                      <a:pt x="526" y="371"/>
                    </a:lnTo>
                    <a:cubicBezTo>
                      <a:pt x="526" y="371"/>
                      <a:pt x="526" y="341"/>
                      <a:pt x="495" y="341"/>
                    </a:cubicBezTo>
                    <a:lnTo>
                      <a:pt x="495" y="341"/>
                    </a:lnTo>
                    <a:cubicBezTo>
                      <a:pt x="464" y="310"/>
                      <a:pt x="464" y="310"/>
                      <a:pt x="464" y="310"/>
                    </a:cubicBezTo>
                    <a:lnTo>
                      <a:pt x="433" y="310"/>
                    </a:lnTo>
                    <a:cubicBezTo>
                      <a:pt x="402" y="278"/>
                      <a:pt x="402" y="278"/>
                      <a:pt x="402" y="278"/>
                    </a:cubicBezTo>
                    <a:lnTo>
                      <a:pt x="402" y="278"/>
                    </a:lnTo>
                    <a:cubicBezTo>
                      <a:pt x="371" y="278"/>
                      <a:pt x="371" y="247"/>
                      <a:pt x="371" y="247"/>
                    </a:cubicBezTo>
                    <a:cubicBezTo>
                      <a:pt x="371" y="217"/>
                      <a:pt x="371" y="217"/>
                      <a:pt x="371" y="217"/>
                    </a:cubicBezTo>
                    <a:lnTo>
                      <a:pt x="340" y="217"/>
                    </a:lnTo>
                    <a:lnTo>
                      <a:pt x="340" y="217"/>
                    </a:lnTo>
                    <a:cubicBezTo>
                      <a:pt x="340" y="186"/>
                      <a:pt x="340" y="186"/>
                      <a:pt x="309" y="186"/>
                    </a:cubicBezTo>
                    <a:cubicBezTo>
                      <a:pt x="309" y="186"/>
                      <a:pt x="278" y="186"/>
                      <a:pt x="278" y="154"/>
                    </a:cubicBezTo>
                    <a:lnTo>
                      <a:pt x="278" y="124"/>
                    </a:lnTo>
                    <a:lnTo>
                      <a:pt x="278" y="124"/>
                    </a:lnTo>
                    <a:lnTo>
                      <a:pt x="278" y="93"/>
                    </a:lnTo>
                    <a:cubicBezTo>
                      <a:pt x="278" y="93"/>
                      <a:pt x="278" y="93"/>
                      <a:pt x="278" y="62"/>
                    </a:cubicBezTo>
                    <a:cubicBezTo>
                      <a:pt x="278" y="62"/>
                      <a:pt x="278" y="30"/>
                      <a:pt x="309" y="30"/>
                    </a:cubicBezTo>
                    <a:lnTo>
                      <a:pt x="309" y="30"/>
                    </a:lnTo>
                    <a:lnTo>
                      <a:pt x="340" y="30"/>
                    </a:lnTo>
                    <a:lnTo>
                      <a:pt x="340" y="0"/>
                    </a:lnTo>
                    <a:cubicBezTo>
                      <a:pt x="309" y="0"/>
                      <a:pt x="309" y="0"/>
                      <a:pt x="309" y="0"/>
                    </a:cubicBezTo>
                    <a:lnTo>
                      <a:pt x="309" y="0"/>
                    </a:lnTo>
                    <a:lnTo>
                      <a:pt x="309" y="0"/>
                    </a:lnTo>
                    <a:cubicBezTo>
                      <a:pt x="278" y="0"/>
                      <a:pt x="278" y="0"/>
                      <a:pt x="278" y="0"/>
                    </a:cubicBezTo>
                    <a:lnTo>
                      <a:pt x="278" y="0"/>
                    </a:lnTo>
                    <a:cubicBezTo>
                      <a:pt x="278" y="0"/>
                      <a:pt x="278" y="0"/>
                      <a:pt x="247" y="0"/>
                    </a:cubicBezTo>
                    <a:lnTo>
                      <a:pt x="247" y="0"/>
                    </a:lnTo>
                    <a:lnTo>
                      <a:pt x="247" y="0"/>
                    </a:lnTo>
                    <a:cubicBezTo>
                      <a:pt x="247" y="0"/>
                      <a:pt x="247" y="0"/>
                      <a:pt x="218" y="0"/>
                    </a:cubicBezTo>
                    <a:lnTo>
                      <a:pt x="218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186" y="0"/>
                    </a:lnTo>
                    <a:cubicBezTo>
                      <a:pt x="186" y="30"/>
                      <a:pt x="186" y="30"/>
                      <a:pt x="186" y="30"/>
                    </a:cubicBezTo>
                    <a:lnTo>
                      <a:pt x="186" y="30"/>
                    </a:lnTo>
                    <a:lnTo>
                      <a:pt x="186" y="30"/>
                    </a:lnTo>
                    <a:cubicBezTo>
                      <a:pt x="186" y="30"/>
                      <a:pt x="186" y="30"/>
                      <a:pt x="155" y="30"/>
                    </a:cubicBezTo>
                    <a:lnTo>
                      <a:pt x="155" y="30"/>
                    </a:lnTo>
                    <a:lnTo>
                      <a:pt x="155" y="30"/>
                    </a:lnTo>
                    <a:lnTo>
                      <a:pt x="155" y="30"/>
                    </a:lnTo>
                    <a:lnTo>
                      <a:pt x="155" y="30"/>
                    </a:lnTo>
                    <a:lnTo>
                      <a:pt x="155" y="30"/>
                    </a:lnTo>
                    <a:cubicBezTo>
                      <a:pt x="155" y="62"/>
                      <a:pt x="124" y="62"/>
                      <a:pt x="124" y="62"/>
                    </a:cubicBezTo>
                    <a:lnTo>
                      <a:pt x="124" y="62"/>
                    </a:lnTo>
                    <a:cubicBezTo>
                      <a:pt x="94" y="62"/>
                      <a:pt x="94" y="62"/>
                      <a:pt x="94" y="62"/>
                    </a:cubicBezTo>
                    <a:lnTo>
                      <a:pt x="94" y="62"/>
                    </a:lnTo>
                    <a:lnTo>
                      <a:pt x="94" y="62"/>
                    </a:lnTo>
                    <a:cubicBezTo>
                      <a:pt x="94" y="30"/>
                      <a:pt x="94" y="30"/>
                      <a:pt x="62" y="30"/>
                    </a:cubicBezTo>
                    <a:lnTo>
                      <a:pt x="62" y="30"/>
                    </a:lnTo>
                    <a:cubicBezTo>
                      <a:pt x="62" y="62"/>
                      <a:pt x="31" y="62"/>
                      <a:pt x="31" y="62"/>
                    </a:cubicBez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cubicBezTo>
                      <a:pt x="31" y="62"/>
                      <a:pt x="31" y="93"/>
                      <a:pt x="0" y="93"/>
                    </a:cubicBezTo>
                    <a:lnTo>
                      <a:pt x="0" y="93"/>
                    </a:lnTo>
                    <a:cubicBezTo>
                      <a:pt x="31" y="93"/>
                      <a:pt x="31" y="93"/>
                      <a:pt x="31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Freeform 84"/>
              <p:cNvSpPr>
                <a:spLocks noChangeArrowheads="1"/>
              </p:cNvSpPr>
              <p:nvPr/>
            </p:nvSpPr>
            <p:spPr bwMode="auto">
              <a:xfrm>
                <a:off x="3970338" y="1612900"/>
                <a:ext cx="11112" cy="22225"/>
              </a:xfrm>
              <a:custGeom>
                <a:avLst/>
                <a:gdLst>
                  <a:gd name="T0" fmla="*/ 0 w 32"/>
                  <a:gd name="T1" fmla="*/ 0 h 62"/>
                  <a:gd name="T2" fmla="*/ 0 w 32"/>
                  <a:gd name="T3" fmla="*/ 0 h 62"/>
                  <a:gd name="T4" fmla="*/ 0 w 32"/>
                  <a:gd name="T5" fmla="*/ 0 h 62"/>
                  <a:gd name="T6" fmla="*/ 0 w 32"/>
                  <a:gd name="T7" fmla="*/ 31 h 62"/>
                  <a:gd name="T8" fmla="*/ 0 w 32"/>
                  <a:gd name="T9" fmla="*/ 31 h 62"/>
                  <a:gd name="T10" fmla="*/ 0 w 32"/>
                  <a:gd name="T11" fmla="*/ 31 h 62"/>
                  <a:gd name="T12" fmla="*/ 31 w 32"/>
                  <a:gd name="T13" fmla="*/ 61 h 62"/>
                  <a:gd name="T14" fmla="*/ 31 w 32"/>
                  <a:gd name="T15" fmla="*/ 31 h 62"/>
                  <a:gd name="T16" fmla="*/ 31 w 32"/>
                  <a:gd name="T17" fmla="*/ 31 h 62"/>
                  <a:gd name="T18" fmla="*/ 0 w 32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6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31"/>
                    </a:cubicBezTo>
                    <a:lnTo>
                      <a:pt x="31" y="31"/>
                    </a:lnTo>
                    <a:cubicBezTo>
                      <a:pt x="0" y="31"/>
                      <a:pt x="0" y="3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Freeform 85"/>
              <p:cNvSpPr>
                <a:spLocks noChangeArrowheads="1"/>
              </p:cNvSpPr>
              <p:nvPr/>
            </p:nvSpPr>
            <p:spPr bwMode="auto">
              <a:xfrm>
                <a:off x="3981450" y="1590675"/>
                <a:ext cx="22225" cy="11113"/>
              </a:xfrm>
              <a:custGeom>
                <a:avLst/>
                <a:gdLst>
                  <a:gd name="T0" fmla="*/ 62 w 63"/>
                  <a:gd name="T1" fmla="*/ 0 h 33"/>
                  <a:gd name="T2" fmla="*/ 62 w 63"/>
                  <a:gd name="T3" fmla="*/ 0 h 33"/>
                  <a:gd name="T4" fmla="*/ 31 w 63"/>
                  <a:gd name="T5" fmla="*/ 0 h 33"/>
                  <a:gd name="T6" fmla="*/ 31 w 63"/>
                  <a:gd name="T7" fmla="*/ 0 h 33"/>
                  <a:gd name="T8" fmla="*/ 0 w 63"/>
                  <a:gd name="T9" fmla="*/ 0 h 33"/>
                  <a:gd name="T10" fmla="*/ 0 w 63"/>
                  <a:gd name="T11" fmla="*/ 32 h 33"/>
                  <a:gd name="T12" fmla="*/ 0 w 63"/>
                  <a:gd name="T13" fmla="*/ 32 h 33"/>
                  <a:gd name="T14" fmla="*/ 0 w 63"/>
                  <a:gd name="T15" fmla="*/ 32 h 33"/>
                  <a:gd name="T16" fmla="*/ 31 w 63"/>
                  <a:gd name="T17" fmla="*/ 32 h 33"/>
                  <a:gd name="T18" fmla="*/ 31 w 63"/>
                  <a:gd name="T19" fmla="*/ 32 h 33"/>
                  <a:gd name="T20" fmla="*/ 31 w 63"/>
                  <a:gd name="T21" fmla="*/ 32 h 33"/>
                  <a:gd name="T22" fmla="*/ 31 w 63"/>
                  <a:gd name="T23" fmla="*/ 32 h 33"/>
                  <a:gd name="T24" fmla="*/ 31 w 63"/>
                  <a:gd name="T25" fmla="*/ 32 h 33"/>
                  <a:gd name="T26" fmla="*/ 62 w 63"/>
                  <a:gd name="T27" fmla="*/ 32 h 33"/>
                  <a:gd name="T28" fmla="*/ 62 w 63"/>
                  <a:gd name="T29" fmla="*/ 32 h 33"/>
                  <a:gd name="T30" fmla="*/ 62 w 63"/>
                  <a:gd name="T3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3" h="33">
                    <a:moveTo>
                      <a:pt x="62" y="0"/>
                    </a:moveTo>
                    <a:lnTo>
                      <a:pt x="62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  <a:cubicBezTo>
                      <a:pt x="0" y="0"/>
                      <a:pt x="0" y="0"/>
                      <a:pt x="0" y="32"/>
                    </a:cubicBezTo>
                    <a:lnTo>
                      <a:pt x="0" y="32"/>
                    </a:lnTo>
                    <a:lnTo>
                      <a:pt x="0" y="32"/>
                    </a:lnTo>
                    <a:cubicBezTo>
                      <a:pt x="31" y="32"/>
                      <a:pt x="31" y="32"/>
                      <a:pt x="31" y="32"/>
                    </a:cubicBezTo>
                    <a:lnTo>
                      <a:pt x="31" y="32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31" y="32"/>
                    </a:lnTo>
                    <a:cubicBezTo>
                      <a:pt x="62" y="32"/>
                      <a:pt x="62" y="32"/>
                      <a:pt x="62" y="32"/>
                    </a:cubicBezTo>
                    <a:lnTo>
                      <a:pt x="62" y="32"/>
                    </a:lnTo>
                    <a:cubicBezTo>
                      <a:pt x="62" y="0"/>
                      <a:pt x="62" y="0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Freeform 86"/>
              <p:cNvSpPr>
                <a:spLocks noChangeArrowheads="1"/>
              </p:cNvSpPr>
              <p:nvPr/>
            </p:nvSpPr>
            <p:spPr bwMode="auto">
              <a:xfrm>
                <a:off x="4371975" y="1914525"/>
                <a:ext cx="33338" cy="55563"/>
              </a:xfrm>
              <a:custGeom>
                <a:avLst/>
                <a:gdLst>
                  <a:gd name="T0" fmla="*/ 93 w 94"/>
                  <a:gd name="T1" fmla="*/ 61 h 156"/>
                  <a:gd name="T2" fmla="*/ 93 w 94"/>
                  <a:gd name="T3" fmla="*/ 61 h 156"/>
                  <a:gd name="T4" fmla="*/ 62 w 94"/>
                  <a:gd name="T5" fmla="*/ 31 h 156"/>
                  <a:gd name="T6" fmla="*/ 62 w 94"/>
                  <a:gd name="T7" fmla="*/ 31 h 156"/>
                  <a:gd name="T8" fmla="*/ 62 w 94"/>
                  <a:gd name="T9" fmla="*/ 0 h 156"/>
                  <a:gd name="T10" fmla="*/ 62 w 94"/>
                  <a:gd name="T11" fmla="*/ 0 h 156"/>
                  <a:gd name="T12" fmla="*/ 62 w 94"/>
                  <a:gd name="T13" fmla="*/ 0 h 156"/>
                  <a:gd name="T14" fmla="*/ 31 w 94"/>
                  <a:gd name="T15" fmla="*/ 0 h 156"/>
                  <a:gd name="T16" fmla="*/ 31 w 94"/>
                  <a:gd name="T17" fmla="*/ 0 h 156"/>
                  <a:gd name="T18" fmla="*/ 31 w 94"/>
                  <a:gd name="T19" fmla="*/ 0 h 156"/>
                  <a:gd name="T20" fmla="*/ 0 w 94"/>
                  <a:gd name="T21" fmla="*/ 31 h 156"/>
                  <a:gd name="T22" fmla="*/ 0 w 94"/>
                  <a:gd name="T23" fmla="*/ 31 h 156"/>
                  <a:gd name="T24" fmla="*/ 0 w 94"/>
                  <a:gd name="T25" fmla="*/ 61 h 156"/>
                  <a:gd name="T26" fmla="*/ 0 w 94"/>
                  <a:gd name="T27" fmla="*/ 61 h 156"/>
                  <a:gd name="T28" fmla="*/ 0 w 94"/>
                  <a:gd name="T29" fmla="*/ 61 h 156"/>
                  <a:gd name="T30" fmla="*/ 0 w 94"/>
                  <a:gd name="T31" fmla="*/ 92 h 156"/>
                  <a:gd name="T32" fmla="*/ 0 w 94"/>
                  <a:gd name="T33" fmla="*/ 124 h 156"/>
                  <a:gd name="T34" fmla="*/ 0 w 94"/>
                  <a:gd name="T35" fmla="*/ 124 h 156"/>
                  <a:gd name="T36" fmla="*/ 0 w 94"/>
                  <a:gd name="T37" fmla="*/ 124 h 156"/>
                  <a:gd name="T38" fmla="*/ 0 w 94"/>
                  <a:gd name="T39" fmla="*/ 155 h 156"/>
                  <a:gd name="T40" fmla="*/ 0 w 94"/>
                  <a:gd name="T41" fmla="*/ 155 h 156"/>
                  <a:gd name="T42" fmla="*/ 31 w 94"/>
                  <a:gd name="T43" fmla="*/ 155 h 156"/>
                  <a:gd name="T44" fmla="*/ 31 w 94"/>
                  <a:gd name="T45" fmla="*/ 124 h 156"/>
                  <a:gd name="T46" fmla="*/ 93 w 94"/>
                  <a:gd name="T47" fmla="*/ 92 h 156"/>
                  <a:gd name="T48" fmla="*/ 93 w 94"/>
                  <a:gd name="T49" fmla="*/ 92 h 156"/>
                  <a:gd name="T50" fmla="*/ 93 w 94"/>
                  <a:gd name="T51" fmla="*/ 92 h 156"/>
                  <a:gd name="T52" fmla="*/ 93 w 94"/>
                  <a:gd name="T53" fmla="*/ 92 h 156"/>
                  <a:gd name="T54" fmla="*/ 93 w 94"/>
                  <a:gd name="T55" fmla="*/ 6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4" h="156">
                    <a:moveTo>
                      <a:pt x="93" y="61"/>
                    </a:moveTo>
                    <a:lnTo>
                      <a:pt x="93" y="61"/>
                    </a:lnTo>
                    <a:cubicBezTo>
                      <a:pt x="62" y="61"/>
                      <a:pt x="62" y="61"/>
                      <a:pt x="62" y="31"/>
                    </a:cubicBezTo>
                    <a:lnTo>
                      <a:pt x="62" y="31"/>
                    </a:lnTo>
                    <a:cubicBezTo>
                      <a:pt x="62" y="31"/>
                      <a:pt x="62" y="31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0" y="31"/>
                    </a:cubicBezTo>
                    <a:lnTo>
                      <a:pt x="0" y="31"/>
                    </a:lnTo>
                    <a:cubicBezTo>
                      <a:pt x="0" y="31"/>
                      <a:pt x="0" y="31"/>
                      <a:pt x="0" y="61"/>
                    </a:cubicBezTo>
                    <a:lnTo>
                      <a:pt x="0" y="61"/>
                    </a:lnTo>
                    <a:lnTo>
                      <a:pt x="0" y="61"/>
                    </a:lnTo>
                    <a:cubicBezTo>
                      <a:pt x="31" y="61"/>
                      <a:pt x="0" y="92"/>
                      <a:pt x="0" y="92"/>
                    </a:cubicBez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0" y="124"/>
                      <a:pt x="0" y="155"/>
                    </a:cubicBezTo>
                    <a:lnTo>
                      <a:pt x="0" y="155"/>
                    </a:lnTo>
                    <a:cubicBezTo>
                      <a:pt x="0" y="155"/>
                      <a:pt x="0" y="155"/>
                      <a:pt x="31" y="155"/>
                    </a:cubicBezTo>
                    <a:lnTo>
                      <a:pt x="31" y="124"/>
                    </a:lnTo>
                    <a:cubicBezTo>
                      <a:pt x="31" y="124"/>
                      <a:pt x="62" y="92"/>
                      <a:pt x="93" y="92"/>
                    </a:cubicBezTo>
                    <a:lnTo>
                      <a:pt x="93" y="92"/>
                    </a:lnTo>
                    <a:lnTo>
                      <a:pt x="93" y="92"/>
                    </a:lnTo>
                    <a:lnTo>
                      <a:pt x="93" y="92"/>
                    </a:lnTo>
                    <a:lnTo>
                      <a:pt x="93" y="6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Freeform 87"/>
              <p:cNvSpPr>
                <a:spLocks noChangeArrowheads="1"/>
              </p:cNvSpPr>
              <p:nvPr/>
            </p:nvSpPr>
            <p:spPr bwMode="auto">
              <a:xfrm>
                <a:off x="4383088" y="1801813"/>
                <a:ext cx="100012" cy="88900"/>
              </a:xfrm>
              <a:custGeom>
                <a:avLst/>
                <a:gdLst>
                  <a:gd name="T0" fmla="*/ 31 w 280"/>
                  <a:gd name="T1" fmla="*/ 94 h 249"/>
                  <a:gd name="T2" fmla="*/ 31 w 280"/>
                  <a:gd name="T3" fmla="*/ 94 h 249"/>
                  <a:gd name="T4" fmla="*/ 31 w 280"/>
                  <a:gd name="T5" fmla="*/ 94 h 249"/>
                  <a:gd name="T6" fmla="*/ 31 w 280"/>
                  <a:gd name="T7" fmla="*/ 124 h 249"/>
                  <a:gd name="T8" fmla="*/ 62 w 280"/>
                  <a:gd name="T9" fmla="*/ 155 h 249"/>
                  <a:gd name="T10" fmla="*/ 62 w 280"/>
                  <a:gd name="T11" fmla="*/ 187 h 249"/>
                  <a:gd name="T12" fmla="*/ 62 w 280"/>
                  <a:gd name="T13" fmla="*/ 187 h 249"/>
                  <a:gd name="T14" fmla="*/ 31 w 280"/>
                  <a:gd name="T15" fmla="*/ 187 h 249"/>
                  <a:gd name="T16" fmla="*/ 31 w 280"/>
                  <a:gd name="T17" fmla="*/ 187 h 249"/>
                  <a:gd name="T18" fmla="*/ 31 w 280"/>
                  <a:gd name="T19" fmla="*/ 187 h 249"/>
                  <a:gd name="T20" fmla="*/ 31 w 280"/>
                  <a:gd name="T21" fmla="*/ 218 h 249"/>
                  <a:gd name="T22" fmla="*/ 0 w 280"/>
                  <a:gd name="T23" fmla="*/ 248 h 249"/>
                  <a:gd name="T24" fmla="*/ 31 w 280"/>
                  <a:gd name="T25" fmla="*/ 248 h 249"/>
                  <a:gd name="T26" fmla="*/ 31 w 280"/>
                  <a:gd name="T27" fmla="*/ 248 h 249"/>
                  <a:gd name="T28" fmla="*/ 31 w 280"/>
                  <a:gd name="T29" fmla="*/ 248 h 249"/>
                  <a:gd name="T30" fmla="*/ 62 w 280"/>
                  <a:gd name="T31" fmla="*/ 248 h 249"/>
                  <a:gd name="T32" fmla="*/ 62 w 280"/>
                  <a:gd name="T33" fmla="*/ 248 h 249"/>
                  <a:gd name="T34" fmla="*/ 124 w 280"/>
                  <a:gd name="T35" fmla="*/ 218 h 249"/>
                  <a:gd name="T36" fmla="*/ 124 w 280"/>
                  <a:gd name="T37" fmla="*/ 187 h 249"/>
                  <a:gd name="T38" fmla="*/ 124 w 280"/>
                  <a:gd name="T39" fmla="*/ 187 h 249"/>
                  <a:gd name="T40" fmla="*/ 216 w 280"/>
                  <a:gd name="T41" fmla="*/ 155 h 249"/>
                  <a:gd name="T42" fmla="*/ 248 w 280"/>
                  <a:gd name="T43" fmla="*/ 94 h 249"/>
                  <a:gd name="T44" fmla="*/ 279 w 280"/>
                  <a:gd name="T45" fmla="*/ 94 h 249"/>
                  <a:gd name="T46" fmla="*/ 248 w 280"/>
                  <a:gd name="T47" fmla="*/ 63 h 249"/>
                  <a:gd name="T48" fmla="*/ 248 w 280"/>
                  <a:gd name="T49" fmla="*/ 31 h 249"/>
                  <a:gd name="T50" fmla="*/ 248 w 280"/>
                  <a:gd name="T51" fmla="*/ 31 h 249"/>
                  <a:gd name="T52" fmla="*/ 248 w 280"/>
                  <a:gd name="T53" fmla="*/ 31 h 249"/>
                  <a:gd name="T54" fmla="*/ 248 w 280"/>
                  <a:gd name="T55" fmla="*/ 31 h 249"/>
                  <a:gd name="T56" fmla="*/ 248 w 280"/>
                  <a:gd name="T57" fmla="*/ 0 h 249"/>
                  <a:gd name="T58" fmla="*/ 248 w 280"/>
                  <a:gd name="T59" fmla="*/ 0 h 249"/>
                  <a:gd name="T60" fmla="*/ 248 w 280"/>
                  <a:gd name="T61" fmla="*/ 0 h 249"/>
                  <a:gd name="T62" fmla="*/ 216 w 280"/>
                  <a:gd name="T63" fmla="*/ 31 h 249"/>
                  <a:gd name="T64" fmla="*/ 186 w 280"/>
                  <a:gd name="T65" fmla="*/ 31 h 249"/>
                  <a:gd name="T66" fmla="*/ 186 w 280"/>
                  <a:gd name="T67" fmla="*/ 31 h 249"/>
                  <a:gd name="T68" fmla="*/ 155 w 280"/>
                  <a:gd name="T69" fmla="*/ 31 h 249"/>
                  <a:gd name="T70" fmla="*/ 124 w 280"/>
                  <a:gd name="T71" fmla="*/ 31 h 249"/>
                  <a:gd name="T72" fmla="*/ 124 w 280"/>
                  <a:gd name="T73" fmla="*/ 31 h 249"/>
                  <a:gd name="T74" fmla="*/ 124 w 280"/>
                  <a:gd name="T75" fmla="*/ 31 h 249"/>
                  <a:gd name="T76" fmla="*/ 93 w 280"/>
                  <a:gd name="T77" fmla="*/ 31 h 249"/>
                  <a:gd name="T78" fmla="*/ 93 w 280"/>
                  <a:gd name="T79" fmla="*/ 31 h 249"/>
                  <a:gd name="T80" fmla="*/ 93 w 280"/>
                  <a:gd name="T81" fmla="*/ 31 h 249"/>
                  <a:gd name="T82" fmla="*/ 62 w 280"/>
                  <a:gd name="T83" fmla="*/ 31 h 249"/>
                  <a:gd name="T84" fmla="*/ 62 w 280"/>
                  <a:gd name="T85" fmla="*/ 31 h 249"/>
                  <a:gd name="T86" fmla="*/ 62 w 280"/>
                  <a:gd name="T87" fmla="*/ 31 h 249"/>
                  <a:gd name="T88" fmla="*/ 31 w 280"/>
                  <a:gd name="T89" fmla="*/ 63 h 249"/>
                  <a:gd name="T90" fmla="*/ 31 w 280"/>
                  <a:gd name="T91" fmla="*/ 63 h 249"/>
                  <a:gd name="T92" fmla="*/ 31 w 280"/>
                  <a:gd name="T93" fmla="*/ 63 h 249"/>
                  <a:gd name="T94" fmla="*/ 0 w 280"/>
                  <a:gd name="T95" fmla="*/ 63 h 249"/>
                  <a:gd name="T96" fmla="*/ 0 w 280"/>
                  <a:gd name="T97" fmla="*/ 63 h 249"/>
                  <a:gd name="T98" fmla="*/ 0 w 280"/>
                  <a:gd name="T99" fmla="*/ 94 h 249"/>
                  <a:gd name="T100" fmla="*/ 31 w 280"/>
                  <a:gd name="T101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0" h="249">
                    <a:moveTo>
                      <a:pt x="31" y="94"/>
                    </a:moveTo>
                    <a:lnTo>
                      <a:pt x="31" y="94"/>
                    </a:lnTo>
                    <a:lnTo>
                      <a:pt x="31" y="94"/>
                    </a:lnTo>
                    <a:cubicBezTo>
                      <a:pt x="31" y="94"/>
                      <a:pt x="31" y="94"/>
                      <a:pt x="31" y="124"/>
                    </a:cubicBezTo>
                    <a:cubicBezTo>
                      <a:pt x="62" y="124"/>
                      <a:pt x="62" y="124"/>
                      <a:pt x="62" y="155"/>
                    </a:cubicBezTo>
                    <a:cubicBezTo>
                      <a:pt x="62" y="155"/>
                      <a:pt x="62" y="155"/>
                      <a:pt x="62" y="187"/>
                    </a:cubicBezTo>
                    <a:lnTo>
                      <a:pt x="62" y="187"/>
                    </a:lnTo>
                    <a:lnTo>
                      <a:pt x="31" y="187"/>
                    </a:lnTo>
                    <a:lnTo>
                      <a:pt x="31" y="187"/>
                    </a:lnTo>
                    <a:lnTo>
                      <a:pt x="31" y="187"/>
                    </a:lnTo>
                    <a:cubicBezTo>
                      <a:pt x="31" y="218"/>
                      <a:pt x="31" y="218"/>
                      <a:pt x="31" y="218"/>
                    </a:cubicBezTo>
                    <a:lnTo>
                      <a:pt x="0" y="248"/>
                    </a:lnTo>
                    <a:cubicBezTo>
                      <a:pt x="0" y="248"/>
                      <a:pt x="0" y="248"/>
                      <a:pt x="31" y="248"/>
                    </a:cubicBezTo>
                    <a:lnTo>
                      <a:pt x="31" y="248"/>
                    </a:lnTo>
                    <a:lnTo>
                      <a:pt x="31" y="248"/>
                    </a:lnTo>
                    <a:lnTo>
                      <a:pt x="62" y="248"/>
                    </a:lnTo>
                    <a:lnTo>
                      <a:pt x="62" y="248"/>
                    </a:lnTo>
                    <a:cubicBezTo>
                      <a:pt x="62" y="218"/>
                      <a:pt x="93" y="218"/>
                      <a:pt x="124" y="218"/>
                    </a:cubicBezTo>
                    <a:lnTo>
                      <a:pt x="124" y="187"/>
                    </a:lnTo>
                    <a:lnTo>
                      <a:pt x="124" y="187"/>
                    </a:lnTo>
                    <a:cubicBezTo>
                      <a:pt x="155" y="187"/>
                      <a:pt x="216" y="155"/>
                      <a:pt x="216" y="155"/>
                    </a:cubicBezTo>
                    <a:cubicBezTo>
                      <a:pt x="248" y="124"/>
                      <a:pt x="248" y="124"/>
                      <a:pt x="248" y="94"/>
                    </a:cubicBezTo>
                    <a:cubicBezTo>
                      <a:pt x="279" y="94"/>
                      <a:pt x="279" y="94"/>
                      <a:pt x="279" y="94"/>
                    </a:cubicBezTo>
                    <a:cubicBezTo>
                      <a:pt x="248" y="94"/>
                      <a:pt x="248" y="63"/>
                      <a:pt x="248" y="63"/>
                    </a:cubicBezTo>
                    <a:lnTo>
                      <a:pt x="248" y="31"/>
                    </a:lnTo>
                    <a:lnTo>
                      <a:pt x="248" y="31"/>
                    </a:lnTo>
                    <a:lnTo>
                      <a:pt x="248" y="31"/>
                    </a:lnTo>
                    <a:lnTo>
                      <a:pt x="248" y="31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48" y="0"/>
                    </a:lnTo>
                    <a:cubicBezTo>
                      <a:pt x="248" y="0"/>
                      <a:pt x="248" y="0"/>
                      <a:pt x="216" y="31"/>
                    </a:cubicBezTo>
                    <a:cubicBezTo>
                      <a:pt x="216" y="31"/>
                      <a:pt x="216" y="31"/>
                      <a:pt x="186" y="31"/>
                    </a:cubicBezTo>
                    <a:lnTo>
                      <a:pt x="186" y="31"/>
                    </a:ln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1"/>
                      <a:pt x="155" y="31"/>
                      <a:pt x="124" y="31"/>
                    </a:cubicBezTo>
                    <a:lnTo>
                      <a:pt x="124" y="31"/>
                    </a:lnTo>
                    <a:lnTo>
                      <a:pt x="124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62" y="31"/>
                    </a:lnTo>
                    <a:lnTo>
                      <a:pt x="62" y="31"/>
                    </a:lnTo>
                    <a:cubicBezTo>
                      <a:pt x="62" y="63"/>
                      <a:pt x="31" y="63"/>
                      <a:pt x="31" y="63"/>
                    </a:cubicBezTo>
                    <a:lnTo>
                      <a:pt x="31" y="63"/>
                    </a:lnTo>
                    <a:lnTo>
                      <a:pt x="31" y="63"/>
                    </a:lnTo>
                    <a:cubicBezTo>
                      <a:pt x="31" y="63"/>
                      <a:pt x="31" y="63"/>
                      <a:pt x="0" y="63"/>
                    </a:cubicBezTo>
                    <a:lnTo>
                      <a:pt x="0" y="63"/>
                    </a:ln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31" y="9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Freeform 88"/>
              <p:cNvSpPr>
                <a:spLocks noChangeArrowheads="1"/>
              </p:cNvSpPr>
              <p:nvPr/>
            </p:nvSpPr>
            <p:spPr bwMode="auto">
              <a:xfrm>
                <a:off x="3924300" y="1490663"/>
                <a:ext cx="100013" cy="22225"/>
              </a:xfrm>
              <a:custGeom>
                <a:avLst/>
                <a:gdLst>
                  <a:gd name="T0" fmla="*/ 0 w 280"/>
                  <a:gd name="T1" fmla="*/ 30 h 63"/>
                  <a:gd name="T2" fmla="*/ 0 w 280"/>
                  <a:gd name="T3" fmla="*/ 30 h 63"/>
                  <a:gd name="T4" fmla="*/ 0 w 280"/>
                  <a:gd name="T5" fmla="*/ 30 h 63"/>
                  <a:gd name="T6" fmla="*/ 31 w 280"/>
                  <a:gd name="T7" fmla="*/ 62 h 63"/>
                  <a:gd name="T8" fmla="*/ 31 w 280"/>
                  <a:gd name="T9" fmla="*/ 62 h 63"/>
                  <a:gd name="T10" fmla="*/ 62 w 280"/>
                  <a:gd name="T11" fmla="*/ 62 h 63"/>
                  <a:gd name="T12" fmla="*/ 62 w 280"/>
                  <a:gd name="T13" fmla="*/ 62 h 63"/>
                  <a:gd name="T14" fmla="*/ 62 w 280"/>
                  <a:gd name="T15" fmla="*/ 62 h 63"/>
                  <a:gd name="T16" fmla="*/ 93 w 280"/>
                  <a:gd name="T17" fmla="*/ 62 h 63"/>
                  <a:gd name="T18" fmla="*/ 93 w 280"/>
                  <a:gd name="T19" fmla="*/ 62 h 63"/>
                  <a:gd name="T20" fmla="*/ 124 w 280"/>
                  <a:gd name="T21" fmla="*/ 62 h 63"/>
                  <a:gd name="T22" fmla="*/ 124 w 280"/>
                  <a:gd name="T23" fmla="*/ 62 h 63"/>
                  <a:gd name="T24" fmla="*/ 186 w 280"/>
                  <a:gd name="T25" fmla="*/ 62 h 63"/>
                  <a:gd name="T26" fmla="*/ 186 w 280"/>
                  <a:gd name="T27" fmla="*/ 62 h 63"/>
                  <a:gd name="T28" fmla="*/ 186 w 280"/>
                  <a:gd name="T29" fmla="*/ 62 h 63"/>
                  <a:gd name="T30" fmla="*/ 186 w 280"/>
                  <a:gd name="T31" fmla="*/ 62 h 63"/>
                  <a:gd name="T32" fmla="*/ 186 w 280"/>
                  <a:gd name="T33" fmla="*/ 62 h 63"/>
                  <a:gd name="T34" fmla="*/ 217 w 280"/>
                  <a:gd name="T35" fmla="*/ 62 h 63"/>
                  <a:gd name="T36" fmla="*/ 248 w 280"/>
                  <a:gd name="T37" fmla="*/ 62 h 63"/>
                  <a:gd name="T38" fmla="*/ 248 w 280"/>
                  <a:gd name="T39" fmla="*/ 62 h 63"/>
                  <a:gd name="T40" fmla="*/ 248 w 280"/>
                  <a:gd name="T41" fmla="*/ 62 h 63"/>
                  <a:gd name="T42" fmla="*/ 279 w 280"/>
                  <a:gd name="T43" fmla="*/ 30 h 63"/>
                  <a:gd name="T44" fmla="*/ 279 w 280"/>
                  <a:gd name="T45" fmla="*/ 30 h 63"/>
                  <a:gd name="T46" fmla="*/ 279 w 280"/>
                  <a:gd name="T47" fmla="*/ 30 h 63"/>
                  <a:gd name="T48" fmla="*/ 248 w 280"/>
                  <a:gd name="T49" fmla="*/ 30 h 63"/>
                  <a:gd name="T50" fmla="*/ 217 w 280"/>
                  <a:gd name="T51" fmla="*/ 30 h 63"/>
                  <a:gd name="T52" fmla="*/ 217 w 280"/>
                  <a:gd name="T53" fmla="*/ 30 h 63"/>
                  <a:gd name="T54" fmla="*/ 217 w 280"/>
                  <a:gd name="T55" fmla="*/ 30 h 63"/>
                  <a:gd name="T56" fmla="*/ 217 w 280"/>
                  <a:gd name="T57" fmla="*/ 30 h 63"/>
                  <a:gd name="T58" fmla="*/ 217 w 280"/>
                  <a:gd name="T59" fmla="*/ 30 h 63"/>
                  <a:gd name="T60" fmla="*/ 217 w 280"/>
                  <a:gd name="T61" fmla="*/ 30 h 63"/>
                  <a:gd name="T62" fmla="*/ 186 w 280"/>
                  <a:gd name="T63" fmla="*/ 30 h 63"/>
                  <a:gd name="T64" fmla="*/ 186 w 280"/>
                  <a:gd name="T65" fmla="*/ 30 h 63"/>
                  <a:gd name="T66" fmla="*/ 186 w 280"/>
                  <a:gd name="T67" fmla="*/ 30 h 63"/>
                  <a:gd name="T68" fmla="*/ 155 w 280"/>
                  <a:gd name="T69" fmla="*/ 0 h 63"/>
                  <a:gd name="T70" fmla="*/ 155 w 280"/>
                  <a:gd name="T71" fmla="*/ 0 h 63"/>
                  <a:gd name="T72" fmla="*/ 124 w 280"/>
                  <a:gd name="T73" fmla="*/ 0 h 63"/>
                  <a:gd name="T74" fmla="*/ 124 w 280"/>
                  <a:gd name="T75" fmla="*/ 0 h 63"/>
                  <a:gd name="T76" fmla="*/ 124 w 280"/>
                  <a:gd name="T77" fmla="*/ 0 h 63"/>
                  <a:gd name="T78" fmla="*/ 93 w 280"/>
                  <a:gd name="T79" fmla="*/ 0 h 63"/>
                  <a:gd name="T80" fmla="*/ 93 w 280"/>
                  <a:gd name="T81" fmla="*/ 0 h 63"/>
                  <a:gd name="T82" fmla="*/ 93 w 280"/>
                  <a:gd name="T83" fmla="*/ 0 h 63"/>
                  <a:gd name="T84" fmla="*/ 62 w 280"/>
                  <a:gd name="T85" fmla="*/ 0 h 63"/>
                  <a:gd name="T86" fmla="*/ 31 w 280"/>
                  <a:gd name="T87" fmla="*/ 0 h 63"/>
                  <a:gd name="T88" fmla="*/ 31 w 280"/>
                  <a:gd name="T89" fmla="*/ 0 h 63"/>
                  <a:gd name="T90" fmla="*/ 0 w 280"/>
                  <a:gd name="T91" fmla="*/ 0 h 63"/>
                  <a:gd name="T92" fmla="*/ 0 w 280"/>
                  <a:gd name="T93" fmla="*/ 3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" h="63">
                    <a:moveTo>
                      <a:pt x="0" y="30"/>
                    </a:moveTo>
                    <a:lnTo>
                      <a:pt x="0" y="30"/>
                    </a:lnTo>
                    <a:lnTo>
                      <a:pt x="0" y="30"/>
                    </a:lnTo>
                    <a:cubicBezTo>
                      <a:pt x="0" y="30"/>
                      <a:pt x="31" y="30"/>
                      <a:pt x="31" y="62"/>
                    </a:cubicBezTo>
                    <a:lnTo>
                      <a:pt x="31" y="62"/>
                    </a:lnTo>
                    <a:cubicBezTo>
                      <a:pt x="62" y="62"/>
                      <a:pt x="62" y="62"/>
                      <a:pt x="62" y="62"/>
                    </a:cubicBezTo>
                    <a:lnTo>
                      <a:pt x="62" y="62"/>
                    </a:lnTo>
                    <a:lnTo>
                      <a:pt x="62" y="62"/>
                    </a:lnTo>
                    <a:lnTo>
                      <a:pt x="93" y="62"/>
                    </a:lnTo>
                    <a:lnTo>
                      <a:pt x="93" y="62"/>
                    </a:lnTo>
                    <a:lnTo>
                      <a:pt x="124" y="62"/>
                    </a:lnTo>
                    <a:lnTo>
                      <a:pt x="124" y="62"/>
                    </a:lnTo>
                    <a:cubicBezTo>
                      <a:pt x="155" y="62"/>
                      <a:pt x="155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186" y="62"/>
                      <a:pt x="186" y="62"/>
                      <a:pt x="217" y="62"/>
                    </a:cubicBezTo>
                    <a:cubicBezTo>
                      <a:pt x="217" y="62"/>
                      <a:pt x="217" y="62"/>
                      <a:pt x="248" y="62"/>
                    </a:cubicBezTo>
                    <a:lnTo>
                      <a:pt x="248" y="62"/>
                    </a:lnTo>
                    <a:lnTo>
                      <a:pt x="248" y="62"/>
                    </a:lnTo>
                    <a:lnTo>
                      <a:pt x="279" y="30"/>
                    </a:lnTo>
                    <a:lnTo>
                      <a:pt x="279" y="30"/>
                    </a:lnTo>
                    <a:lnTo>
                      <a:pt x="279" y="30"/>
                    </a:lnTo>
                    <a:lnTo>
                      <a:pt x="248" y="30"/>
                    </a:lnTo>
                    <a:cubicBezTo>
                      <a:pt x="248" y="30"/>
                      <a:pt x="248" y="30"/>
                      <a:pt x="217" y="30"/>
                    </a:cubicBez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cubicBezTo>
                      <a:pt x="217" y="30"/>
                      <a:pt x="217" y="30"/>
                      <a:pt x="186" y="30"/>
                    </a:cubicBezTo>
                    <a:lnTo>
                      <a:pt x="186" y="30"/>
                    </a:lnTo>
                    <a:lnTo>
                      <a:pt x="186" y="30"/>
                    </a:lnTo>
                    <a:cubicBezTo>
                      <a:pt x="155" y="30"/>
                      <a:pt x="155" y="0"/>
                      <a:pt x="155" y="0"/>
                    </a:cubicBezTo>
                    <a:lnTo>
                      <a:pt x="155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62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Freeform 89"/>
              <p:cNvSpPr>
                <a:spLocks noChangeArrowheads="1"/>
              </p:cNvSpPr>
              <p:nvPr/>
            </p:nvSpPr>
            <p:spPr bwMode="auto">
              <a:xfrm>
                <a:off x="3913188" y="1535113"/>
                <a:ext cx="77787" cy="33337"/>
              </a:xfrm>
              <a:custGeom>
                <a:avLst/>
                <a:gdLst>
                  <a:gd name="T0" fmla="*/ 62 w 218"/>
                  <a:gd name="T1" fmla="*/ 30 h 94"/>
                  <a:gd name="T2" fmla="*/ 62 w 218"/>
                  <a:gd name="T3" fmla="*/ 30 h 94"/>
                  <a:gd name="T4" fmla="*/ 62 w 218"/>
                  <a:gd name="T5" fmla="*/ 30 h 94"/>
                  <a:gd name="T6" fmla="*/ 31 w 218"/>
                  <a:gd name="T7" fmla="*/ 30 h 94"/>
                  <a:gd name="T8" fmla="*/ 31 w 218"/>
                  <a:gd name="T9" fmla="*/ 62 h 94"/>
                  <a:gd name="T10" fmla="*/ 0 w 218"/>
                  <a:gd name="T11" fmla="*/ 62 h 94"/>
                  <a:gd name="T12" fmla="*/ 0 w 218"/>
                  <a:gd name="T13" fmla="*/ 62 h 94"/>
                  <a:gd name="T14" fmla="*/ 0 w 218"/>
                  <a:gd name="T15" fmla="*/ 62 h 94"/>
                  <a:gd name="T16" fmla="*/ 0 w 218"/>
                  <a:gd name="T17" fmla="*/ 93 h 94"/>
                  <a:gd name="T18" fmla="*/ 0 w 218"/>
                  <a:gd name="T19" fmla="*/ 93 h 94"/>
                  <a:gd name="T20" fmla="*/ 31 w 218"/>
                  <a:gd name="T21" fmla="*/ 93 h 94"/>
                  <a:gd name="T22" fmla="*/ 31 w 218"/>
                  <a:gd name="T23" fmla="*/ 93 h 94"/>
                  <a:gd name="T24" fmla="*/ 62 w 218"/>
                  <a:gd name="T25" fmla="*/ 62 h 94"/>
                  <a:gd name="T26" fmla="*/ 62 w 218"/>
                  <a:gd name="T27" fmla="*/ 93 h 94"/>
                  <a:gd name="T28" fmla="*/ 62 w 218"/>
                  <a:gd name="T29" fmla="*/ 93 h 94"/>
                  <a:gd name="T30" fmla="*/ 62 w 218"/>
                  <a:gd name="T31" fmla="*/ 93 h 94"/>
                  <a:gd name="T32" fmla="*/ 62 w 218"/>
                  <a:gd name="T33" fmla="*/ 93 h 94"/>
                  <a:gd name="T34" fmla="*/ 93 w 218"/>
                  <a:gd name="T35" fmla="*/ 93 h 94"/>
                  <a:gd name="T36" fmla="*/ 93 w 218"/>
                  <a:gd name="T37" fmla="*/ 93 h 94"/>
                  <a:gd name="T38" fmla="*/ 93 w 218"/>
                  <a:gd name="T39" fmla="*/ 93 h 94"/>
                  <a:gd name="T40" fmla="*/ 93 w 218"/>
                  <a:gd name="T41" fmla="*/ 93 h 94"/>
                  <a:gd name="T42" fmla="*/ 93 w 218"/>
                  <a:gd name="T43" fmla="*/ 93 h 94"/>
                  <a:gd name="T44" fmla="*/ 93 w 218"/>
                  <a:gd name="T45" fmla="*/ 93 h 94"/>
                  <a:gd name="T46" fmla="*/ 93 w 218"/>
                  <a:gd name="T47" fmla="*/ 93 h 94"/>
                  <a:gd name="T48" fmla="*/ 93 w 218"/>
                  <a:gd name="T49" fmla="*/ 93 h 94"/>
                  <a:gd name="T50" fmla="*/ 93 w 218"/>
                  <a:gd name="T51" fmla="*/ 93 h 94"/>
                  <a:gd name="T52" fmla="*/ 124 w 218"/>
                  <a:gd name="T53" fmla="*/ 62 h 94"/>
                  <a:gd name="T54" fmla="*/ 124 w 218"/>
                  <a:gd name="T55" fmla="*/ 62 h 94"/>
                  <a:gd name="T56" fmla="*/ 124 w 218"/>
                  <a:gd name="T57" fmla="*/ 93 h 94"/>
                  <a:gd name="T58" fmla="*/ 155 w 218"/>
                  <a:gd name="T59" fmla="*/ 93 h 94"/>
                  <a:gd name="T60" fmla="*/ 155 w 218"/>
                  <a:gd name="T61" fmla="*/ 93 h 94"/>
                  <a:gd name="T62" fmla="*/ 155 w 218"/>
                  <a:gd name="T63" fmla="*/ 62 h 94"/>
                  <a:gd name="T64" fmla="*/ 186 w 218"/>
                  <a:gd name="T65" fmla="*/ 62 h 94"/>
                  <a:gd name="T66" fmla="*/ 186 w 218"/>
                  <a:gd name="T67" fmla="*/ 62 h 94"/>
                  <a:gd name="T68" fmla="*/ 186 w 218"/>
                  <a:gd name="T69" fmla="*/ 62 h 94"/>
                  <a:gd name="T70" fmla="*/ 186 w 218"/>
                  <a:gd name="T71" fmla="*/ 30 h 94"/>
                  <a:gd name="T72" fmla="*/ 186 w 218"/>
                  <a:gd name="T73" fmla="*/ 30 h 94"/>
                  <a:gd name="T74" fmla="*/ 217 w 218"/>
                  <a:gd name="T75" fmla="*/ 30 h 94"/>
                  <a:gd name="T76" fmla="*/ 217 w 218"/>
                  <a:gd name="T77" fmla="*/ 30 h 94"/>
                  <a:gd name="T78" fmla="*/ 217 w 218"/>
                  <a:gd name="T79" fmla="*/ 30 h 94"/>
                  <a:gd name="T80" fmla="*/ 217 w 218"/>
                  <a:gd name="T81" fmla="*/ 30 h 94"/>
                  <a:gd name="T82" fmla="*/ 217 w 218"/>
                  <a:gd name="T83" fmla="*/ 30 h 94"/>
                  <a:gd name="T84" fmla="*/ 217 w 218"/>
                  <a:gd name="T85" fmla="*/ 0 h 94"/>
                  <a:gd name="T86" fmla="*/ 217 w 218"/>
                  <a:gd name="T87" fmla="*/ 0 h 94"/>
                  <a:gd name="T88" fmla="*/ 217 w 218"/>
                  <a:gd name="T89" fmla="*/ 0 h 94"/>
                  <a:gd name="T90" fmla="*/ 217 w 218"/>
                  <a:gd name="T91" fmla="*/ 0 h 94"/>
                  <a:gd name="T92" fmla="*/ 186 w 218"/>
                  <a:gd name="T93" fmla="*/ 0 h 94"/>
                  <a:gd name="T94" fmla="*/ 186 w 218"/>
                  <a:gd name="T95" fmla="*/ 0 h 94"/>
                  <a:gd name="T96" fmla="*/ 186 w 218"/>
                  <a:gd name="T97" fmla="*/ 0 h 94"/>
                  <a:gd name="T98" fmla="*/ 155 w 218"/>
                  <a:gd name="T99" fmla="*/ 0 h 94"/>
                  <a:gd name="T100" fmla="*/ 155 w 218"/>
                  <a:gd name="T101" fmla="*/ 0 h 94"/>
                  <a:gd name="T102" fmla="*/ 155 w 218"/>
                  <a:gd name="T103" fmla="*/ 0 h 94"/>
                  <a:gd name="T104" fmla="*/ 93 w 218"/>
                  <a:gd name="T105" fmla="*/ 0 h 94"/>
                  <a:gd name="T106" fmla="*/ 93 w 218"/>
                  <a:gd name="T107" fmla="*/ 0 h 94"/>
                  <a:gd name="T108" fmla="*/ 93 w 218"/>
                  <a:gd name="T109" fmla="*/ 0 h 94"/>
                  <a:gd name="T110" fmla="*/ 62 w 218"/>
                  <a:gd name="T111" fmla="*/ 0 h 94"/>
                  <a:gd name="T112" fmla="*/ 62 w 218"/>
                  <a:gd name="T113" fmla="*/ 0 h 94"/>
                  <a:gd name="T114" fmla="*/ 62 w 218"/>
                  <a:gd name="T115" fmla="*/ 0 h 94"/>
                  <a:gd name="T116" fmla="*/ 62 w 218"/>
                  <a:gd name="T117" fmla="*/ 3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8" h="94">
                    <a:moveTo>
                      <a:pt x="62" y="30"/>
                    </a:moveTo>
                    <a:lnTo>
                      <a:pt x="62" y="30"/>
                    </a:lnTo>
                    <a:lnTo>
                      <a:pt x="62" y="30"/>
                    </a:lnTo>
                    <a:lnTo>
                      <a:pt x="31" y="30"/>
                    </a:lnTo>
                    <a:cubicBezTo>
                      <a:pt x="31" y="62"/>
                      <a:pt x="31" y="62"/>
                      <a:pt x="31" y="62"/>
                    </a:cubicBezTo>
                    <a:cubicBezTo>
                      <a:pt x="0" y="62"/>
                      <a:pt x="0" y="62"/>
                      <a:pt x="0" y="62"/>
                    </a:cubicBez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62"/>
                      <a:pt x="0" y="62"/>
                      <a:pt x="0" y="93"/>
                    </a:cubicBezTo>
                    <a:lnTo>
                      <a:pt x="0" y="93"/>
                    </a:lnTo>
                    <a:cubicBezTo>
                      <a:pt x="31" y="93"/>
                      <a:pt x="31" y="93"/>
                      <a:pt x="31" y="93"/>
                    </a:cubicBezTo>
                    <a:lnTo>
                      <a:pt x="31" y="93"/>
                    </a:lnTo>
                    <a:cubicBezTo>
                      <a:pt x="62" y="62"/>
                      <a:pt x="62" y="62"/>
                      <a:pt x="62" y="62"/>
                    </a:cubicBezTo>
                    <a:cubicBezTo>
                      <a:pt x="62" y="93"/>
                      <a:pt x="62" y="93"/>
                      <a:pt x="62" y="93"/>
                    </a:cubicBezTo>
                    <a:lnTo>
                      <a:pt x="62" y="93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24" y="93"/>
                    </a:lnTo>
                    <a:cubicBezTo>
                      <a:pt x="155" y="93"/>
                      <a:pt x="155" y="93"/>
                      <a:pt x="155" y="93"/>
                    </a:cubicBezTo>
                    <a:lnTo>
                      <a:pt x="155" y="93"/>
                    </a:lnTo>
                    <a:cubicBezTo>
                      <a:pt x="155" y="62"/>
                      <a:pt x="155" y="62"/>
                      <a:pt x="155" y="62"/>
                    </a:cubicBezTo>
                    <a:cubicBezTo>
                      <a:pt x="186" y="62"/>
                      <a:pt x="186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cubicBezTo>
                      <a:pt x="186" y="30"/>
                      <a:pt x="186" y="30"/>
                      <a:pt x="186" y="30"/>
                    </a:cubicBezTo>
                    <a:lnTo>
                      <a:pt x="186" y="30"/>
                    </a:lnTo>
                    <a:cubicBezTo>
                      <a:pt x="186" y="30"/>
                      <a:pt x="186" y="30"/>
                      <a:pt x="217" y="30"/>
                    </a:cubicBez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lnTo>
                      <a:pt x="217" y="30"/>
                    </a:lnTo>
                    <a:cubicBezTo>
                      <a:pt x="217" y="0"/>
                      <a:pt x="217" y="0"/>
                      <a:pt x="217" y="0"/>
                    </a:cubicBezTo>
                    <a:lnTo>
                      <a:pt x="217" y="0"/>
                    </a:lnTo>
                    <a:lnTo>
                      <a:pt x="217" y="0"/>
                    </a:lnTo>
                    <a:lnTo>
                      <a:pt x="217" y="0"/>
                    </a:lnTo>
                    <a:cubicBezTo>
                      <a:pt x="217" y="0"/>
                      <a:pt x="217" y="0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cubicBezTo>
                      <a:pt x="124" y="0"/>
                      <a:pt x="124" y="0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3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Freeform 90"/>
              <p:cNvSpPr>
                <a:spLocks noChangeArrowheads="1"/>
              </p:cNvSpPr>
              <p:nvPr/>
            </p:nvSpPr>
            <p:spPr bwMode="auto">
              <a:xfrm>
                <a:off x="3948113" y="1579563"/>
                <a:ext cx="22225" cy="22225"/>
              </a:xfrm>
              <a:custGeom>
                <a:avLst/>
                <a:gdLst>
                  <a:gd name="T0" fmla="*/ 31 w 63"/>
                  <a:gd name="T1" fmla="*/ 30 h 63"/>
                  <a:gd name="T2" fmla="*/ 31 w 63"/>
                  <a:gd name="T3" fmla="*/ 30 h 63"/>
                  <a:gd name="T4" fmla="*/ 31 w 63"/>
                  <a:gd name="T5" fmla="*/ 30 h 63"/>
                  <a:gd name="T6" fmla="*/ 31 w 63"/>
                  <a:gd name="T7" fmla="*/ 30 h 63"/>
                  <a:gd name="T8" fmla="*/ 62 w 63"/>
                  <a:gd name="T9" fmla="*/ 30 h 63"/>
                  <a:gd name="T10" fmla="*/ 62 w 63"/>
                  <a:gd name="T11" fmla="*/ 30 h 63"/>
                  <a:gd name="T12" fmla="*/ 62 w 63"/>
                  <a:gd name="T13" fmla="*/ 30 h 63"/>
                  <a:gd name="T14" fmla="*/ 62 w 63"/>
                  <a:gd name="T15" fmla="*/ 0 h 63"/>
                  <a:gd name="T16" fmla="*/ 31 w 63"/>
                  <a:gd name="T17" fmla="*/ 0 h 63"/>
                  <a:gd name="T18" fmla="*/ 31 w 63"/>
                  <a:gd name="T19" fmla="*/ 0 h 63"/>
                  <a:gd name="T20" fmla="*/ 31 w 63"/>
                  <a:gd name="T21" fmla="*/ 30 h 63"/>
                  <a:gd name="T22" fmla="*/ 31 w 63"/>
                  <a:gd name="T23" fmla="*/ 30 h 63"/>
                  <a:gd name="T24" fmla="*/ 0 w 63"/>
                  <a:gd name="T25" fmla="*/ 30 h 63"/>
                  <a:gd name="T26" fmla="*/ 0 w 63"/>
                  <a:gd name="T27" fmla="*/ 30 h 63"/>
                  <a:gd name="T28" fmla="*/ 0 w 63"/>
                  <a:gd name="T29" fmla="*/ 30 h 63"/>
                  <a:gd name="T30" fmla="*/ 0 w 63"/>
                  <a:gd name="T31" fmla="*/ 30 h 63"/>
                  <a:gd name="T32" fmla="*/ 0 w 63"/>
                  <a:gd name="T33" fmla="*/ 30 h 63"/>
                  <a:gd name="T34" fmla="*/ 0 w 63"/>
                  <a:gd name="T35" fmla="*/ 30 h 63"/>
                  <a:gd name="T36" fmla="*/ 0 w 63"/>
                  <a:gd name="T37" fmla="*/ 30 h 63"/>
                  <a:gd name="T38" fmla="*/ 0 w 63"/>
                  <a:gd name="T39" fmla="*/ 62 h 63"/>
                  <a:gd name="T40" fmla="*/ 31 w 63"/>
                  <a:gd name="T41" fmla="*/ 3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3" h="63">
                    <a:moveTo>
                      <a:pt x="31" y="30"/>
                    </a:moveTo>
                    <a:lnTo>
                      <a:pt x="31" y="30"/>
                    </a:lnTo>
                    <a:lnTo>
                      <a:pt x="31" y="30"/>
                    </a:lnTo>
                    <a:lnTo>
                      <a:pt x="31" y="30"/>
                    </a:lnTo>
                    <a:cubicBezTo>
                      <a:pt x="31" y="30"/>
                      <a:pt x="31" y="30"/>
                      <a:pt x="62" y="30"/>
                    </a:cubicBezTo>
                    <a:lnTo>
                      <a:pt x="62" y="30"/>
                    </a:lnTo>
                    <a:lnTo>
                      <a:pt x="62" y="3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lnTo>
                      <a:pt x="31" y="0"/>
                    </a:lnTo>
                    <a:cubicBezTo>
                      <a:pt x="31" y="30"/>
                      <a:pt x="31" y="30"/>
                      <a:pt x="31" y="30"/>
                    </a:cubicBezTo>
                    <a:lnTo>
                      <a:pt x="31" y="30"/>
                    </a:lnTo>
                    <a:cubicBezTo>
                      <a:pt x="0" y="30"/>
                      <a:pt x="0" y="30"/>
                      <a:pt x="0" y="30"/>
                    </a:cubicBez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30"/>
                      <a:pt x="31" y="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Freeform 91"/>
              <p:cNvSpPr>
                <a:spLocks noChangeArrowheads="1"/>
              </p:cNvSpPr>
              <p:nvPr/>
            </p:nvSpPr>
            <p:spPr bwMode="auto">
              <a:xfrm>
                <a:off x="4037013" y="1590675"/>
                <a:ext cx="66675" cy="77788"/>
              </a:xfrm>
              <a:custGeom>
                <a:avLst/>
                <a:gdLst>
                  <a:gd name="T0" fmla="*/ 186 w 187"/>
                  <a:gd name="T1" fmla="*/ 156 h 218"/>
                  <a:gd name="T2" fmla="*/ 186 w 187"/>
                  <a:gd name="T3" fmla="*/ 156 h 218"/>
                  <a:gd name="T4" fmla="*/ 186 w 187"/>
                  <a:gd name="T5" fmla="*/ 124 h 218"/>
                  <a:gd name="T6" fmla="*/ 186 w 187"/>
                  <a:gd name="T7" fmla="*/ 124 h 218"/>
                  <a:gd name="T8" fmla="*/ 186 w 187"/>
                  <a:gd name="T9" fmla="*/ 124 h 218"/>
                  <a:gd name="T10" fmla="*/ 155 w 187"/>
                  <a:gd name="T11" fmla="*/ 124 h 218"/>
                  <a:gd name="T12" fmla="*/ 155 w 187"/>
                  <a:gd name="T13" fmla="*/ 124 h 218"/>
                  <a:gd name="T14" fmla="*/ 124 w 187"/>
                  <a:gd name="T15" fmla="*/ 63 h 218"/>
                  <a:gd name="T16" fmla="*/ 93 w 187"/>
                  <a:gd name="T17" fmla="*/ 32 h 218"/>
                  <a:gd name="T18" fmla="*/ 62 w 187"/>
                  <a:gd name="T19" fmla="*/ 0 h 218"/>
                  <a:gd name="T20" fmla="*/ 62 w 187"/>
                  <a:gd name="T21" fmla="*/ 0 h 218"/>
                  <a:gd name="T22" fmla="*/ 62 w 187"/>
                  <a:gd name="T23" fmla="*/ 32 h 218"/>
                  <a:gd name="T24" fmla="*/ 62 w 187"/>
                  <a:gd name="T25" fmla="*/ 32 h 218"/>
                  <a:gd name="T26" fmla="*/ 62 w 187"/>
                  <a:gd name="T27" fmla="*/ 63 h 218"/>
                  <a:gd name="T28" fmla="*/ 62 w 187"/>
                  <a:gd name="T29" fmla="*/ 63 h 218"/>
                  <a:gd name="T30" fmla="*/ 62 w 187"/>
                  <a:gd name="T31" fmla="*/ 94 h 218"/>
                  <a:gd name="T32" fmla="*/ 62 w 187"/>
                  <a:gd name="T33" fmla="*/ 94 h 218"/>
                  <a:gd name="T34" fmla="*/ 62 w 187"/>
                  <a:gd name="T35" fmla="*/ 94 h 218"/>
                  <a:gd name="T36" fmla="*/ 62 w 187"/>
                  <a:gd name="T37" fmla="*/ 94 h 218"/>
                  <a:gd name="T38" fmla="*/ 62 w 187"/>
                  <a:gd name="T39" fmla="*/ 124 h 218"/>
                  <a:gd name="T40" fmla="*/ 62 w 187"/>
                  <a:gd name="T41" fmla="*/ 124 h 218"/>
                  <a:gd name="T42" fmla="*/ 62 w 187"/>
                  <a:gd name="T43" fmla="*/ 124 h 218"/>
                  <a:gd name="T44" fmla="*/ 62 w 187"/>
                  <a:gd name="T45" fmla="*/ 124 h 218"/>
                  <a:gd name="T46" fmla="*/ 31 w 187"/>
                  <a:gd name="T47" fmla="*/ 187 h 218"/>
                  <a:gd name="T48" fmla="*/ 0 w 187"/>
                  <a:gd name="T49" fmla="*/ 187 h 218"/>
                  <a:gd name="T50" fmla="*/ 0 w 187"/>
                  <a:gd name="T51" fmla="*/ 187 h 218"/>
                  <a:gd name="T52" fmla="*/ 31 w 187"/>
                  <a:gd name="T53" fmla="*/ 217 h 218"/>
                  <a:gd name="T54" fmla="*/ 0 w 187"/>
                  <a:gd name="T55" fmla="*/ 217 h 218"/>
                  <a:gd name="T56" fmla="*/ 31 w 187"/>
                  <a:gd name="T57" fmla="*/ 217 h 218"/>
                  <a:gd name="T58" fmla="*/ 31 w 187"/>
                  <a:gd name="T59" fmla="*/ 187 h 218"/>
                  <a:gd name="T60" fmla="*/ 62 w 187"/>
                  <a:gd name="T61" fmla="*/ 187 h 218"/>
                  <a:gd name="T62" fmla="*/ 62 w 187"/>
                  <a:gd name="T63" fmla="*/ 187 h 218"/>
                  <a:gd name="T64" fmla="*/ 93 w 187"/>
                  <a:gd name="T65" fmla="*/ 217 h 218"/>
                  <a:gd name="T66" fmla="*/ 93 w 187"/>
                  <a:gd name="T67" fmla="*/ 217 h 218"/>
                  <a:gd name="T68" fmla="*/ 93 w 187"/>
                  <a:gd name="T69" fmla="*/ 217 h 218"/>
                  <a:gd name="T70" fmla="*/ 93 w 187"/>
                  <a:gd name="T71" fmla="*/ 217 h 218"/>
                  <a:gd name="T72" fmla="*/ 93 w 187"/>
                  <a:gd name="T73" fmla="*/ 217 h 218"/>
                  <a:gd name="T74" fmla="*/ 93 w 187"/>
                  <a:gd name="T75" fmla="*/ 217 h 218"/>
                  <a:gd name="T76" fmla="*/ 124 w 187"/>
                  <a:gd name="T77" fmla="*/ 217 h 218"/>
                  <a:gd name="T78" fmla="*/ 124 w 187"/>
                  <a:gd name="T79" fmla="*/ 217 h 218"/>
                  <a:gd name="T80" fmla="*/ 155 w 187"/>
                  <a:gd name="T81" fmla="*/ 217 h 218"/>
                  <a:gd name="T82" fmla="*/ 186 w 187"/>
                  <a:gd name="T83" fmla="*/ 187 h 218"/>
                  <a:gd name="T84" fmla="*/ 186 w 187"/>
                  <a:gd name="T85" fmla="*/ 217 h 218"/>
                  <a:gd name="T86" fmla="*/ 186 w 187"/>
                  <a:gd name="T87" fmla="*/ 187 h 218"/>
                  <a:gd name="T88" fmla="*/ 186 w 187"/>
                  <a:gd name="T89" fmla="*/ 187 h 218"/>
                  <a:gd name="T90" fmla="*/ 186 w 187"/>
                  <a:gd name="T91" fmla="*/ 187 h 218"/>
                  <a:gd name="T92" fmla="*/ 186 w 187"/>
                  <a:gd name="T93" fmla="*/ 187 h 218"/>
                  <a:gd name="T94" fmla="*/ 186 w 187"/>
                  <a:gd name="T95" fmla="*/ 15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7" h="218">
                    <a:moveTo>
                      <a:pt x="186" y="156"/>
                    </a:moveTo>
                    <a:lnTo>
                      <a:pt x="186" y="156"/>
                    </a:ln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124"/>
                    </a:lnTo>
                    <a:cubicBezTo>
                      <a:pt x="155" y="124"/>
                      <a:pt x="155" y="124"/>
                      <a:pt x="155" y="124"/>
                    </a:cubicBezTo>
                    <a:lnTo>
                      <a:pt x="155" y="124"/>
                    </a:lnTo>
                    <a:cubicBezTo>
                      <a:pt x="155" y="94"/>
                      <a:pt x="124" y="94"/>
                      <a:pt x="124" y="63"/>
                    </a:cubicBezTo>
                    <a:cubicBezTo>
                      <a:pt x="93" y="63"/>
                      <a:pt x="93" y="32"/>
                      <a:pt x="93" y="32"/>
                    </a:cubicBezTo>
                    <a:cubicBezTo>
                      <a:pt x="93" y="32"/>
                      <a:pt x="62" y="32"/>
                      <a:pt x="62" y="0"/>
                    </a:cubicBezTo>
                    <a:lnTo>
                      <a:pt x="62" y="0"/>
                    </a:lnTo>
                    <a:cubicBezTo>
                      <a:pt x="62" y="32"/>
                      <a:pt x="62" y="32"/>
                      <a:pt x="62" y="32"/>
                    </a:cubicBezTo>
                    <a:lnTo>
                      <a:pt x="62" y="32"/>
                    </a:lnTo>
                    <a:cubicBezTo>
                      <a:pt x="62" y="63"/>
                      <a:pt x="62" y="63"/>
                      <a:pt x="62" y="63"/>
                    </a:cubicBezTo>
                    <a:lnTo>
                      <a:pt x="62" y="63"/>
                    </a:lnTo>
                    <a:lnTo>
                      <a:pt x="62" y="94"/>
                    </a:lnTo>
                    <a:lnTo>
                      <a:pt x="62" y="94"/>
                    </a:lnTo>
                    <a:lnTo>
                      <a:pt x="62" y="94"/>
                    </a:lnTo>
                    <a:lnTo>
                      <a:pt x="62" y="94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156"/>
                      <a:pt x="31" y="187"/>
                      <a:pt x="31" y="187"/>
                    </a:cubicBezTo>
                    <a:cubicBezTo>
                      <a:pt x="0" y="187"/>
                      <a:pt x="0" y="187"/>
                      <a:pt x="0" y="187"/>
                    </a:cubicBezTo>
                    <a:lnTo>
                      <a:pt x="0" y="187"/>
                    </a:lnTo>
                    <a:cubicBezTo>
                      <a:pt x="31" y="217"/>
                      <a:pt x="31" y="217"/>
                      <a:pt x="31" y="217"/>
                    </a:cubicBezTo>
                    <a:cubicBezTo>
                      <a:pt x="0" y="217"/>
                      <a:pt x="0" y="217"/>
                      <a:pt x="0" y="217"/>
                    </a:cubicBezTo>
                    <a:cubicBezTo>
                      <a:pt x="31" y="217"/>
                      <a:pt x="31" y="217"/>
                      <a:pt x="31" y="217"/>
                    </a:cubicBezTo>
                    <a:cubicBezTo>
                      <a:pt x="31" y="217"/>
                      <a:pt x="31" y="217"/>
                      <a:pt x="31" y="187"/>
                    </a:cubicBezTo>
                    <a:cubicBezTo>
                      <a:pt x="31" y="187"/>
                      <a:pt x="31" y="187"/>
                      <a:pt x="62" y="187"/>
                    </a:cubicBezTo>
                    <a:lnTo>
                      <a:pt x="62" y="187"/>
                    </a:lnTo>
                    <a:lnTo>
                      <a:pt x="93" y="217"/>
                    </a:lnTo>
                    <a:lnTo>
                      <a:pt x="93" y="217"/>
                    </a:lnTo>
                    <a:lnTo>
                      <a:pt x="93" y="217"/>
                    </a:lnTo>
                    <a:lnTo>
                      <a:pt x="93" y="217"/>
                    </a:lnTo>
                    <a:lnTo>
                      <a:pt x="93" y="217"/>
                    </a:lnTo>
                    <a:lnTo>
                      <a:pt x="93" y="217"/>
                    </a:lnTo>
                    <a:cubicBezTo>
                      <a:pt x="93" y="217"/>
                      <a:pt x="93" y="217"/>
                      <a:pt x="124" y="217"/>
                    </a:cubicBezTo>
                    <a:lnTo>
                      <a:pt x="124" y="217"/>
                    </a:lnTo>
                    <a:cubicBezTo>
                      <a:pt x="124" y="217"/>
                      <a:pt x="124" y="217"/>
                      <a:pt x="155" y="217"/>
                    </a:cubicBezTo>
                    <a:cubicBezTo>
                      <a:pt x="155" y="217"/>
                      <a:pt x="155" y="187"/>
                      <a:pt x="186" y="187"/>
                    </a:cubicBezTo>
                    <a:cubicBezTo>
                      <a:pt x="186" y="187"/>
                      <a:pt x="186" y="187"/>
                      <a:pt x="186" y="217"/>
                    </a:cubicBezTo>
                    <a:cubicBezTo>
                      <a:pt x="186" y="187"/>
                      <a:pt x="186" y="187"/>
                      <a:pt x="186" y="187"/>
                    </a:cubicBezTo>
                    <a:lnTo>
                      <a:pt x="186" y="187"/>
                    </a:lnTo>
                    <a:lnTo>
                      <a:pt x="186" y="187"/>
                    </a:lnTo>
                    <a:lnTo>
                      <a:pt x="186" y="187"/>
                    </a:lnTo>
                    <a:cubicBezTo>
                      <a:pt x="186" y="156"/>
                      <a:pt x="186" y="156"/>
                      <a:pt x="186" y="1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Freeform 92"/>
              <p:cNvSpPr>
                <a:spLocks noChangeArrowheads="1"/>
              </p:cNvSpPr>
              <p:nvPr/>
            </p:nvSpPr>
            <p:spPr bwMode="auto">
              <a:xfrm>
                <a:off x="3992563" y="1612900"/>
                <a:ext cx="44450" cy="44450"/>
              </a:xfrm>
              <a:custGeom>
                <a:avLst/>
                <a:gdLst>
                  <a:gd name="T0" fmla="*/ 124 w 125"/>
                  <a:gd name="T1" fmla="*/ 31 h 125"/>
                  <a:gd name="T2" fmla="*/ 124 w 125"/>
                  <a:gd name="T3" fmla="*/ 31 h 125"/>
                  <a:gd name="T4" fmla="*/ 124 w 125"/>
                  <a:gd name="T5" fmla="*/ 31 h 125"/>
                  <a:gd name="T6" fmla="*/ 124 w 125"/>
                  <a:gd name="T7" fmla="*/ 31 h 125"/>
                  <a:gd name="T8" fmla="*/ 124 w 125"/>
                  <a:gd name="T9" fmla="*/ 31 h 125"/>
                  <a:gd name="T10" fmla="*/ 124 w 125"/>
                  <a:gd name="T11" fmla="*/ 31 h 125"/>
                  <a:gd name="T12" fmla="*/ 93 w 125"/>
                  <a:gd name="T13" fmla="*/ 31 h 125"/>
                  <a:gd name="T14" fmla="*/ 93 w 125"/>
                  <a:gd name="T15" fmla="*/ 31 h 125"/>
                  <a:gd name="T16" fmla="*/ 93 w 125"/>
                  <a:gd name="T17" fmla="*/ 31 h 125"/>
                  <a:gd name="T18" fmla="*/ 93 w 125"/>
                  <a:gd name="T19" fmla="*/ 31 h 125"/>
                  <a:gd name="T20" fmla="*/ 0 w 125"/>
                  <a:gd name="T21" fmla="*/ 0 h 125"/>
                  <a:gd name="T22" fmla="*/ 0 w 125"/>
                  <a:gd name="T23" fmla="*/ 0 h 125"/>
                  <a:gd name="T24" fmla="*/ 0 w 125"/>
                  <a:gd name="T25" fmla="*/ 31 h 125"/>
                  <a:gd name="T26" fmla="*/ 0 w 125"/>
                  <a:gd name="T27" fmla="*/ 31 h 125"/>
                  <a:gd name="T28" fmla="*/ 31 w 125"/>
                  <a:gd name="T29" fmla="*/ 31 h 125"/>
                  <a:gd name="T30" fmla="*/ 62 w 125"/>
                  <a:gd name="T31" fmla="*/ 61 h 125"/>
                  <a:gd name="T32" fmla="*/ 62 w 125"/>
                  <a:gd name="T33" fmla="*/ 93 h 125"/>
                  <a:gd name="T34" fmla="*/ 62 w 125"/>
                  <a:gd name="T35" fmla="*/ 93 h 125"/>
                  <a:gd name="T36" fmla="*/ 62 w 125"/>
                  <a:gd name="T37" fmla="*/ 93 h 125"/>
                  <a:gd name="T38" fmla="*/ 93 w 125"/>
                  <a:gd name="T39" fmla="*/ 124 h 125"/>
                  <a:gd name="T40" fmla="*/ 124 w 125"/>
                  <a:gd name="T41" fmla="*/ 93 h 125"/>
                  <a:gd name="T42" fmla="*/ 124 w 125"/>
                  <a:gd name="T43" fmla="*/ 61 h 125"/>
                  <a:gd name="T44" fmla="*/ 124 w 125"/>
                  <a:gd name="T45" fmla="*/ 3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5" h="125">
                    <a:moveTo>
                      <a:pt x="124" y="31"/>
                    </a:move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lnTo>
                      <a:pt x="93" y="31"/>
                    </a:lnTo>
                    <a:cubicBezTo>
                      <a:pt x="62" y="31"/>
                      <a:pt x="31" y="0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0" y="31"/>
                    </a:cubicBezTo>
                    <a:lnTo>
                      <a:pt x="0" y="31"/>
                    </a:lnTo>
                    <a:cubicBezTo>
                      <a:pt x="0" y="31"/>
                      <a:pt x="0" y="31"/>
                      <a:pt x="31" y="31"/>
                    </a:cubicBezTo>
                    <a:cubicBezTo>
                      <a:pt x="31" y="61"/>
                      <a:pt x="31" y="61"/>
                      <a:pt x="62" y="61"/>
                    </a:cubicBezTo>
                    <a:cubicBezTo>
                      <a:pt x="62" y="93"/>
                      <a:pt x="62" y="93"/>
                      <a:pt x="62" y="93"/>
                    </a:cubicBezTo>
                    <a:lnTo>
                      <a:pt x="62" y="93"/>
                    </a:lnTo>
                    <a:lnTo>
                      <a:pt x="62" y="93"/>
                    </a:lnTo>
                    <a:cubicBezTo>
                      <a:pt x="93" y="93"/>
                      <a:pt x="93" y="124"/>
                      <a:pt x="93" y="124"/>
                    </a:cubicBezTo>
                    <a:cubicBezTo>
                      <a:pt x="93" y="93"/>
                      <a:pt x="93" y="93"/>
                      <a:pt x="124" y="93"/>
                    </a:cubicBezTo>
                    <a:cubicBezTo>
                      <a:pt x="124" y="61"/>
                      <a:pt x="124" y="61"/>
                      <a:pt x="124" y="61"/>
                    </a:cubicBezTo>
                    <a:cubicBezTo>
                      <a:pt x="124" y="61"/>
                      <a:pt x="124" y="61"/>
                      <a:pt x="124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Freeform 93"/>
              <p:cNvSpPr>
                <a:spLocks noChangeArrowheads="1"/>
              </p:cNvSpPr>
              <p:nvPr/>
            </p:nvSpPr>
            <p:spPr bwMode="auto">
              <a:xfrm>
                <a:off x="4081463" y="1712913"/>
                <a:ext cx="33337" cy="44450"/>
              </a:xfrm>
              <a:custGeom>
                <a:avLst/>
                <a:gdLst>
                  <a:gd name="T0" fmla="*/ 62 w 94"/>
                  <a:gd name="T1" fmla="*/ 0 h 125"/>
                  <a:gd name="T2" fmla="*/ 62 w 94"/>
                  <a:gd name="T3" fmla="*/ 0 h 125"/>
                  <a:gd name="T4" fmla="*/ 31 w 94"/>
                  <a:gd name="T5" fmla="*/ 0 h 125"/>
                  <a:gd name="T6" fmla="*/ 31 w 94"/>
                  <a:gd name="T7" fmla="*/ 0 h 125"/>
                  <a:gd name="T8" fmla="*/ 31 w 94"/>
                  <a:gd name="T9" fmla="*/ 0 h 125"/>
                  <a:gd name="T10" fmla="*/ 31 w 94"/>
                  <a:gd name="T11" fmla="*/ 0 h 125"/>
                  <a:gd name="T12" fmla="*/ 31 w 94"/>
                  <a:gd name="T13" fmla="*/ 0 h 125"/>
                  <a:gd name="T14" fmla="*/ 0 w 94"/>
                  <a:gd name="T15" fmla="*/ 31 h 125"/>
                  <a:gd name="T16" fmla="*/ 0 w 94"/>
                  <a:gd name="T17" fmla="*/ 31 h 125"/>
                  <a:gd name="T18" fmla="*/ 0 w 94"/>
                  <a:gd name="T19" fmla="*/ 63 h 125"/>
                  <a:gd name="T20" fmla="*/ 0 w 94"/>
                  <a:gd name="T21" fmla="*/ 63 h 125"/>
                  <a:gd name="T22" fmla="*/ 0 w 94"/>
                  <a:gd name="T23" fmla="*/ 63 h 125"/>
                  <a:gd name="T24" fmla="*/ 0 w 94"/>
                  <a:gd name="T25" fmla="*/ 124 h 125"/>
                  <a:gd name="T26" fmla="*/ 0 w 94"/>
                  <a:gd name="T27" fmla="*/ 124 h 125"/>
                  <a:gd name="T28" fmla="*/ 31 w 94"/>
                  <a:gd name="T29" fmla="*/ 124 h 125"/>
                  <a:gd name="T30" fmla="*/ 31 w 94"/>
                  <a:gd name="T31" fmla="*/ 124 h 125"/>
                  <a:gd name="T32" fmla="*/ 62 w 94"/>
                  <a:gd name="T33" fmla="*/ 124 h 125"/>
                  <a:gd name="T34" fmla="*/ 62 w 94"/>
                  <a:gd name="T35" fmla="*/ 124 h 125"/>
                  <a:gd name="T36" fmla="*/ 62 w 94"/>
                  <a:gd name="T37" fmla="*/ 124 h 125"/>
                  <a:gd name="T38" fmla="*/ 62 w 94"/>
                  <a:gd name="T39" fmla="*/ 94 h 125"/>
                  <a:gd name="T40" fmla="*/ 93 w 94"/>
                  <a:gd name="T41" fmla="*/ 63 h 125"/>
                  <a:gd name="T42" fmla="*/ 62 w 94"/>
                  <a:gd name="T4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125">
                    <a:moveTo>
                      <a:pt x="62" y="0"/>
                    </a:move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0" y="31"/>
                    </a:cubicBezTo>
                    <a:lnTo>
                      <a:pt x="0" y="31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63"/>
                    </a:lnTo>
                    <a:cubicBezTo>
                      <a:pt x="0" y="94"/>
                      <a:pt x="0" y="94"/>
                      <a:pt x="0" y="124"/>
                    </a:cubicBezTo>
                    <a:lnTo>
                      <a:pt x="0" y="124"/>
                    </a:lnTo>
                    <a:lnTo>
                      <a:pt x="31" y="124"/>
                    </a:lnTo>
                    <a:lnTo>
                      <a:pt x="31" y="124"/>
                    </a:lnTo>
                    <a:cubicBezTo>
                      <a:pt x="31" y="124"/>
                      <a:pt x="31" y="124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94"/>
                      <a:pt x="62" y="94"/>
                      <a:pt x="62" y="94"/>
                    </a:cubicBezTo>
                    <a:cubicBezTo>
                      <a:pt x="62" y="94"/>
                      <a:pt x="62" y="63"/>
                      <a:pt x="93" y="63"/>
                    </a:cubicBezTo>
                    <a:cubicBezTo>
                      <a:pt x="62" y="63"/>
                      <a:pt x="62" y="31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Freeform 94"/>
              <p:cNvSpPr>
                <a:spLocks noChangeArrowheads="1"/>
              </p:cNvSpPr>
              <p:nvPr/>
            </p:nvSpPr>
            <p:spPr bwMode="auto">
              <a:xfrm>
                <a:off x="4148138" y="1322388"/>
                <a:ext cx="68262" cy="34925"/>
              </a:xfrm>
              <a:custGeom>
                <a:avLst/>
                <a:gdLst>
                  <a:gd name="T0" fmla="*/ 187 w 188"/>
                  <a:gd name="T1" fmla="*/ 63 h 95"/>
                  <a:gd name="T2" fmla="*/ 187 w 188"/>
                  <a:gd name="T3" fmla="*/ 63 h 95"/>
                  <a:gd name="T4" fmla="*/ 187 w 188"/>
                  <a:gd name="T5" fmla="*/ 63 h 95"/>
                  <a:gd name="T6" fmla="*/ 187 w 188"/>
                  <a:gd name="T7" fmla="*/ 63 h 95"/>
                  <a:gd name="T8" fmla="*/ 156 w 188"/>
                  <a:gd name="T9" fmla="*/ 32 h 95"/>
                  <a:gd name="T10" fmla="*/ 156 w 188"/>
                  <a:gd name="T11" fmla="*/ 32 h 95"/>
                  <a:gd name="T12" fmla="*/ 156 w 188"/>
                  <a:gd name="T13" fmla="*/ 32 h 95"/>
                  <a:gd name="T14" fmla="*/ 156 w 188"/>
                  <a:gd name="T15" fmla="*/ 32 h 95"/>
                  <a:gd name="T16" fmla="*/ 156 w 188"/>
                  <a:gd name="T17" fmla="*/ 32 h 95"/>
                  <a:gd name="T18" fmla="*/ 156 w 188"/>
                  <a:gd name="T19" fmla="*/ 32 h 95"/>
                  <a:gd name="T20" fmla="*/ 125 w 188"/>
                  <a:gd name="T21" fmla="*/ 32 h 95"/>
                  <a:gd name="T22" fmla="*/ 125 w 188"/>
                  <a:gd name="T23" fmla="*/ 32 h 95"/>
                  <a:gd name="T24" fmla="*/ 63 w 188"/>
                  <a:gd name="T25" fmla="*/ 0 h 95"/>
                  <a:gd name="T26" fmla="*/ 63 w 188"/>
                  <a:gd name="T27" fmla="*/ 0 h 95"/>
                  <a:gd name="T28" fmla="*/ 32 w 188"/>
                  <a:gd name="T29" fmla="*/ 0 h 95"/>
                  <a:gd name="T30" fmla="*/ 32 w 188"/>
                  <a:gd name="T31" fmla="*/ 0 h 95"/>
                  <a:gd name="T32" fmla="*/ 32 w 188"/>
                  <a:gd name="T33" fmla="*/ 0 h 95"/>
                  <a:gd name="T34" fmla="*/ 32 w 188"/>
                  <a:gd name="T35" fmla="*/ 0 h 95"/>
                  <a:gd name="T36" fmla="*/ 0 w 188"/>
                  <a:gd name="T37" fmla="*/ 32 h 95"/>
                  <a:gd name="T38" fmla="*/ 32 w 188"/>
                  <a:gd name="T39" fmla="*/ 32 h 95"/>
                  <a:gd name="T40" fmla="*/ 32 w 188"/>
                  <a:gd name="T41" fmla="*/ 32 h 95"/>
                  <a:gd name="T42" fmla="*/ 32 w 188"/>
                  <a:gd name="T43" fmla="*/ 32 h 95"/>
                  <a:gd name="T44" fmla="*/ 63 w 188"/>
                  <a:gd name="T45" fmla="*/ 63 h 95"/>
                  <a:gd name="T46" fmla="*/ 63 w 188"/>
                  <a:gd name="T47" fmla="*/ 63 h 95"/>
                  <a:gd name="T48" fmla="*/ 63 w 188"/>
                  <a:gd name="T49" fmla="*/ 63 h 95"/>
                  <a:gd name="T50" fmla="*/ 125 w 188"/>
                  <a:gd name="T51" fmla="*/ 94 h 95"/>
                  <a:gd name="T52" fmla="*/ 125 w 188"/>
                  <a:gd name="T53" fmla="*/ 94 h 95"/>
                  <a:gd name="T54" fmla="*/ 125 w 188"/>
                  <a:gd name="T55" fmla="*/ 94 h 95"/>
                  <a:gd name="T56" fmla="*/ 125 w 188"/>
                  <a:gd name="T57" fmla="*/ 94 h 95"/>
                  <a:gd name="T58" fmla="*/ 125 w 188"/>
                  <a:gd name="T59" fmla="*/ 94 h 95"/>
                  <a:gd name="T60" fmla="*/ 125 w 188"/>
                  <a:gd name="T61" fmla="*/ 94 h 95"/>
                  <a:gd name="T62" fmla="*/ 156 w 188"/>
                  <a:gd name="T63" fmla="*/ 94 h 95"/>
                  <a:gd name="T64" fmla="*/ 187 w 188"/>
                  <a:gd name="T65" fmla="*/ 6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8" h="95">
                    <a:moveTo>
                      <a:pt x="187" y="63"/>
                    </a:moveTo>
                    <a:lnTo>
                      <a:pt x="187" y="63"/>
                    </a:lnTo>
                    <a:lnTo>
                      <a:pt x="187" y="63"/>
                    </a:lnTo>
                    <a:lnTo>
                      <a:pt x="187" y="63"/>
                    </a:lnTo>
                    <a:cubicBezTo>
                      <a:pt x="156" y="63"/>
                      <a:pt x="156" y="63"/>
                      <a:pt x="156" y="32"/>
                    </a:cubicBezTo>
                    <a:lnTo>
                      <a:pt x="156" y="32"/>
                    </a:lnTo>
                    <a:lnTo>
                      <a:pt x="156" y="32"/>
                    </a:lnTo>
                    <a:lnTo>
                      <a:pt x="156" y="32"/>
                    </a:lnTo>
                    <a:lnTo>
                      <a:pt x="156" y="32"/>
                    </a:lnTo>
                    <a:lnTo>
                      <a:pt x="156" y="32"/>
                    </a:lnTo>
                    <a:cubicBezTo>
                      <a:pt x="125" y="32"/>
                      <a:pt x="125" y="32"/>
                      <a:pt x="125" y="32"/>
                    </a:cubicBezTo>
                    <a:lnTo>
                      <a:pt x="125" y="32"/>
                    </a:lnTo>
                    <a:cubicBezTo>
                      <a:pt x="94" y="32"/>
                      <a:pt x="94" y="0"/>
                      <a:pt x="63" y="0"/>
                    </a:cubicBezTo>
                    <a:lnTo>
                      <a:pt x="63" y="0"/>
                    </a:lnTo>
                    <a:cubicBezTo>
                      <a:pt x="63" y="0"/>
                      <a:pt x="63" y="0"/>
                      <a:pt x="32" y="0"/>
                    </a:cubicBez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cubicBezTo>
                      <a:pt x="32" y="32"/>
                      <a:pt x="32" y="32"/>
                      <a:pt x="0" y="32"/>
                    </a:cubicBezTo>
                    <a:cubicBezTo>
                      <a:pt x="0" y="32"/>
                      <a:pt x="0" y="32"/>
                      <a:pt x="32" y="32"/>
                    </a:cubicBezTo>
                    <a:lnTo>
                      <a:pt x="32" y="32"/>
                    </a:lnTo>
                    <a:lnTo>
                      <a:pt x="32" y="32"/>
                    </a:lnTo>
                    <a:lnTo>
                      <a:pt x="63" y="63"/>
                    </a:lnTo>
                    <a:lnTo>
                      <a:pt x="63" y="63"/>
                    </a:lnTo>
                    <a:lnTo>
                      <a:pt x="63" y="63"/>
                    </a:lnTo>
                    <a:cubicBezTo>
                      <a:pt x="94" y="63"/>
                      <a:pt x="125" y="63"/>
                      <a:pt x="125" y="94"/>
                    </a:cubicBezTo>
                    <a:lnTo>
                      <a:pt x="125" y="94"/>
                    </a:lnTo>
                    <a:lnTo>
                      <a:pt x="125" y="94"/>
                    </a:lnTo>
                    <a:lnTo>
                      <a:pt x="125" y="94"/>
                    </a:lnTo>
                    <a:lnTo>
                      <a:pt x="125" y="94"/>
                    </a:lnTo>
                    <a:lnTo>
                      <a:pt x="125" y="94"/>
                    </a:ln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63"/>
                      <a:pt x="187" y="63"/>
                      <a:pt x="187" y="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Freeform 95"/>
              <p:cNvSpPr>
                <a:spLocks noChangeArrowheads="1"/>
              </p:cNvSpPr>
              <p:nvPr/>
            </p:nvSpPr>
            <p:spPr bwMode="auto">
              <a:xfrm>
                <a:off x="4148138" y="1277938"/>
                <a:ext cx="57150" cy="34925"/>
              </a:xfrm>
              <a:custGeom>
                <a:avLst/>
                <a:gdLst>
                  <a:gd name="T0" fmla="*/ 125 w 157"/>
                  <a:gd name="T1" fmla="*/ 32 h 95"/>
                  <a:gd name="T2" fmla="*/ 125 w 157"/>
                  <a:gd name="T3" fmla="*/ 32 h 95"/>
                  <a:gd name="T4" fmla="*/ 63 w 157"/>
                  <a:gd name="T5" fmla="*/ 0 h 95"/>
                  <a:gd name="T6" fmla="*/ 63 w 157"/>
                  <a:gd name="T7" fmla="*/ 0 h 95"/>
                  <a:gd name="T8" fmla="*/ 32 w 157"/>
                  <a:gd name="T9" fmla="*/ 0 h 95"/>
                  <a:gd name="T10" fmla="*/ 0 w 157"/>
                  <a:gd name="T11" fmla="*/ 32 h 95"/>
                  <a:gd name="T12" fmla="*/ 0 w 157"/>
                  <a:gd name="T13" fmla="*/ 32 h 95"/>
                  <a:gd name="T14" fmla="*/ 0 w 157"/>
                  <a:gd name="T15" fmla="*/ 32 h 95"/>
                  <a:gd name="T16" fmla="*/ 0 w 157"/>
                  <a:gd name="T17" fmla="*/ 32 h 95"/>
                  <a:gd name="T18" fmla="*/ 32 w 157"/>
                  <a:gd name="T19" fmla="*/ 63 h 95"/>
                  <a:gd name="T20" fmla="*/ 32 w 157"/>
                  <a:gd name="T21" fmla="*/ 63 h 95"/>
                  <a:gd name="T22" fmla="*/ 94 w 157"/>
                  <a:gd name="T23" fmla="*/ 94 h 95"/>
                  <a:gd name="T24" fmla="*/ 125 w 157"/>
                  <a:gd name="T25" fmla="*/ 94 h 95"/>
                  <a:gd name="T26" fmla="*/ 125 w 157"/>
                  <a:gd name="T27" fmla="*/ 94 h 95"/>
                  <a:gd name="T28" fmla="*/ 156 w 157"/>
                  <a:gd name="T29" fmla="*/ 94 h 95"/>
                  <a:gd name="T30" fmla="*/ 156 w 157"/>
                  <a:gd name="T31" fmla="*/ 63 h 95"/>
                  <a:gd name="T32" fmla="*/ 156 w 157"/>
                  <a:gd name="T33" fmla="*/ 63 h 95"/>
                  <a:gd name="T34" fmla="*/ 156 w 157"/>
                  <a:gd name="T35" fmla="*/ 32 h 95"/>
                  <a:gd name="T36" fmla="*/ 156 w 157"/>
                  <a:gd name="T37" fmla="*/ 32 h 95"/>
                  <a:gd name="T38" fmla="*/ 125 w 157"/>
                  <a:gd name="T39" fmla="*/ 3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95">
                    <a:moveTo>
                      <a:pt x="125" y="32"/>
                    </a:moveTo>
                    <a:lnTo>
                      <a:pt x="125" y="32"/>
                    </a:lnTo>
                    <a:cubicBezTo>
                      <a:pt x="94" y="32"/>
                      <a:pt x="94" y="32"/>
                      <a:pt x="63" y="0"/>
                    </a:cubicBezTo>
                    <a:lnTo>
                      <a:pt x="63" y="0"/>
                    </a:lnTo>
                    <a:lnTo>
                      <a:pt x="32" y="0"/>
                    </a:lnTo>
                    <a:cubicBezTo>
                      <a:pt x="32" y="0"/>
                      <a:pt x="32" y="0"/>
                      <a:pt x="0" y="32"/>
                    </a:cubicBez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cubicBezTo>
                      <a:pt x="0" y="32"/>
                      <a:pt x="0" y="63"/>
                      <a:pt x="32" y="63"/>
                    </a:cubicBezTo>
                    <a:lnTo>
                      <a:pt x="32" y="63"/>
                    </a:lnTo>
                    <a:cubicBezTo>
                      <a:pt x="63" y="63"/>
                      <a:pt x="94" y="63"/>
                      <a:pt x="94" y="94"/>
                    </a:cubicBezTo>
                    <a:lnTo>
                      <a:pt x="125" y="94"/>
                    </a:lnTo>
                    <a:lnTo>
                      <a:pt x="125" y="94"/>
                    </a:lnTo>
                    <a:lnTo>
                      <a:pt x="156" y="94"/>
                    </a:lnTo>
                    <a:lnTo>
                      <a:pt x="156" y="63"/>
                    </a:lnTo>
                    <a:lnTo>
                      <a:pt x="156" y="63"/>
                    </a:lnTo>
                    <a:lnTo>
                      <a:pt x="156" y="32"/>
                    </a:lnTo>
                    <a:lnTo>
                      <a:pt x="156" y="32"/>
                    </a:lnTo>
                    <a:lnTo>
                      <a:pt x="125" y="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Freeform 96"/>
              <p:cNvSpPr>
                <a:spLocks noChangeArrowheads="1"/>
              </p:cNvSpPr>
              <p:nvPr/>
            </p:nvSpPr>
            <p:spPr bwMode="auto">
              <a:xfrm>
                <a:off x="4092575" y="1044575"/>
                <a:ext cx="190500" cy="212725"/>
              </a:xfrm>
              <a:custGeom>
                <a:avLst/>
                <a:gdLst>
                  <a:gd name="T0" fmla="*/ 372 w 528"/>
                  <a:gd name="T1" fmla="*/ 93 h 590"/>
                  <a:gd name="T2" fmla="*/ 372 w 528"/>
                  <a:gd name="T3" fmla="*/ 62 h 590"/>
                  <a:gd name="T4" fmla="*/ 372 w 528"/>
                  <a:gd name="T5" fmla="*/ 31 h 590"/>
                  <a:gd name="T6" fmla="*/ 372 w 528"/>
                  <a:gd name="T7" fmla="*/ 0 h 590"/>
                  <a:gd name="T8" fmla="*/ 372 w 528"/>
                  <a:gd name="T9" fmla="*/ 0 h 590"/>
                  <a:gd name="T10" fmla="*/ 310 w 528"/>
                  <a:gd name="T11" fmla="*/ 0 h 590"/>
                  <a:gd name="T12" fmla="*/ 310 w 528"/>
                  <a:gd name="T13" fmla="*/ 0 h 590"/>
                  <a:gd name="T14" fmla="*/ 279 w 528"/>
                  <a:gd name="T15" fmla="*/ 0 h 590"/>
                  <a:gd name="T16" fmla="*/ 248 w 528"/>
                  <a:gd name="T17" fmla="*/ 62 h 590"/>
                  <a:gd name="T18" fmla="*/ 217 w 528"/>
                  <a:gd name="T19" fmla="*/ 93 h 590"/>
                  <a:gd name="T20" fmla="*/ 154 w 528"/>
                  <a:gd name="T21" fmla="*/ 93 h 590"/>
                  <a:gd name="T22" fmla="*/ 124 w 528"/>
                  <a:gd name="T23" fmla="*/ 93 h 590"/>
                  <a:gd name="T24" fmla="*/ 154 w 528"/>
                  <a:gd name="T25" fmla="*/ 124 h 590"/>
                  <a:gd name="T26" fmla="*/ 154 w 528"/>
                  <a:gd name="T27" fmla="*/ 124 h 590"/>
                  <a:gd name="T28" fmla="*/ 154 w 528"/>
                  <a:gd name="T29" fmla="*/ 155 h 590"/>
                  <a:gd name="T30" fmla="*/ 186 w 528"/>
                  <a:gd name="T31" fmla="*/ 186 h 590"/>
                  <a:gd name="T32" fmla="*/ 186 w 528"/>
                  <a:gd name="T33" fmla="*/ 186 h 590"/>
                  <a:gd name="T34" fmla="*/ 154 w 528"/>
                  <a:gd name="T35" fmla="*/ 217 h 590"/>
                  <a:gd name="T36" fmla="*/ 248 w 528"/>
                  <a:gd name="T37" fmla="*/ 279 h 590"/>
                  <a:gd name="T38" fmla="*/ 217 w 528"/>
                  <a:gd name="T39" fmla="*/ 341 h 590"/>
                  <a:gd name="T40" fmla="*/ 186 w 528"/>
                  <a:gd name="T41" fmla="*/ 310 h 590"/>
                  <a:gd name="T42" fmla="*/ 124 w 528"/>
                  <a:gd name="T43" fmla="*/ 372 h 590"/>
                  <a:gd name="T44" fmla="*/ 93 w 528"/>
                  <a:gd name="T45" fmla="*/ 402 h 590"/>
                  <a:gd name="T46" fmla="*/ 62 w 528"/>
                  <a:gd name="T47" fmla="*/ 402 h 590"/>
                  <a:gd name="T48" fmla="*/ 31 w 528"/>
                  <a:gd name="T49" fmla="*/ 496 h 590"/>
                  <a:gd name="T50" fmla="*/ 31 w 528"/>
                  <a:gd name="T51" fmla="*/ 558 h 590"/>
                  <a:gd name="T52" fmla="*/ 31 w 528"/>
                  <a:gd name="T53" fmla="*/ 558 h 590"/>
                  <a:gd name="T54" fmla="*/ 62 w 528"/>
                  <a:gd name="T55" fmla="*/ 589 h 590"/>
                  <a:gd name="T56" fmla="*/ 93 w 528"/>
                  <a:gd name="T57" fmla="*/ 589 h 590"/>
                  <a:gd name="T58" fmla="*/ 154 w 528"/>
                  <a:gd name="T59" fmla="*/ 589 h 590"/>
                  <a:gd name="T60" fmla="*/ 186 w 528"/>
                  <a:gd name="T61" fmla="*/ 589 h 590"/>
                  <a:gd name="T62" fmla="*/ 217 w 528"/>
                  <a:gd name="T63" fmla="*/ 558 h 590"/>
                  <a:gd name="T64" fmla="*/ 279 w 528"/>
                  <a:gd name="T65" fmla="*/ 558 h 590"/>
                  <a:gd name="T66" fmla="*/ 279 w 528"/>
                  <a:gd name="T67" fmla="*/ 558 h 590"/>
                  <a:gd name="T68" fmla="*/ 310 w 528"/>
                  <a:gd name="T69" fmla="*/ 558 h 590"/>
                  <a:gd name="T70" fmla="*/ 341 w 528"/>
                  <a:gd name="T71" fmla="*/ 558 h 590"/>
                  <a:gd name="T72" fmla="*/ 372 w 528"/>
                  <a:gd name="T73" fmla="*/ 526 h 590"/>
                  <a:gd name="T74" fmla="*/ 403 w 528"/>
                  <a:gd name="T75" fmla="*/ 526 h 590"/>
                  <a:gd name="T76" fmla="*/ 434 w 528"/>
                  <a:gd name="T77" fmla="*/ 496 h 590"/>
                  <a:gd name="T78" fmla="*/ 527 w 528"/>
                  <a:gd name="T79" fmla="*/ 434 h 590"/>
                  <a:gd name="T80" fmla="*/ 527 w 528"/>
                  <a:gd name="T81" fmla="*/ 434 h 590"/>
                  <a:gd name="T82" fmla="*/ 527 w 528"/>
                  <a:gd name="T83" fmla="*/ 434 h 590"/>
                  <a:gd name="T84" fmla="*/ 496 w 528"/>
                  <a:gd name="T85" fmla="*/ 434 h 590"/>
                  <a:gd name="T86" fmla="*/ 465 w 528"/>
                  <a:gd name="T87" fmla="*/ 402 h 590"/>
                  <a:gd name="T88" fmla="*/ 434 w 528"/>
                  <a:gd name="T89" fmla="*/ 372 h 590"/>
                  <a:gd name="T90" fmla="*/ 465 w 528"/>
                  <a:gd name="T91" fmla="*/ 341 h 590"/>
                  <a:gd name="T92" fmla="*/ 434 w 528"/>
                  <a:gd name="T93" fmla="*/ 310 h 590"/>
                  <a:gd name="T94" fmla="*/ 434 w 528"/>
                  <a:gd name="T95" fmla="*/ 248 h 590"/>
                  <a:gd name="T96" fmla="*/ 434 w 528"/>
                  <a:gd name="T97" fmla="*/ 217 h 590"/>
                  <a:gd name="T98" fmla="*/ 434 w 528"/>
                  <a:gd name="T99" fmla="*/ 217 h 590"/>
                  <a:gd name="T100" fmla="*/ 403 w 528"/>
                  <a:gd name="T101" fmla="*/ 186 h 590"/>
                  <a:gd name="T102" fmla="*/ 403 w 528"/>
                  <a:gd name="T103" fmla="*/ 155 h 590"/>
                  <a:gd name="T104" fmla="*/ 403 w 528"/>
                  <a:gd name="T105" fmla="*/ 124 h 590"/>
                  <a:gd name="T106" fmla="*/ 403 w 528"/>
                  <a:gd name="T107" fmla="*/ 124 h 590"/>
                  <a:gd name="T108" fmla="*/ 403 w 528"/>
                  <a:gd name="T109" fmla="*/ 124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28" h="590">
                    <a:moveTo>
                      <a:pt x="372" y="93"/>
                    </a:moveTo>
                    <a:lnTo>
                      <a:pt x="372" y="93"/>
                    </a:lnTo>
                    <a:lnTo>
                      <a:pt x="372" y="93"/>
                    </a:lnTo>
                    <a:lnTo>
                      <a:pt x="372" y="62"/>
                    </a:lnTo>
                    <a:lnTo>
                      <a:pt x="372" y="62"/>
                    </a:lnTo>
                    <a:cubicBezTo>
                      <a:pt x="372" y="31"/>
                      <a:pt x="372" y="31"/>
                      <a:pt x="372" y="31"/>
                    </a:cubicBezTo>
                    <a:lnTo>
                      <a:pt x="372" y="31"/>
                    </a:lnTo>
                    <a:cubicBezTo>
                      <a:pt x="372" y="31"/>
                      <a:pt x="372" y="31"/>
                      <a:pt x="372" y="0"/>
                    </a:cubicBezTo>
                    <a:lnTo>
                      <a:pt x="372" y="0"/>
                    </a:lnTo>
                    <a:lnTo>
                      <a:pt x="372" y="0"/>
                    </a:lnTo>
                    <a:cubicBezTo>
                      <a:pt x="341" y="0"/>
                      <a:pt x="341" y="0"/>
                      <a:pt x="341" y="0"/>
                    </a:cubicBezTo>
                    <a:cubicBezTo>
                      <a:pt x="341" y="0"/>
                      <a:pt x="341" y="0"/>
                      <a:pt x="310" y="0"/>
                    </a:cubicBezTo>
                    <a:lnTo>
                      <a:pt x="310" y="0"/>
                    </a:lnTo>
                    <a:lnTo>
                      <a:pt x="310" y="0"/>
                    </a:lnTo>
                    <a:cubicBezTo>
                      <a:pt x="279" y="0"/>
                      <a:pt x="279" y="0"/>
                      <a:pt x="279" y="0"/>
                    </a:cubicBezTo>
                    <a:lnTo>
                      <a:pt x="279" y="0"/>
                    </a:lnTo>
                    <a:cubicBezTo>
                      <a:pt x="279" y="31"/>
                      <a:pt x="248" y="62"/>
                      <a:pt x="248" y="62"/>
                    </a:cubicBezTo>
                    <a:lnTo>
                      <a:pt x="248" y="62"/>
                    </a:lnTo>
                    <a:cubicBezTo>
                      <a:pt x="248" y="62"/>
                      <a:pt x="248" y="62"/>
                      <a:pt x="217" y="62"/>
                    </a:cubicBezTo>
                    <a:lnTo>
                      <a:pt x="217" y="93"/>
                    </a:lnTo>
                    <a:lnTo>
                      <a:pt x="186" y="93"/>
                    </a:lnTo>
                    <a:lnTo>
                      <a:pt x="154" y="93"/>
                    </a:lnTo>
                    <a:lnTo>
                      <a:pt x="154" y="93"/>
                    </a:lnTo>
                    <a:lnTo>
                      <a:pt x="124" y="93"/>
                    </a:lnTo>
                    <a:lnTo>
                      <a:pt x="124" y="93"/>
                    </a:lnTo>
                    <a:cubicBezTo>
                      <a:pt x="124" y="93"/>
                      <a:pt x="154" y="93"/>
                      <a:pt x="154" y="124"/>
                    </a:cubicBezTo>
                    <a:lnTo>
                      <a:pt x="154" y="124"/>
                    </a:lnTo>
                    <a:lnTo>
                      <a:pt x="154" y="124"/>
                    </a:lnTo>
                    <a:cubicBezTo>
                      <a:pt x="154" y="155"/>
                      <a:pt x="154" y="155"/>
                      <a:pt x="154" y="155"/>
                    </a:cubicBezTo>
                    <a:lnTo>
                      <a:pt x="154" y="155"/>
                    </a:lnTo>
                    <a:lnTo>
                      <a:pt x="154" y="155"/>
                    </a:lnTo>
                    <a:cubicBezTo>
                      <a:pt x="154" y="155"/>
                      <a:pt x="154" y="155"/>
                      <a:pt x="186" y="186"/>
                    </a:cubicBezTo>
                    <a:lnTo>
                      <a:pt x="186" y="186"/>
                    </a:lnTo>
                    <a:lnTo>
                      <a:pt x="186" y="186"/>
                    </a:lnTo>
                    <a:cubicBezTo>
                      <a:pt x="154" y="186"/>
                      <a:pt x="154" y="217"/>
                      <a:pt x="154" y="217"/>
                    </a:cubicBezTo>
                    <a:lnTo>
                      <a:pt x="154" y="217"/>
                    </a:lnTo>
                    <a:lnTo>
                      <a:pt x="186" y="217"/>
                    </a:lnTo>
                    <a:cubicBezTo>
                      <a:pt x="217" y="217"/>
                      <a:pt x="248" y="248"/>
                      <a:pt x="248" y="279"/>
                    </a:cubicBezTo>
                    <a:lnTo>
                      <a:pt x="248" y="310"/>
                    </a:lnTo>
                    <a:lnTo>
                      <a:pt x="217" y="341"/>
                    </a:lnTo>
                    <a:lnTo>
                      <a:pt x="186" y="310"/>
                    </a:lnTo>
                    <a:lnTo>
                      <a:pt x="186" y="310"/>
                    </a:lnTo>
                    <a:cubicBezTo>
                      <a:pt x="186" y="341"/>
                      <a:pt x="154" y="341"/>
                      <a:pt x="154" y="341"/>
                    </a:cubicBezTo>
                    <a:cubicBezTo>
                      <a:pt x="154" y="341"/>
                      <a:pt x="154" y="372"/>
                      <a:pt x="124" y="372"/>
                    </a:cubicBezTo>
                    <a:lnTo>
                      <a:pt x="124" y="372"/>
                    </a:lnTo>
                    <a:cubicBezTo>
                      <a:pt x="93" y="402"/>
                      <a:pt x="93" y="402"/>
                      <a:pt x="93" y="402"/>
                    </a:cubicBezTo>
                    <a:cubicBezTo>
                      <a:pt x="62" y="402"/>
                      <a:pt x="62" y="402"/>
                      <a:pt x="62" y="402"/>
                    </a:cubicBezTo>
                    <a:lnTo>
                      <a:pt x="62" y="402"/>
                    </a:lnTo>
                    <a:cubicBezTo>
                      <a:pt x="62" y="434"/>
                      <a:pt x="0" y="465"/>
                      <a:pt x="0" y="465"/>
                    </a:cubicBezTo>
                    <a:cubicBezTo>
                      <a:pt x="0" y="465"/>
                      <a:pt x="0" y="465"/>
                      <a:pt x="31" y="496"/>
                    </a:cubicBezTo>
                    <a:lnTo>
                      <a:pt x="31" y="496"/>
                    </a:lnTo>
                    <a:cubicBezTo>
                      <a:pt x="31" y="526"/>
                      <a:pt x="31" y="526"/>
                      <a:pt x="31" y="558"/>
                    </a:cubicBezTo>
                    <a:lnTo>
                      <a:pt x="31" y="558"/>
                    </a:lnTo>
                    <a:lnTo>
                      <a:pt x="31" y="558"/>
                    </a:lnTo>
                    <a:cubicBezTo>
                      <a:pt x="62" y="558"/>
                      <a:pt x="62" y="589"/>
                      <a:pt x="62" y="589"/>
                    </a:cubicBezTo>
                    <a:lnTo>
                      <a:pt x="62" y="589"/>
                    </a:lnTo>
                    <a:lnTo>
                      <a:pt x="62" y="589"/>
                    </a:lnTo>
                    <a:lnTo>
                      <a:pt x="93" y="589"/>
                    </a:lnTo>
                    <a:cubicBezTo>
                      <a:pt x="93" y="589"/>
                      <a:pt x="93" y="589"/>
                      <a:pt x="124" y="589"/>
                    </a:cubicBezTo>
                    <a:cubicBezTo>
                      <a:pt x="124" y="589"/>
                      <a:pt x="124" y="589"/>
                      <a:pt x="154" y="589"/>
                    </a:cubicBezTo>
                    <a:lnTo>
                      <a:pt x="154" y="589"/>
                    </a:lnTo>
                    <a:cubicBezTo>
                      <a:pt x="186" y="589"/>
                      <a:pt x="186" y="589"/>
                      <a:pt x="186" y="589"/>
                    </a:cubicBezTo>
                    <a:cubicBezTo>
                      <a:pt x="186" y="589"/>
                      <a:pt x="217" y="589"/>
                      <a:pt x="217" y="558"/>
                    </a:cubicBezTo>
                    <a:lnTo>
                      <a:pt x="217" y="558"/>
                    </a:lnTo>
                    <a:cubicBezTo>
                      <a:pt x="248" y="558"/>
                      <a:pt x="248" y="558"/>
                      <a:pt x="248" y="558"/>
                    </a:cubicBezTo>
                    <a:lnTo>
                      <a:pt x="279" y="558"/>
                    </a:lnTo>
                    <a:lnTo>
                      <a:pt x="279" y="558"/>
                    </a:lnTo>
                    <a:lnTo>
                      <a:pt x="279" y="558"/>
                    </a:lnTo>
                    <a:cubicBezTo>
                      <a:pt x="310" y="558"/>
                      <a:pt x="310" y="558"/>
                      <a:pt x="310" y="558"/>
                    </a:cubicBezTo>
                    <a:lnTo>
                      <a:pt x="310" y="558"/>
                    </a:lnTo>
                    <a:cubicBezTo>
                      <a:pt x="341" y="558"/>
                      <a:pt x="341" y="558"/>
                      <a:pt x="341" y="558"/>
                    </a:cubicBezTo>
                    <a:lnTo>
                      <a:pt x="341" y="558"/>
                    </a:lnTo>
                    <a:lnTo>
                      <a:pt x="341" y="558"/>
                    </a:lnTo>
                    <a:lnTo>
                      <a:pt x="372" y="526"/>
                    </a:lnTo>
                    <a:lnTo>
                      <a:pt x="372" y="526"/>
                    </a:lnTo>
                    <a:cubicBezTo>
                      <a:pt x="372" y="526"/>
                      <a:pt x="372" y="526"/>
                      <a:pt x="403" y="526"/>
                    </a:cubicBezTo>
                    <a:cubicBezTo>
                      <a:pt x="403" y="526"/>
                      <a:pt x="403" y="526"/>
                      <a:pt x="434" y="496"/>
                    </a:cubicBezTo>
                    <a:lnTo>
                      <a:pt x="434" y="496"/>
                    </a:lnTo>
                    <a:cubicBezTo>
                      <a:pt x="434" y="496"/>
                      <a:pt x="434" y="496"/>
                      <a:pt x="465" y="465"/>
                    </a:cubicBezTo>
                    <a:cubicBezTo>
                      <a:pt x="465" y="465"/>
                      <a:pt x="496" y="434"/>
                      <a:pt x="527" y="434"/>
                    </a:cubicBezTo>
                    <a:lnTo>
                      <a:pt x="527" y="434"/>
                    </a:lnTo>
                    <a:lnTo>
                      <a:pt x="527" y="434"/>
                    </a:lnTo>
                    <a:lnTo>
                      <a:pt x="527" y="434"/>
                    </a:lnTo>
                    <a:lnTo>
                      <a:pt x="527" y="434"/>
                    </a:lnTo>
                    <a:lnTo>
                      <a:pt x="527" y="434"/>
                    </a:lnTo>
                    <a:lnTo>
                      <a:pt x="496" y="434"/>
                    </a:lnTo>
                    <a:lnTo>
                      <a:pt x="496" y="402"/>
                    </a:lnTo>
                    <a:cubicBezTo>
                      <a:pt x="465" y="402"/>
                      <a:pt x="465" y="402"/>
                      <a:pt x="465" y="402"/>
                    </a:cubicBezTo>
                    <a:cubicBezTo>
                      <a:pt x="434" y="372"/>
                      <a:pt x="434" y="372"/>
                      <a:pt x="434" y="372"/>
                    </a:cubicBezTo>
                    <a:lnTo>
                      <a:pt x="434" y="372"/>
                    </a:lnTo>
                    <a:cubicBezTo>
                      <a:pt x="434" y="372"/>
                      <a:pt x="434" y="341"/>
                      <a:pt x="465" y="341"/>
                    </a:cubicBezTo>
                    <a:lnTo>
                      <a:pt x="465" y="341"/>
                    </a:lnTo>
                    <a:cubicBezTo>
                      <a:pt x="434" y="341"/>
                      <a:pt x="434" y="310"/>
                      <a:pt x="434" y="310"/>
                    </a:cubicBezTo>
                    <a:lnTo>
                      <a:pt x="434" y="310"/>
                    </a:lnTo>
                    <a:lnTo>
                      <a:pt x="434" y="279"/>
                    </a:lnTo>
                    <a:lnTo>
                      <a:pt x="434" y="248"/>
                    </a:lnTo>
                    <a:lnTo>
                      <a:pt x="434" y="248"/>
                    </a:lnTo>
                    <a:lnTo>
                      <a:pt x="434" y="217"/>
                    </a:lnTo>
                    <a:lnTo>
                      <a:pt x="434" y="217"/>
                    </a:lnTo>
                    <a:lnTo>
                      <a:pt x="434" y="217"/>
                    </a:lnTo>
                    <a:cubicBezTo>
                      <a:pt x="434" y="217"/>
                      <a:pt x="403" y="217"/>
                      <a:pt x="403" y="186"/>
                    </a:cubicBezTo>
                    <a:lnTo>
                      <a:pt x="403" y="186"/>
                    </a:lnTo>
                    <a:lnTo>
                      <a:pt x="403" y="186"/>
                    </a:lnTo>
                    <a:cubicBezTo>
                      <a:pt x="403" y="186"/>
                      <a:pt x="403" y="186"/>
                      <a:pt x="403" y="155"/>
                    </a:cubicBezTo>
                    <a:cubicBezTo>
                      <a:pt x="403" y="155"/>
                      <a:pt x="403" y="155"/>
                      <a:pt x="403" y="124"/>
                    </a:cubicBezTo>
                    <a:lnTo>
                      <a:pt x="403" y="124"/>
                    </a:lnTo>
                    <a:lnTo>
                      <a:pt x="403" y="124"/>
                    </a:lnTo>
                    <a:lnTo>
                      <a:pt x="403" y="124"/>
                    </a:lnTo>
                    <a:lnTo>
                      <a:pt x="403" y="124"/>
                    </a:lnTo>
                    <a:lnTo>
                      <a:pt x="403" y="124"/>
                    </a:lnTo>
                    <a:lnTo>
                      <a:pt x="372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Freeform 97"/>
              <p:cNvSpPr>
                <a:spLocks noChangeArrowheads="1"/>
              </p:cNvSpPr>
              <p:nvPr/>
            </p:nvSpPr>
            <p:spPr bwMode="auto">
              <a:xfrm>
                <a:off x="4114800" y="1457325"/>
                <a:ext cx="334963" cy="157163"/>
              </a:xfrm>
              <a:custGeom>
                <a:avLst/>
                <a:gdLst>
                  <a:gd name="T0" fmla="*/ 682 w 931"/>
                  <a:gd name="T1" fmla="*/ 63 h 436"/>
                  <a:gd name="T2" fmla="*/ 682 w 931"/>
                  <a:gd name="T3" fmla="*/ 63 h 436"/>
                  <a:gd name="T4" fmla="*/ 620 w 931"/>
                  <a:gd name="T5" fmla="*/ 63 h 436"/>
                  <a:gd name="T6" fmla="*/ 589 w 931"/>
                  <a:gd name="T7" fmla="*/ 0 h 436"/>
                  <a:gd name="T8" fmla="*/ 527 w 931"/>
                  <a:gd name="T9" fmla="*/ 0 h 436"/>
                  <a:gd name="T10" fmla="*/ 496 w 931"/>
                  <a:gd name="T11" fmla="*/ 0 h 436"/>
                  <a:gd name="T12" fmla="*/ 465 w 931"/>
                  <a:gd name="T13" fmla="*/ 32 h 436"/>
                  <a:gd name="T14" fmla="*/ 434 w 931"/>
                  <a:gd name="T15" fmla="*/ 63 h 436"/>
                  <a:gd name="T16" fmla="*/ 372 w 931"/>
                  <a:gd name="T17" fmla="*/ 63 h 436"/>
                  <a:gd name="T18" fmla="*/ 341 w 931"/>
                  <a:gd name="T19" fmla="*/ 32 h 436"/>
                  <a:gd name="T20" fmla="*/ 310 w 931"/>
                  <a:gd name="T21" fmla="*/ 32 h 436"/>
                  <a:gd name="T22" fmla="*/ 279 w 931"/>
                  <a:gd name="T23" fmla="*/ 32 h 436"/>
                  <a:gd name="T24" fmla="*/ 248 w 931"/>
                  <a:gd name="T25" fmla="*/ 32 h 436"/>
                  <a:gd name="T26" fmla="*/ 186 w 931"/>
                  <a:gd name="T27" fmla="*/ 0 h 436"/>
                  <a:gd name="T28" fmla="*/ 92 w 931"/>
                  <a:gd name="T29" fmla="*/ 32 h 436"/>
                  <a:gd name="T30" fmla="*/ 92 w 931"/>
                  <a:gd name="T31" fmla="*/ 32 h 436"/>
                  <a:gd name="T32" fmla="*/ 92 w 931"/>
                  <a:gd name="T33" fmla="*/ 63 h 436"/>
                  <a:gd name="T34" fmla="*/ 62 w 931"/>
                  <a:gd name="T35" fmla="*/ 124 h 436"/>
                  <a:gd name="T36" fmla="*/ 31 w 931"/>
                  <a:gd name="T37" fmla="*/ 124 h 436"/>
                  <a:gd name="T38" fmla="*/ 31 w 931"/>
                  <a:gd name="T39" fmla="*/ 156 h 436"/>
                  <a:gd name="T40" fmla="*/ 0 w 931"/>
                  <a:gd name="T41" fmla="*/ 187 h 436"/>
                  <a:gd name="T42" fmla="*/ 0 w 931"/>
                  <a:gd name="T43" fmla="*/ 218 h 436"/>
                  <a:gd name="T44" fmla="*/ 0 w 931"/>
                  <a:gd name="T45" fmla="*/ 218 h 436"/>
                  <a:gd name="T46" fmla="*/ 92 w 931"/>
                  <a:gd name="T47" fmla="*/ 218 h 436"/>
                  <a:gd name="T48" fmla="*/ 155 w 931"/>
                  <a:gd name="T49" fmla="*/ 218 h 436"/>
                  <a:gd name="T50" fmla="*/ 217 w 931"/>
                  <a:gd name="T51" fmla="*/ 218 h 436"/>
                  <a:gd name="T52" fmla="*/ 217 w 931"/>
                  <a:gd name="T53" fmla="*/ 187 h 436"/>
                  <a:gd name="T54" fmla="*/ 248 w 931"/>
                  <a:gd name="T55" fmla="*/ 187 h 436"/>
                  <a:gd name="T56" fmla="*/ 248 w 931"/>
                  <a:gd name="T57" fmla="*/ 187 h 436"/>
                  <a:gd name="T58" fmla="*/ 310 w 931"/>
                  <a:gd name="T59" fmla="*/ 187 h 436"/>
                  <a:gd name="T60" fmla="*/ 341 w 931"/>
                  <a:gd name="T61" fmla="*/ 218 h 436"/>
                  <a:gd name="T62" fmla="*/ 403 w 931"/>
                  <a:gd name="T63" fmla="*/ 248 h 436"/>
                  <a:gd name="T64" fmla="*/ 434 w 931"/>
                  <a:gd name="T65" fmla="*/ 311 h 436"/>
                  <a:gd name="T66" fmla="*/ 496 w 931"/>
                  <a:gd name="T67" fmla="*/ 280 h 436"/>
                  <a:gd name="T68" fmla="*/ 527 w 931"/>
                  <a:gd name="T69" fmla="*/ 342 h 436"/>
                  <a:gd name="T70" fmla="*/ 589 w 931"/>
                  <a:gd name="T71" fmla="*/ 311 h 436"/>
                  <a:gd name="T72" fmla="*/ 651 w 931"/>
                  <a:gd name="T73" fmla="*/ 342 h 436"/>
                  <a:gd name="T74" fmla="*/ 620 w 931"/>
                  <a:gd name="T75" fmla="*/ 404 h 436"/>
                  <a:gd name="T76" fmla="*/ 651 w 931"/>
                  <a:gd name="T77" fmla="*/ 435 h 436"/>
                  <a:gd name="T78" fmla="*/ 682 w 931"/>
                  <a:gd name="T79" fmla="*/ 435 h 436"/>
                  <a:gd name="T80" fmla="*/ 682 w 931"/>
                  <a:gd name="T81" fmla="*/ 404 h 436"/>
                  <a:gd name="T82" fmla="*/ 651 w 931"/>
                  <a:gd name="T83" fmla="*/ 311 h 436"/>
                  <a:gd name="T84" fmla="*/ 713 w 931"/>
                  <a:gd name="T85" fmla="*/ 311 h 436"/>
                  <a:gd name="T86" fmla="*/ 775 w 931"/>
                  <a:gd name="T87" fmla="*/ 311 h 436"/>
                  <a:gd name="T88" fmla="*/ 837 w 931"/>
                  <a:gd name="T89" fmla="*/ 280 h 436"/>
                  <a:gd name="T90" fmla="*/ 868 w 931"/>
                  <a:gd name="T91" fmla="*/ 218 h 436"/>
                  <a:gd name="T92" fmla="*/ 930 w 931"/>
                  <a:gd name="T93" fmla="*/ 218 h 436"/>
                  <a:gd name="T94" fmla="*/ 930 w 931"/>
                  <a:gd name="T95" fmla="*/ 218 h 436"/>
                  <a:gd name="T96" fmla="*/ 930 w 931"/>
                  <a:gd name="T97" fmla="*/ 156 h 436"/>
                  <a:gd name="T98" fmla="*/ 930 w 931"/>
                  <a:gd name="T99" fmla="*/ 156 h 436"/>
                  <a:gd name="T100" fmla="*/ 868 w 931"/>
                  <a:gd name="T101" fmla="*/ 124 h 436"/>
                  <a:gd name="T102" fmla="*/ 837 w 931"/>
                  <a:gd name="T103" fmla="*/ 124 h 436"/>
                  <a:gd name="T104" fmla="*/ 806 w 931"/>
                  <a:gd name="T105" fmla="*/ 124 h 436"/>
                  <a:gd name="T106" fmla="*/ 775 w 931"/>
                  <a:gd name="T107" fmla="*/ 124 h 436"/>
                  <a:gd name="T108" fmla="*/ 744 w 931"/>
                  <a:gd name="T109" fmla="*/ 124 h 436"/>
                  <a:gd name="T110" fmla="*/ 713 w 931"/>
                  <a:gd name="T111" fmla="*/ 124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31" h="436">
                    <a:moveTo>
                      <a:pt x="682" y="94"/>
                    </a:moveTo>
                    <a:lnTo>
                      <a:pt x="682" y="94"/>
                    </a:lnTo>
                    <a:lnTo>
                      <a:pt x="682" y="63"/>
                    </a:lnTo>
                    <a:lnTo>
                      <a:pt x="682" y="63"/>
                    </a:lnTo>
                    <a:lnTo>
                      <a:pt x="682" y="63"/>
                    </a:lnTo>
                    <a:lnTo>
                      <a:pt x="682" y="63"/>
                    </a:lnTo>
                    <a:cubicBezTo>
                      <a:pt x="651" y="63"/>
                      <a:pt x="651" y="63"/>
                      <a:pt x="651" y="63"/>
                    </a:cubicBezTo>
                    <a:lnTo>
                      <a:pt x="620" y="63"/>
                    </a:lnTo>
                    <a:lnTo>
                      <a:pt x="620" y="63"/>
                    </a:lnTo>
                    <a:cubicBezTo>
                      <a:pt x="620" y="32"/>
                      <a:pt x="620" y="32"/>
                      <a:pt x="620" y="32"/>
                    </a:cubicBezTo>
                    <a:cubicBezTo>
                      <a:pt x="620" y="0"/>
                      <a:pt x="620" y="0"/>
                      <a:pt x="620" y="0"/>
                    </a:cubicBezTo>
                    <a:cubicBezTo>
                      <a:pt x="620" y="0"/>
                      <a:pt x="620" y="0"/>
                      <a:pt x="589" y="0"/>
                    </a:cubicBezTo>
                    <a:lnTo>
                      <a:pt x="589" y="0"/>
                    </a:lnTo>
                    <a:cubicBezTo>
                      <a:pt x="558" y="0"/>
                      <a:pt x="558" y="0"/>
                      <a:pt x="558" y="0"/>
                    </a:cubicBezTo>
                    <a:lnTo>
                      <a:pt x="527" y="0"/>
                    </a:lnTo>
                    <a:lnTo>
                      <a:pt x="527" y="0"/>
                    </a:lnTo>
                    <a:lnTo>
                      <a:pt x="527" y="0"/>
                    </a:lnTo>
                    <a:cubicBezTo>
                      <a:pt x="496" y="0"/>
                      <a:pt x="496" y="0"/>
                      <a:pt x="496" y="0"/>
                    </a:cubicBezTo>
                    <a:cubicBezTo>
                      <a:pt x="496" y="0"/>
                      <a:pt x="496" y="0"/>
                      <a:pt x="465" y="0"/>
                    </a:cubicBezTo>
                    <a:lnTo>
                      <a:pt x="465" y="0"/>
                    </a:lnTo>
                    <a:cubicBezTo>
                      <a:pt x="465" y="32"/>
                      <a:pt x="465" y="32"/>
                      <a:pt x="465" y="32"/>
                    </a:cubicBezTo>
                    <a:lnTo>
                      <a:pt x="465" y="32"/>
                    </a:lnTo>
                    <a:cubicBezTo>
                      <a:pt x="465" y="63"/>
                      <a:pt x="434" y="63"/>
                      <a:pt x="434" y="63"/>
                    </a:cubicBezTo>
                    <a:lnTo>
                      <a:pt x="434" y="63"/>
                    </a:lnTo>
                    <a:lnTo>
                      <a:pt x="434" y="63"/>
                    </a:lnTo>
                    <a:cubicBezTo>
                      <a:pt x="403" y="63"/>
                      <a:pt x="403" y="63"/>
                      <a:pt x="403" y="32"/>
                    </a:cubicBezTo>
                    <a:cubicBezTo>
                      <a:pt x="403" y="63"/>
                      <a:pt x="403" y="63"/>
                      <a:pt x="372" y="63"/>
                    </a:cubicBezTo>
                    <a:lnTo>
                      <a:pt x="372" y="63"/>
                    </a:lnTo>
                    <a:lnTo>
                      <a:pt x="372" y="32"/>
                    </a:lnTo>
                    <a:lnTo>
                      <a:pt x="341" y="32"/>
                    </a:lnTo>
                    <a:lnTo>
                      <a:pt x="341" y="32"/>
                    </a:lnTo>
                    <a:cubicBezTo>
                      <a:pt x="310" y="32"/>
                      <a:pt x="310" y="32"/>
                      <a:pt x="310" y="32"/>
                    </a:cubicBezTo>
                    <a:lnTo>
                      <a:pt x="310" y="32"/>
                    </a:lnTo>
                    <a:lnTo>
                      <a:pt x="310" y="32"/>
                    </a:lnTo>
                    <a:lnTo>
                      <a:pt x="279" y="32"/>
                    </a:lnTo>
                    <a:lnTo>
                      <a:pt x="279" y="32"/>
                    </a:lnTo>
                    <a:lnTo>
                      <a:pt x="279" y="32"/>
                    </a:lnTo>
                    <a:lnTo>
                      <a:pt x="248" y="32"/>
                    </a:lnTo>
                    <a:lnTo>
                      <a:pt x="248" y="32"/>
                    </a:lnTo>
                    <a:cubicBezTo>
                      <a:pt x="248" y="32"/>
                      <a:pt x="217" y="0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cubicBezTo>
                      <a:pt x="186" y="0"/>
                      <a:pt x="186" y="0"/>
                      <a:pt x="155" y="0"/>
                    </a:cubicBezTo>
                    <a:cubicBezTo>
                      <a:pt x="155" y="0"/>
                      <a:pt x="124" y="0"/>
                      <a:pt x="124" y="32"/>
                    </a:cubicBezTo>
                    <a:lnTo>
                      <a:pt x="92" y="32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2" y="63"/>
                    </a:lnTo>
                    <a:lnTo>
                      <a:pt x="92" y="63"/>
                    </a:lnTo>
                    <a:lnTo>
                      <a:pt x="92" y="63"/>
                    </a:lnTo>
                    <a:cubicBezTo>
                      <a:pt x="92" y="94"/>
                      <a:pt x="92" y="124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56"/>
                    </a:lnTo>
                    <a:lnTo>
                      <a:pt x="31" y="156"/>
                    </a:lnTo>
                    <a:lnTo>
                      <a:pt x="31" y="156"/>
                    </a:lnTo>
                    <a:lnTo>
                      <a:pt x="31" y="187"/>
                    </a:lnTo>
                    <a:lnTo>
                      <a:pt x="0" y="187"/>
                    </a:lnTo>
                    <a:lnTo>
                      <a:pt x="0" y="187"/>
                    </a:lnTo>
                    <a:cubicBezTo>
                      <a:pt x="0" y="187"/>
                      <a:pt x="0" y="187"/>
                      <a:pt x="0" y="218"/>
                    </a:cubicBez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cubicBezTo>
                      <a:pt x="31" y="218"/>
                      <a:pt x="31" y="218"/>
                      <a:pt x="31" y="218"/>
                    </a:cubicBezTo>
                    <a:cubicBezTo>
                      <a:pt x="31" y="218"/>
                      <a:pt x="31" y="218"/>
                      <a:pt x="62" y="218"/>
                    </a:cubicBezTo>
                    <a:lnTo>
                      <a:pt x="92" y="218"/>
                    </a:lnTo>
                    <a:lnTo>
                      <a:pt x="92" y="218"/>
                    </a:lnTo>
                    <a:lnTo>
                      <a:pt x="124" y="218"/>
                    </a:lnTo>
                    <a:cubicBezTo>
                      <a:pt x="124" y="218"/>
                      <a:pt x="124" y="218"/>
                      <a:pt x="155" y="218"/>
                    </a:cubicBezTo>
                    <a:lnTo>
                      <a:pt x="155" y="218"/>
                    </a:lnTo>
                    <a:cubicBezTo>
                      <a:pt x="155" y="218"/>
                      <a:pt x="155" y="218"/>
                      <a:pt x="186" y="218"/>
                    </a:cubicBezTo>
                    <a:lnTo>
                      <a:pt x="217" y="218"/>
                    </a:lnTo>
                    <a:lnTo>
                      <a:pt x="217" y="218"/>
                    </a:lnTo>
                    <a:lnTo>
                      <a:pt x="217" y="218"/>
                    </a:lnTo>
                    <a:cubicBezTo>
                      <a:pt x="217" y="218"/>
                      <a:pt x="217" y="218"/>
                      <a:pt x="217" y="187"/>
                    </a:cubicBezTo>
                    <a:lnTo>
                      <a:pt x="217" y="187"/>
                    </a:lnTo>
                    <a:lnTo>
                      <a:pt x="217" y="187"/>
                    </a:lnTo>
                    <a:lnTo>
                      <a:pt x="248" y="187"/>
                    </a:lnTo>
                    <a:lnTo>
                      <a:pt x="248" y="187"/>
                    </a:lnTo>
                    <a:lnTo>
                      <a:pt x="248" y="187"/>
                    </a:lnTo>
                    <a:lnTo>
                      <a:pt x="248" y="187"/>
                    </a:lnTo>
                    <a:lnTo>
                      <a:pt x="248" y="187"/>
                    </a:lnTo>
                    <a:lnTo>
                      <a:pt x="279" y="187"/>
                    </a:lnTo>
                    <a:lnTo>
                      <a:pt x="310" y="187"/>
                    </a:lnTo>
                    <a:cubicBezTo>
                      <a:pt x="310" y="187"/>
                      <a:pt x="341" y="187"/>
                      <a:pt x="341" y="218"/>
                    </a:cubicBezTo>
                    <a:lnTo>
                      <a:pt x="341" y="218"/>
                    </a:lnTo>
                    <a:lnTo>
                      <a:pt x="341" y="218"/>
                    </a:lnTo>
                    <a:cubicBezTo>
                      <a:pt x="372" y="218"/>
                      <a:pt x="403" y="218"/>
                      <a:pt x="403" y="248"/>
                    </a:cubicBezTo>
                    <a:lnTo>
                      <a:pt x="403" y="248"/>
                    </a:lnTo>
                    <a:lnTo>
                      <a:pt x="403" y="248"/>
                    </a:lnTo>
                    <a:cubicBezTo>
                      <a:pt x="403" y="248"/>
                      <a:pt x="403" y="248"/>
                      <a:pt x="403" y="280"/>
                    </a:cubicBezTo>
                    <a:lnTo>
                      <a:pt x="403" y="280"/>
                    </a:lnTo>
                    <a:cubicBezTo>
                      <a:pt x="434" y="280"/>
                      <a:pt x="434" y="311"/>
                      <a:pt x="434" y="311"/>
                    </a:cubicBezTo>
                    <a:lnTo>
                      <a:pt x="434" y="311"/>
                    </a:lnTo>
                    <a:lnTo>
                      <a:pt x="434" y="311"/>
                    </a:lnTo>
                    <a:cubicBezTo>
                      <a:pt x="465" y="311"/>
                      <a:pt x="465" y="280"/>
                      <a:pt x="496" y="280"/>
                    </a:cubicBezTo>
                    <a:lnTo>
                      <a:pt x="496" y="280"/>
                    </a:lnTo>
                    <a:cubicBezTo>
                      <a:pt x="527" y="280"/>
                      <a:pt x="527" y="311"/>
                      <a:pt x="527" y="311"/>
                    </a:cubicBezTo>
                    <a:cubicBezTo>
                      <a:pt x="527" y="311"/>
                      <a:pt x="527" y="311"/>
                      <a:pt x="527" y="342"/>
                    </a:cubicBezTo>
                    <a:lnTo>
                      <a:pt x="527" y="342"/>
                    </a:lnTo>
                    <a:cubicBezTo>
                      <a:pt x="527" y="342"/>
                      <a:pt x="558" y="342"/>
                      <a:pt x="558" y="311"/>
                    </a:cubicBezTo>
                    <a:lnTo>
                      <a:pt x="589" y="311"/>
                    </a:lnTo>
                    <a:lnTo>
                      <a:pt x="589" y="311"/>
                    </a:lnTo>
                    <a:lnTo>
                      <a:pt x="620" y="342"/>
                    </a:lnTo>
                    <a:cubicBezTo>
                      <a:pt x="651" y="342"/>
                      <a:pt x="651" y="342"/>
                      <a:pt x="651" y="342"/>
                    </a:cubicBezTo>
                    <a:cubicBezTo>
                      <a:pt x="620" y="404"/>
                      <a:pt x="620" y="404"/>
                      <a:pt x="620" y="404"/>
                    </a:cubicBezTo>
                    <a:lnTo>
                      <a:pt x="620" y="404"/>
                    </a:lnTo>
                    <a:lnTo>
                      <a:pt x="620" y="404"/>
                    </a:lnTo>
                    <a:lnTo>
                      <a:pt x="620" y="404"/>
                    </a:lnTo>
                    <a:lnTo>
                      <a:pt x="620" y="435"/>
                    </a:lnTo>
                    <a:lnTo>
                      <a:pt x="651" y="435"/>
                    </a:lnTo>
                    <a:lnTo>
                      <a:pt x="651" y="435"/>
                    </a:lnTo>
                    <a:lnTo>
                      <a:pt x="651" y="435"/>
                    </a:lnTo>
                    <a:lnTo>
                      <a:pt x="682" y="435"/>
                    </a:lnTo>
                    <a:lnTo>
                      <a:pt x="682" y="435"/>
                    </a:lnTo>
                    <a:cubicBezTo>
                      <a:pt x="682" y="404"/>
                      <a:pt x="682" y="404"/>
                      <a:pt x="682" y="404"/>
                    </a:cubicBezTo>
                    <a:lnTo>
                      <a:pt x="682" y="404"/>
                    </a:lnTo>
                    <a:cubicBezTo>
                      <a:pt x="651" y="404"/>
                      <a:pt x="651" y="372"/>
                      <a:pt x="651" y="372"/>
                    </a:cubicBezTo>
                    <a:cubicBezTo>
                      <a:pt x="651" y="342"/>
                      <a:pt x="651" y="342"/>
                      <a:pt x="651" y="342"/>
                    </a:cubicBezTo>
                    <a:cubicBezTo>
                      <a:pt x="651" y="311"/>
                      <a:pt x="651" y="311"/>
                      <a:pt x="651" y="311"/>
                    </a:cubicBezTo>
                    <a:lnTo>
                      <a:pt x="651" y="311"/>
                    </a:lnTo>
                    <a:cubicBezTo>
                      <a:pt x="682" y="311"/>
                      <a:pt x="682" y="311"/>
                      <a:pt x="713" y="311"/>
                    </a:cubicBezTo>
                    <a:lnTo>
                      <a:pt x="713" y="311"/>
                    </a:lnTo>
                    <a:lnTo>
                      <a:pt x="744" y="311"/>
                    </a:lnTo>
                    <a:cubicBezTo>
                      <a:pt x="744" y="311"/>
                      <a:pt x="744" y="311"/>
                      <a:pt x="775" y="311"/>
                    </a:cubicBezTo>
                    <a:lnTo>
                      <a:pt x="775" y="311"/>
                    </a:lnTo>
                    <a:cubicBezTo>
                      <a:pt x="775" y="311"/>
                      <a:pt x="775" y="311"/>
                      <a:pt x="775" y="280"/>
                    </a:cubicBezTo>
                    <a:cubicBezTo>
                      <a:pt x="806" y="280"/>
                      <a:pt x="806" y="280"/>
                      <a:pt x="806" y="280"/>
                    </a:cubicBezTo>
                    <a:cubicBezTo>
                      <a:pt x="837" y="280"/>
                      <a:pt x="837" y="280"/>
                      <a:pt x="837" y="280"/>
                    </a:cubicBezTo>
                    <a:lnTo>
                      <a:pt x="837" y="280"/>
                    </a:lnTo>
                    <a:cubicBezTo>
                      <a:pt x="837" y="248"/>
                      <a:pt x="868" y="218"/>
                      <a:pt x="868" y="218"/>
                    </a:cubicBezTo>
                    <a:lnTo>
                      <a:pt x="868" y="218"/>
                    </a:lnTo>
                    <a:cubicBezTo>
                      <a:pt x="899" y="218"/>
                      <a:pt x="899" y="218"/>
                      <a:pt x="899" y="218"/>
                    </a:cubicBezTo>
                    <a:lnTo>
                      <a:pt x="930" y="218"/>
                    </a:lnTo>
                    <a:lnTo>
                      <a:pt x="930" y="218"/>
                    </a:lnTo>
                    <a:lnTo>
                      <a:pt x="930" y="218"/>
                    </a:lnTo>
                    <a:lnTo>
                      <a:pt x="930" y="218"/>
                    </a:lnTo>
                    <a:lnTo>
                      <a:pt x="930" y="218"/>
                    </a:lnTo>
                    <a:lnTo>
                      <a:pt x="930" y="187"/>
                    </a:lnTo>
                    <a:lnTo>
                      <a:pt x="930" y="187"/>
                    </a:lnTo>
                    <a:lnTo>
                      <a:pt x="930" y="156"/>
                    </a:lnTo>
                    <a:lnTo>
                      <a:pt x="930" y="156"/>
                    </a:lnTo>
                    <a:lnTo>
                      <a:pt x="930" y="156"/>
                    </a:lnTo>
                    <a:lnTo>
                      <a:pt x="930" y="156"/>
                    </a:lnTo>
                    <a:lnTo>
                      <a:pt x="930" y="156"/>
                    </a:lnTo>
                    <a:cubicBezTo>
                      <a:pt x="899" y="156"/>
                      <a:pt x="899" y="156"/>
                      <a:pt x="899" y="124"/>
                    </a:cubicBezTo>
                    <a:lnTo>
                      <a:pt x="868" y="124"/>
                    </a:lnTo>
                    <a:lnTo>
                      <a:pt x="868" y="124"/>
                    </a:lnTo>
                    <a:cubicBezTo>
                      <a:pt x="837" y="124"/>
                      <a:pt x="837" y="124"/>
                      <a:pt x="837" y="124"/>
                    </a:cubicBezTo>
                    <a:lnTo>
                      <a:pt x="837" y="124"/>
                    </a:lnTo>
                    <a:cubicBezTo>
                      <a:pt x="806" y="124"/>
                      <a:pt x="806" y="124"/>
                      <a:pt x="806" y="124"/>
                    </a:cubicBezTo>
                    <a:lnTo>
                      <a:pt x="806" y="124"/>
                    </a:lnTo>
                    <a:lnTo>
                      <a:pt x="806" y="124"/>
                    </a:lnTo>
                    <a:lnTo>
                      <a:pt x="806" y="124"/>
                    </a:lnTo>
                    <a:cubicBezTo>
                      <a:pt x="806" y="124"/>
                      <a:pt x="806" y="124"/>
                      <a:pt x="775" y="124"/>
                    </a:cubicBezTo>
                    <a:lnTo>
                      <a:pt x="775" y="124"/>
                    </a:lnTo>
                    <a:lnTo>
                      <a:pt x="775" y="124"/>
                    </a:lnTo>
                    <a:cubicBezTo>
                      <a:pt x="775" y="124"/>
                      <a:pt x="775" y="124"/>
                      <a:pt x="744" y="124"/>
                    </a:cubicBezTo>
                    <a:lnTo>
                      <a:pt x="744" y="124"/>
                    </a:lnTo>
                    <a:lnTo>
                      <a:pt x="744" y="124"/>
                    </a:lnTo>
                    <a:lnTo>
                      <a:pt x="744" y="124"/>
                    </a:lnTo>
                    <a:cubicBezTo>
                      <a:pt x="713" y="124"/>
                      <a:pt x="713" y="124"/>
                      <a:pt x="713" y="124"/>
                    </a:cubicBezTo>
                    <a:lnTo>
                      <a:pt x="713" y="124"/>
                    </a:lnTo>
                    <a:cubicBezTo>
                      <a:pt x="682" y="124"/>
                      <a:pt x="682" y="94"/>
                      <a:pt x="682" y="9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Freeform 98"/>
              <p:cNvSpPr>
                <a:spLocks noChangeArrowheads="1"/>
              </p:cNvSpPr>
              <p:nvPr/>
            </p:nvSpPr>
            <p:spPr bwMode="auto">
              <a:xfrm>
                <a:off x="4148138" y="1366838"/>
                <a:ext cx="146050" cy="88900"/>
              </a:xfrm>
              <a:custGeom>
                <a:avLst/>
                <a:gdLst>
                  <a:gd name="T0" fmla="*/ 373 w 405"/>
                  <a:gd name="T1" fmla="*/ 94 h 249"/>
                  <a:gd name="T2" fmla="*/ 342 w 405"/>
                  <a:gd name="T3" fmla="*/ 63 h 249"/>
                  <a:gd name="T4" fmla="*/ 342 w 405"/>
                  <a:gd name="T5" fmla="*/ 63 h 249"/>
                  <a:gd name="T6" fmla="*/ 342 w 405"/>
                  <a:gd name="T7" fmla="*/ 31 h 249"/>
                  <a:gd name="T8" fmla="*/ 311 w 405"/>
                  <a:gd name="T9" fmla="*/ 0 h 249"/>
                  <a:gd name="T10" fmla="*/ 280 w 405"/>
                  <a:gd name="T11" fmla="*/ 31 h 249"/>
                  <a:gd name="T12" fmla="*/ 249 w 405"/>
                  <a:gd name="T13" fmla="*/ 0 h 249"/>
                  <a:gd name="T14" fmla="*/ 218 w 405"/>
                  <a:gd name="T15" fmla="*/ 0 h 249"/>
                  <a:gd name="T16" fmla="*/ 218 w 405"/>
                  <a:gd name="T17" fmla="*/ 0 h 249"/>
                  <a:gd name="T18" fmla="*/ 156 w 405"/>
                  <a:gd name="T19" fmla="*/ 31 h 249"/>
                  <a:gd name="T20" fmla="*/ 156 w 405"/>
                  <a:gd name="T21" fmla="*/ 63 h 249"/>
                  <a:gd name="T22" fmla="*/ 94 w 405"/>
                  <a:gd name="T23" fmla="*/ 63 h 249"/>
                  <a:gd name="T24" fmla="*/ 94 w 405"/>
                  <a:gd name="T25" fmla="*/ 63 h 249"/>
                  <a:gd name="T26" fmla="*/ 94 w 405"/>
                  <a:gd name="T27" fmla="*/ 94 h 249"/>
                  <a:gd name="T28" fmla="*/ 63 w 405"/>
                  <a:gd name="T29" fmla="*/ 124 h 249"/>
                  <a:gd name="T30" fmla="*/ 32 w 405"/>
                  <a:gd name="T31" fmla="*/ 124 h 249"/>
                  <a:gd name="T32" fmla="*/ 0 w 405"/>
                  <a:gd name="T33" fmla="*/ 156 h 249"/>
                  <a:gd name="T34" fmla="*/ 0 w 405"/>
                  <a:gd name="T35" fmla="*/ 156 h 249"/>
                  <a:gd name="T36" fmla="*/ 0 w 405"/>
                  <a:gd name="T37" fmla="*/ 187 h 249"/>
                  <a:gd name="T38" fmla="*/ 0 w 405"/>
                  <a:gd name="T39" fmla="*/ 218 h 249"/>
                  <a:gd name="T40" fmla="*/ 0 w 405"/>
                  <a:gd name="T41" fmla="*/ 218 h 249"/>
                  <a:gd name="T42" fmla="*/ 0 w 405"/>
                  <a:gd name="T43" fmla="*/ 218 h 249"/>
                  <a:gd name="T44" fmla="*/ 94 w 405"/>
                  <a:gd name="T45" fmla="*/ 218 h 249"/>
                  <a:gd name="T46" fmla="*/ 187 w 405"/>
                  <a:gd name="T47" fmla="*/ 218 h 249"/>
                  <a:gd name="T48" fmla="*/ 187 w 405"/>
                  <a:gd name="T49" fmla="*/ 218 h 249"/>
                  <a:gd name="T50" fmla="*/ 218 w 405"/>
                  <a:gd name="T51" fmla="*/ 218 h 249"/>
                  <a:gd name="T52" fmla="*/ 249 w 405"/>
                  <a:gd name="T53" fmla="*/ 218 h 249"/>
                  <a:gd name="T54" fmla="*/ 249 w 405"/>
                  <a:gd name="T55" fmla="*/ 218 h 249"/>
                  <a:gd name="T56" fmla="*/ 280 w 405"/>
                  <a:gd name="T57" fmla="*/ 248 h 249"/>
                  <a:gd name="T58" fmla="*/ 280 w 405"/>
                  <a:gd name="T59" fmla="*/ 248 h 249"/>
                  <a:gd name="T60" fmla="*/ 311 w 405"/>
                  <a:gd name="T61" fmla="*/ 248 h 249"/>
                  <a:gd name="T62" fmla="*/ 311 w 405"/>
                  <a:gd name="T63" fmla="*/ 248 h 249"/>
                  <a:gd name="T64" fmla="*/ 342 w 405"/>
                  <a:gd name="T65" fmla="*/ 248 h 249"/>
                  <a:gd name="T66" fmla="*/ 342 w 405"/>
                  <a:gd name="T67" fmla="*/ 187 h 249"/>
                  <a:gd name="T68" fmla="*/ 373 w 405"/>
                  <a:gd name="T69" fmla="*/ 187 h 249"/>
                  <a:gd name="T70" fmla="*/ 373 w 405"/>
                  <a:gd name="T71" fmla="*/ 156 h 249"/>
                  <a:gd name="T72" fmla="*/ 373 w 405"/>
                  <a:gd name="T73" fmla="*/ 156 h 249"/>
                  <a:gd name="T74" fmla="*/ 373 w 405"/>
                  <a:gd name="T75" fmla="*/ 124 h 249"/>
                  <a:gd name="T76" fmla="*/ 404 w 405"/>
                  <a:gd name="T77" fmla="*/ 124 h 249"/>
                  <a:gd name="T78" fmla="*/ 373 w 405"/>
                  <a:gd name="T79" fmla="*/ 9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05" h="249">
                    <a:moveTo>
                      <a:pt x="373" y="94"/>
                    </a:moveTo>
                    <a:lnTo>
                      <a:pt x="373" y="94"/>
                    </a:lnTo>
                    <a:lnTo>
                      <a:pt x="373" y="94"/>
                    </a:lnTo>
                    <a:cubicBezTo>
                      <a:pt x="373" y="94"/>
                      <a:pt x="342" y="94"/>
                      <a:pt x="342" y="63"/>
                    </a:cubicBezTo>
                    <a:lnTo>
                      <a:pt x="342" y="63"/>
                    </a:lnTo>
                    <a:lnTo>
                      <a:pt x="342" y="63"/>
                    </a:lnTo>
                    <a:cubicBezTo>
                      <a:pt x="342" y="31"/>
                      <a:pt x="342" y="31"/>
                      <a:pt x="342" y="31"/>
                    </a:cubicBezTo>
                    <a:lnTo>
                      <a:pt x="342" y="31"/>
                    </a:lnTo>
                    <a:cubicBezTo>
                      <a:pt x="342" y="31"/>
                      <a:pt x="342" y="31"/>
                      <a:pt x="342" y="0"/>
                    </a:cubicBezTo>
                    <a:cubicBezTo>
                      <a:pt x="342" y="0"/>
                      <a:pt x="342" y="0"/>
                      <a:pt x="311" y="0"/>
                    </a:cubicBezTo>
                    <a:cubicBezTo>
                      <a:pt x="311" y="31"/>
                      <a:pt x="311" y="31"/>
                      <a:pt x="311" y="31"/>
                    </a:cubicBezTo>
                    <a:cubicBezTo>
                      <a:pt x="311" y="31"/>
                      <a:pt x="311" y="31"/>
                      <a:pt x="280" y="31"/>
                    </a:cubicBezTo>
                    <a:cubicBezTo>
                      <a:pt x="280" y="31"/>
                      <a:pt x="280" y="0"/>
                      <a:pt x="249" y="0"/>
                    </a:cubicBezTo>
                    <a:lnTo>
                      <a:pt x="249" y="0"/>
                    </a:lnTo>
                    <a:cubicBezTo>
                      <a:pt x="218" y="0"/>
                      <a:pt x="218" y="0"/>
                      <a:pt x="218" y="0"/>
                    </a:cubicBezTo>
                    <a:lnTo>
                      <a:pt x="218" y="0"/>
                    </a:lnTo>
                    <a:lnTo>
                      <a:pt x="218" y="0"/>
                    </a:lnTo>
                    <a:lnTo>
                      <a:pt x="218" y="0"/>
                    </a:lnTo>
                    <a:cubicBezTo>
                      <a:pt x="187" y="0"/>
                      <a:pt x="187" y="0"/>
                      <a:pt x="187" y="0"/>
                    </a:cubicBezTo>
                    <a:cubicBezTo>
                      <a:pt x="187" y="0"/>
                      <a:pt x="156" y="0"/>
                      <a:pt x="156" y="31"/>
                    </a:cubicBezTo>
                    <a:lnTo>
                      <a:pt x="156" y="31"/>
                    </a:lnTo>
                    <a:cubicBezTo>
                      <a:pt x="156" y="31"/>
                      <a:pt x="156" y="31"/>
                      <a:pt x="156" y="63"/>
                    </a:cubicBezTo>
                    <a:cubicBezTo>
                      <a:pt x="125" y="63"/>
                      <a:pt x="125" y="63"/>
                      <a:pt x="125" y="63"/>
                    </a:cubicBezTo>
                    <a:lnTo>
                      <a:pt x="94" y="63"/>
                    </a:lnTo>
                    <a:lnTo>
                      <a:pt x="94" y="63"/>
                    </a:lnTo>
                    <a:lnTo>
                      <a:pt x="94" y="63"/>
                    </a:lnTo>
                    <a:lnTo>
                      <a:pt x="94" y="94"/>
                    </a:lnTo>
                    <a:lnTo>
                      <a:pt x="94" y="94"/>
                    </a:lnTo>
                    <a:cubicBezTo>
                      <a:pt x="94" y="124"/>
                      <a:pt x="63" y="124"/>
                      <a:pt x="63" y="124"/>
                    </a:cubicBezTo>
                    <a:lnTo>
                      <a:pt x="63" y="124"/>
                    </a:lnTo>
                    <a:cubicBezTo>
                      <a:pt x="63" y="124"/>
                      <a:pt x="63" y="124"/>
                      <a:pt x="32" y="124"/>
                    </a:cubicBezTo>
                    <a:lnTo>
                      <a:pt x="32" y="124"/>
                    </a:lnTo>
                    <a:lnTo>
                      <a:pt x="32" y="124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87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0" y="218"/>
                    </a:lnTo>
                    <a:cubicBezTo>
                      <a:pt x="32" y="218"/>
                      <a:pt x="32" y="218"/>
                      <a:pt x="63" y="218"/>
                    </a:cubicBezTo>
                    <a:cubicBezTo>
                      <a:pt x="94" y="218"/>
                      <a:pt x="94" y="218"/>
                      <a:pt x="94" y="218"/>
                    </a:cubicBezTo>
                    <a:lnTo>
                      <a:pt x="94" y="218"/>
                    </a:lnTo>
                    <a:cubicBezTo>
                      <a:pt x="125" y="218"/>
                      <a:pt x="156" y="218"/>
                      <a:pt x="187" y="218"/>
                    </a:cubicBezTo>
                    <a:lnTo>
                      <a:pt x="187" y="218"/>
                    </a:lnTo>
                    <a:lnTo>
                      <a:pt x="187" y="218"/>
                    </a:lnTo>
                    <a:lnTo>
                      <a:pt x="187" y="218"/>
                    </a:lnTo>
                    <a:lnTo>
                      <a:pt x="218" y="218"/>
                    </a:lnTo>
                    <a:cubicBezTo>
                      <a:pt x="218" y="218"/>
                      <a:pt x="218" y="218"/>
                      <a:pt x="249" y="218"/>
                    </a:cubicBezTo>
                    <a:lnTo>
                      <a:pt x="249" y="218"/>
                    </a:lnTo>
                    <a:lnTo>
                      <a:pt x="249" y="218"/>
                    </a:lnTo>
                    <a:lnTo>
                      <a:pt x="249" y="218"/>
                    </a:lnTo>
                    <a:lnTo>
                      <a:pt x="249" y="218"/>
                    </a:lnTo>
                    <a:cubicBezTo>
                      <a:pt x="280" y="218"/>
                      <a:pt x="280" y="218"/>
                      <a:pt x="280" y="248"/>
                    </a:cubicBezTo>
                    <a:lnTo>
                      <a:pt x="280" y="248"/>
                    </a:lnTo>
                    <a:lnTo>
                      <a:pt x="280" y="248"/>
                    </a:lnTo>
                    <a:cubicBezTo>
                      <a:pt x="280" y="248"/>
                      <a:pt x="280" y="248"/>
                      <a:pt x="311" y="248"/>
                    </a:cubicBezTo>
                    <a:lnTo>
                      <a:pt x="311" y="248"/>
                    </a:lnTo>
                    <a:lnTo>
                      <a:pt x="311" y="248"/>
                    </a:lnTo>
                    <a:lnTo>
                      <a:pt x="311" y="248"/>
                    </a:lnTo>
                    <a:lnTo>
                      <a:pt x="311" y="248"/>
                    </a:lnTo>
                    <a:cubicBezTo>
                      <a:pt x="311" y="248"/>
                      <a:pt x="311" y="248"/>
                      <a:pt x="342" y="248"/>
                    </a:cubicBezTo>
                    <a:cubicBezTo>
                      <a:pt x="342" y="218"/>
                      <a:pt x="342" y="218"/>
                      <a:pt x="342" y="218"/>
                    </a:cubicBezTo>
                    <a:lnTo>
                      <a:pt x="342" y="187"/>
                    </a:lnTo>
                    <a:lnTo>
                      <a:pt x="373" y="187"/>
                    </a:lnTo>
                    <a:lnTo>
                      <a:pt x="373" y="187"/>
                    </a:lnTo>
                    <a:lnTo>
                      <a:pt x="373" y="187"/>
                    </a:lnTo>
                    <a:cubicBezTo>
                      <a:pt x="373" y="187"/>
                      <a:pt x="373" y="187"/>
                      <a:pt x="373" y="156"/>
                    </a:cubicBezTo>
                    <a:lnTo>
                      <a:pt x="373" y="156"/>
                    </a:lnTo>
                    <a:lnTo>
                      <a:pt x="373" y="156"/>
                    </a:lnTo>
                    <a:lnTo>
                      <a:pt x="373" y="156"/>
                    </a:lnTo>
                    <a:lnTo>
                      <a:pt x="373" y="124"/>
                    </a:lnTo>
                    <a:lnTo>
                      <a:pt x="373" y="124"/>
                    </a:lnTo>
                    <a:cubicBezTo>
                      <a:pt x="404" y="124"/>
                      <a:pt x="404" y="124"/>
                      <a:pt x="404" y="124"/>
                    </a:cubicBezTo>
                    <a:lnTo>
                      <a:pt x="404" y="124"/>
                    </a:lnTo>
                    <a:cubicBezTo>
                      <a:pt x="404" y="124"/>
                      <a:pt x="373" y="124"/>
                      <a:pt x="373" y="9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Freeform 99"/>
              <p:cNvSpPr>
                <a:spLocks noChangeArrowheads="1"/>
              </p:cNvSpPr>
              <p:nvPr/>
            </p:nvSpPr>
            <p:spPr bwMode="auto">
              <a:xfrm>
                <a:off x="3948113" y="809625"/>
                <a:ext cx="100012" cy="66675"/>
              </a:xfrm>
              <a:custGeom>
                <a:avLst/>
                <a:gdLst>
                  <a:gd name="T0" fmla="*/ 155 w 280"/>
                  <a:gd name="T1" fmla="*/ 31 h 187"/>
                  <a:gd name="T2" fmla="*/ 155 w 280"/>
                  <a:gd name="T3" fmla="*/ 31 h 187"/>
                  <a:gd name="T4" fmla="*/ 155 w 280"/>
                  <a:gd name="T5" fmla="*/ 62 h 187"/>
                  <a:gd name="T6" fmla="*/ 155 w 280"/>
                  <a:gd name="T7" fmla="*/ 93 h 187"/>
                  <a:gd name="T8" fmla="*/ 155 w 280"/>
                  <a:gd name="T9" fmla="*/ 124 h 187"/>
                  <a:gd name="T10" fmla="*/ 124 w 280"/>
                  <a:gd name="T11" fmla="*/ 124 h 187"/>
                  <a:gd name="T12" fmla="*/ 93 w 280"/>
                  <a:gd name="T13" fmla="*/ 124 h 187"/>
                  <a:gd name="T14" fmla="*/ 93 w 280"/>
                  <a:gd name="T15" fmla="*/ 124 h 187"/>
                  <a:gd name="T16" fmla="*/ 62 w 280"/>
                  <a:gd name="T17" fmla="*/ 124 h 187"/>
                  <a:gd name="T18" fmla="*/ 62 w 280"/>
                  <a:gd name="T19" fmla="*/ 124 h 187"/>
                  <a:gd name="T20" fmla="*/ 31 w 280"/>
                  <a:gd name="T21" fmla="*/ 155 h 187"/>
                  <a:gd name="T22" fmla="*/ 0 w 280"/>
                  <a:gd name="T23" fmla="*/ 155 h 187"/>
                  <a:gd name="T24" fmla="*/ 0 w 280"/>
                  <a:gd name="T25" fmla="*/ 155 h 187"/>
                  <a:gd name="T26" fmla="*/ 31 w 280"/>
                  <a:gd name="T27" fmla="*/ 155 h 187"/>
                  <a:gd name="T28" fmla="*/ 93 w 280"/>
                  <a:gd name="T29" fmla="*/ 186 h 187"/>
                  <a:gd name="T30" fmla="*/ 124 w 280"/>
                  <a:gd name="T31" fmla="*/ 186 h 187"/>
                  <a:gd name="T32" fmla="*/ 155 w 280"/>
                  <a:gd name="T33" fmla="*/ 155 h 187"/>
                  <a:gd name="T34" fmla="*/ 155 w 280"/>
                  <a:gd name="T35" fmla="*/ 155 h 187"/>
                  <a:gd name="T36" fmla="*/ 217 w 280"/>
                  <a:gd name="T37" fmla="*/ 124 h 187"/>
                  <a:gd name="T38" fmla="*/ 217 w 280"/>
                  <a:gd name="T39" fmla="*/ 124 h 187"/>
                  <a:gd name="T40" fmla="*/ 217 w 280"/>
                  <a:gd name="T41" fmla="*/ 93 h 187"/>
                  <a:gd name="T42" fmla="*/ 248 w 280"/>
                  <a:gd name="T43" fmla="*/ 93 h 187"/>
                  <a:gd name="T44" fmla="*/ 248 w 280"/>
                  <a:gd name="T45" fmla="*/ 93 h 187"/>
                  <a:gd name="T46" fmla="*/ 279 w 280"/>
                  <a:gd name="T47" fmla="*/ 62 h 187"/>
                  <a:gd name="T48" fmla="*/ 279 w 280"/>
                  <a:gd name="T49" fmla="*/ 62 h 187"/>
                  <a:gd name="T50" fmla="*/ 279 w 280"/>
                  <a:gd name="T51" fmla="*/ 62 h 187"/>
                  <a:gd name="T52" fmla="*/ 217 w 280"/>
                  <a:gd name="T53" fmla="*/ 31 h 187"/>
                  <a:gd name="T54" fmla="*/ 217 w 280"/>
                  <a:gd name="T55" fmla="*/ 31 h 187"/>
                  <a:gd name="T56" fmla="*/ 217 w 280"/>
                  <a:gd name="T57" fmla="*/ 31 h 187"/>
                  <a:gd name="T58" fmla="*/ 217 w 280"/>
                  <a:gd name="T59" fmla="*/ 31 h 187"/>
                  <a:gd name="T60" fmla="*/ 186 w 280"/>
                  <a:gd name="T61" fmla="*/ 0 h 187"/>
                  <a:gd name="T62" fmla="*/ 186 w 280"/>
                  <a:gd name="T63" fmla="*/ 0 h 187"/>
                  <a:gd name="T64" fmla="*/ 124 w 280"/>
                  <a:gd name="T65" fmla="*/ 0 h 187"/>
                  <a:gd name="T66" fmla="*/ 155 w 280"/>
                  <a:gd name="T67" fmla="*/ 3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0" h="187">
                    <a:moveTo>
                      <a:pt x="155" y="31"/>
                    </a:moveTo>
                    <a:lnTo>
                      <a:pt x="155" y="31"/>
                    </a:lnTo>
                    <a:lnTo>
                      <a:pt x="155" y="62"/>
                    </a:lnTo>
                    <a:cubicBezTo>
                      <a:pt x="155" y="62"/>
                      <a:pt x="155" y="62"/>
                      <a:pt x="155" y="93"/>
                    </a:cubicBezTo>
                    <a:lnTo>
                      <a:pt x="155" y="124"/>
                    </a:lnTo>
                    <a:cubicBezTo>
                      <a:pt x="124" y="124"/>
                      <a:pt x="124" y="124"/>
                      <a:pt x="124" y="124"/>
                    </a:cubicBezTo>
                    <a:cubicBezTo>
                      <a:pt x="93" y="124"/>
                      <a:pt x="93" y="124"/>
                      <a:pt x="93" y="124"/>
                    </a:cubicBezTo>
                    <a:lnTo>
                      <a:pt x="93" y="124"/>
                    </a:lnTo>
                    <a:cubicBezTo>
                      <a:pt x="62" y="124"/>
                      <a:pt x="62" y="124"/>
                      <a:pt x="62" y="124"/>
                    </a:cubicBezTo>
                    <a:lnTo>
                      <a:pt x="62" y="124"/>
                    </a:lnTo>
                    <a:cubicBezTo>
                      <a:pt x="62" y="155"/>
                      <a:pt x="31" y="155"/>
                      <a:pt x="31" y="155"/>
                    </a:cubicBezTo>
                    <a:lnTo>
                      <a:pt x="0" y="155"/>
                    </a:lnTo>
                    <a:lnTo>
                      <a:pt x="0" y="155"/>
                    </a:lnTo>
                    <a:lnTo>
                      <a:pt x="31" y="155"/>
                    </a:lnTo>
                    <a:cubicBezTo>
                      <a:pt x="62" y="155"/>
                      <a:pt x="93" y="155"/>
                      <a:pt x="93" y="186"/>
                    </a:cubicBezTo>
                    <a:lnTo>
                      <a:pt x="124" y="186"/>
                    </a:lnTo>
                    <a:cubicBezTo>
                      <a:pt x="124" y="186"/>
                      <a:pt x="124" y="186"/>
                      <a:pt x="155" y="155"/>
                    </a:cubicBezTo>
                    <a:lnTo>
                      <a:pt x="155" y="155"/>
                    </a:lnTo>
                    <a:cubicBezTo>
                      <a:pt x="155" y="155"/>
                      <a:pt x="186" y="124"/>
                      <a:pt x="217" y="124"/>
                    </a:cubicBezTo>
                    <a:lnTo>
                      <a:pt x="217" y="124"/>
                    </a:lnTo>
                    <a:lnTo>
                      <a:pt x="217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79" y="62"/>
                    </a:lnTo>
                    <a:lnTo>
                      <a:pt x="279" y="62"/>
                    </a:lnTo>
                    <a:lnTo>
                      <a:pt x="279" y="62"/>
                    </a:lnTo>
                    <a:cubicBezTo>
                      <a:pt x="248" y="62"/>
                      <a:pt x="248" y="62"/>
                      <a:pt x="217" y="31"/>
                    </a:cubicBezTo>
                    <a:lnTo>
                      <a:pt x="217" y="31"/>
                    </a:lnTo>
                    <a:lnTo>
                      <a:pt x="217" y="31"/>
                    </a:lnTo>
                    <a:lnTo>
                      <a:pt x="217" y="31"/>
                    </a:lnTo>
                    <a:cubicBezTo>
                      <a:pt x="186" y="31"/>
                      <a:pt x="186" y="31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55" y="0"/>
                      <a:pt x="124" y="0"/>
                    </a:cubicBezTo>
                    <a:cubicBezTo>
                      <a:pt x="124" y="31"/>
                      <a:pt x="155" y="31"/>
                      <a:pt x="155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Freeform 100"/>
              <p:cNvSpPr>
                <a:spLocks noChangeArrowheads="1"/>
              </p:cNvSpPr>
              <p:nvPr/>
            </p:nvSpPr>
            <p:spPr bwMode="auto">
              <a:xfrm>
                <a:off x="3890963" y="820738"/>
                <a:ext cx="77787" cy="11112"/>
              </a:xfrm>
              <a:custGeom>
                <a:avLst/>
                <a:gdLst>
                  <a:gd name="T0" fmla="*/ 31 w 218"/>
                  <a:gd name="T1" fmla="*/ 0 h 32"/>
                  <a:gd name="T2" fmla="*/ 31 w 218"/>
                  <a:gd name="T3" fmla="*/ 0 h 32"/>
                  <a:gd name="T4" fmla="*/ 62 w 218"/>
                  <a:gd name="T5" fmla="*/ 31 h 32"/>
                  <a:gd name="T6" fmla="*/ 93 w 218"/>
                  <a:gd name="T7" fmla="*/ 31 h 32"/>
                  <a:gd name="T8" fmla="*/ 93 w 218"/>
                  <a:gd name="T9" fmla="*/ 31 h 32"/>
                  <a:gd name="T10" fmla="*/ 93 w 218"/>
                  <a:gd name="T11" fmla="*/ 31 h 32"/>
                  <a:gd name="T12" fmla="*/ 124 w 218"/>
                  <a:gd name="T13" fmla="*/ 31 h 32"/>
                  <a:gd name="T14" fmla="*/ 124 w 218"/>
                  <a:gd name="T15" fmla="*/ 31 h 32"/>
                  <a:gd name="T16" fmla="*/ 186 w 218"/>
                  <a:gd name="T17" fmla="*/ 31 h 32"/>
                  <a:gd name="T18" fmla="*/ 186 w 218"/>
                  <a:gd name="T19" fmla="*/ 31 h 32"/>
                  <a:gd name="T20" fmla="*/ 217 w 218"/>
                  <a:gd name="T21" fmla="*/ 0 h 32"/>
                  <a:gd name="T22" fmla="*/ 217 w 218"/>
                  <a:gd name="T23" fmla="*/ 0 h 32"/>
                  <a:gd name="T24" fmla="*/ 186 w 218"/>
                  <a:gd name="T25" fmla="*/ 0 h 32"/>
                  <a:gd name="T26" fmla="*/ 186 w 218"/>
                  <a:gd name="T27" fmla="*/ 0 h 32"/>
                  <a:gd name="T28" fmla="*/ 124 w 218"/>
                  <a:gd name="T29" fmla="*/ 31 h 32"/>
                  <a:gd name="T30" fmla="*/ 93 w 218"/>
                  <a:gd name="T31" fmla="*/ 0 h 32"/>
                  <a:gd name="T32" fmla="*/ 93 w 218"/>
                  <a:gd name="T33" fmla="*/ 0 h 32"/>
                  <a:gd name="T34" fmla="*/ 93 w 218"/>
                  <a:gd name="T35" fmla="*/ 0 h 32"/>
                  <a:gd name="T36" fmla="*/ 62 w 218"/>
                  <a:gd name="T37" fmla="*/ 0 h 32"/>
                  <a:gd name="T38" fmla="*/ 31 w 218"/>
                  <a:gd name="T39" fmla="*/ 0 h 32"/>
                  <a:gd name="T40" fmla="*/ 0 w 218"/>
                  <a:gd name="T41" fmla="*/ 0 h 32"/>
                  <a:gd name="T42" fmla="*/ 0 w 218"/>
                  <a:gd name="T43" fmla="*/ 0 h 32"/>
                  <a:gd name="T44" fmla="*/ 31 w 218"/>
                  <a:gd name="T4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8" h="32">
                    <a:moveTo>
                      <a:pt x="31" y="0"/>
                    </a:moveTo>
                    <a:lnTo>
                      <a:pt x="31" y="0"/>
                    </a:lnTo>
                    <a:lnTo>
                      <a:pt x="62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lnTo>
                      <a:pt x="124" y="31"/>
                    </a:lnTo>
                    <a:lnTo>
                      <a:pt x="124" y="31"/>
                    </a:lnTo>
                    <a:cubicBezTo>
                      <a:pt x="124" y="31"/>
                      <a:pt x="155" y="31"/>
                      <a:pt x="186" y="31"/>
                    </a:cubicBezTo>
                    <a:lnTo>
                      <a:pt x="186" y="31"/>
                    </a:lnTo>
                    <a:cubicBezTo>
                      <a:pt x="186" y="31"/>
                      <a:pt x="186" y="0"/>
                      <a:pt x="217" y="0"/>
                    </a:cubicBezTo>
                    <a:lnTo>
                      <a:pt x="217" y="0"/>
                    </a:lnTo>
                    <a:cubicBezTo>
                      <a:pt x="186" y="0"/>
                      <a:pt x="186" y="0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55" y="31"/>
                      <a:pt x="124" y="31"/>
                    </a:cubicBezTo>
                    <a:cubicBezTo>
                      <a:pt x="124" y="31"/>
                      <a:pt x="124" y="31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31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Freeform 101"/>
              <p:cNvSpPr>
                <a:spLocks noChangeArrowheads="1"/>
              </p:cNvSpPr>
              <p:nvPr/>
            </p:nvSpPr>
            <p:spPr bwMode="auto">
              <a:xfrm>
                <a:off x="6469063" y="2728913"/>
                <a:ext cx="168275" cy="157162"/>
              </a:xfrm>
              <a:custGeom>
                <a:avLst/>
                <a:gdLst>
                  <a:gd name="T0" fmla="*/ 0 w 466"/>
                  <a:gd name="T1" fmla="*/ 217 h 435"/>
                  <a:gd name="T2" fmla="*/ 0 w 466"/>
                  <a:gd name="T3" fmla="*/ 248 h 435"/>
                  <a:gd name="T4" fmla="*/ 0 w 466"/>
                  <a:gd name="T5" fmla="*/ 372 h 435"/>
                  <a:gd name="T6" fmla="*/ 31 w 466"/>
                  <a:gd name="T7" fmla="*/ 372 h 435"/>
                  <a:gd name="T8" fmla="*/ 31 w 466"/>
                  <a:gd name="T9" fmla="*/ 372 h 435"/>
                  <a:gd name="T10" fmla="*/ 93 w 466"/>
                  <a:gd name="T11" fmla="*/ 372 h 435"/>
                  <a:gd name="T12" fmla="*/ 93 w 466"/>
                  <a:gd name="T13" fmla="*/ 372 h 435"/>
                  <a:gd name="T14" fmla="*/ 124 w 466"/>
                  <a:gd name="T15" fmla="*/ 341 h 435"/>
                  <a:gd name="T16" fmla="*/ 186 w 466"/>
                  <a:gd name="T17" fmla="*/ 279 h 435"/>
                  <a:gd name="T18" fmla="*/ 217 w 466"/>
                  <a:gd name="T19" fmla="*/ 279 h 435"/>
                  <a:gd name="T20" fmla="*/ 279 w 466"/>
                  <a:gd name="T21" fmla="*/ 279 h 435"/>
                  <a:gd name="T22" fmla="*/ 310 w 466"/>
                  <a:gd name="T23" fmla="*/ 341 h 435"/>
                  <a:gd name="T24" fmla="*/ 341 w 466"/>
                  <a:gd name="T25" fmla="*/ 372 h 435"/>
                  <a:gd name="T26" fmla="*/ 341 w 466"/>
                  <a:gd name="T27" fmla="*/ 372 h 435"/>
                  <a:gd name="T28" fmla="*/ 372 w 466"/>
                  <a:gd name="T29" fmla="*/ 403 h 435"/>
                  <a:gd name="T30" fmla="*/ 403 w 466"/>
                  <a:gd name="T31" fmla="*/ 403 h 435"/>
                  <a:gd name="T32" fmla="*/ 434 w 466"/>
                  <a:gd name="T33" fmla="*/ 434 h 435"/>
                  <a:gd name="T34" fmla="*/ 434 w 466"/>
                  <a:gd name="T35" fmla="*/ 403 h 435"/>
                  <a:gd name="T36" fmla="*/ 403 w 466"/>
                  <a:gd name="T37" fmla="*/ 372 h 435"/>
                  <a:gd name="T38" fmla="*/ 372 w 466"/>
                  <a:gd name="T39" fmla="*/ 341 h 435"/>
                  <a:gd name="T40" fmla="*/ 341 w 466"/>
                  <a:gd name="T41" fmla="*/ 279 h 435"/>
                  <a:gd name="T42" fmla="*/ 310 w 466"/>
                  <a:gd name="T43" fmla="*/ 217 h 435"/>
                  <a:gd name="T44" fmla="*/ 310 w 466"/>
                  <a:gd name="T45" fmla="*/ 186 h 435"/>
                  <a:gd name="T46" fmla="*/ 248 w 466"/>
                  <a:gd name="T47" fmla="*/ 155 h 435"/>
                  <a:gd name="T48" fmla="*/ 248 w 466"/>
                  <a:gd name="T49" fmla="*/ 93 h 435"/>
                  <a:gd name="T50" fmla="*/ 217 w 466"/>
                  <a:gd name="T51" fmla="*/ 62 h 435"/>
                  <a:gd name="T52" fmla="*/ 186 w 466"/>
                  <a:gd name="T53" fmla="*/ 62 h 435"/>
                  <a:gd name="T54" fmla="*/ 186 w 466"/>
                  <a:gd name="T55" fmla="*/ 62 h 435"/>
                  <a:gd name="T56" fmla="*/ 124 w 466"/>
                  <a:gd name="T57" fmla="*/ 31 h 435"/>
                  <a:gd name="T58" fmla="*/ 124 w 466"/>
                  <a:gd name="T59" fmla="*/ 31 h 435"/>
                  <a:gd name="T60" fmla="*/ 62 w 466"/>
                  <a:gd name="T61" fmla="*/ 0 h 435"/>
                  <a:gd name="T62" fmla="*/ 0 w 466"/>
                  <a:gd name="T63" fmla="*/ 186 h 435"/>
                  <a:gd name="T64" fmla="*/ 0 w 466"/>
                  <a:gd name="T65" fmla="*/ 186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6" h="435">
                    <a:moveTo>
                      <a:pt x="0" y="217"/>
                    </a:moveTo>
                    <a:lnTo>
                      <a:pt x="0" y="217"/>
                    </a:lnTo>
                    <a:cubicBezTo>
                      <a:pt x="0" y="217"/>
                      <a:pt x="0" y="217"/>
                      <a:pt x="0" y="248"/>
                    </a:cubicBezTo>
                    <a:lnTo>
                      <a:pt x="0" y="248"/>
                    </a:lnTo>
                    <a:cubicBezTo>
                      <a:pt x="0" y="248"/>
                      <a:pt x="0" y="248"/>
                      <a:pt x="0" y="310"/>
                    </a:cubicBezTo>
                    <a:cubicBezTo>
                      <a:pt x="0" y="310"/>
                      <a:pt x="0" y="341"/>
                      <a:pt x="0" y="372"/>
                    </a:cubicBezTo>
                    <a:lnTo>
                      <a:pt x="31" y="372"/>
                    </a:lnTo>
                    <a:lnTo>
                      <a:pt x="31" y="372"/>
                    </a:lnTo>
                    <a:lnTo>
                      <a:pt x="31" y="372"/>
                    </a:lnTo>
                    <a:lnTo>
                      <a:pt x="31" y="372"/>
                    </a:lnTo>
                    <a:cubicBezTo>
                      <a:pt x="62" y="372"/>
                      <a:pt x="62" y="372"/>
                      <a:pt x="62" y="372"/>
                    </a:cubicBezTo>
                    <a:lnTo>
                      <a:pt x="93" y="372"/>
                    </a:lnTo>
                    <a:lnTo>
                      <a:pt x="93" y="372"/>
                    </a:lnTo>
                    <a:lnTo>
                      <a:pt x="93" y="372"/>
                    </a:lnTo>
                    <a:lnTo>
                      <a:pt x="93" y="372"/>
                    </a:lnTo>
                    <a:cubicBezTo>
                      <a:pt x="93" y="341"/>
                      <a:pt x="124" y="341"/>
                      <a:pt x="124" y="341"/>
                    </a:cubicBezTo>
                    <a:cubicBezTo>
                      <a:pt x="124" y="341"/>
                      <a:pt x="124" y="341"/>
                      <a:pt x="124" y="310"/>
                    </a:cubicBezTo>
                    <a:cubicBezTo>
                      <a:pt x="155" y="279"/>
                      <a:pt x="186" y="279"/>
                      <a:pt x="186" y="279"/>
                    </a:cubicBezTo>
                    <a:cubicBezTo>
                      <a:pt x="186" y="279"/>
                      <a:pt x="186" y="279"/>
                      <a:pt x="217" y="279"/>
                    </a:cubicBezTo>
                    <a:lnTo>
                      <a:pt x="217" y="279"/>
                    </a:lnTo>
                    <a:cubicBezTo>
                      <a:pt x="248" y="279"/>
                      <a:pt x="248" y="279"/>
                      <a:pt x="248" y="279"/>
                    </a:cubicBezTo>
                    <a:lnTo>
                      <a:pt x="279" y="279"/>
                    </a:lnTo>
                    <a:cubicBezTo>
                      <a:pt x="310" y="310"/>
                      <a:pt x="310" y="310"/>
                      <a:pt x="310" y="310"/>
                    </a:cubicBezTo>
                    <a:lnTo>
                      <a:pt x="310" y="341"/>
                    </a:lnTo>
                    <a:lnTo>
                      <a:pt x="310" y="341"/>
                    </a:lnTo>
                    <a:cubicBezTo>
                      <a:pt x="341" y="341"/>
                      <a:pt x="341" y="341"/>
                      <a:pt x="341" y="372"/>
                    </a:cubicBezTo>
                    <a:lnTo>
                      <a:pt x="341" y="372"/>
                    </a:lnTo>
                    <a:lnTo>
                      <a:pt x="341" y="372"/>
                    </a:lnTo>
                    <a:cubicBezTo>
                      <a:pt x="372" y="372"/>
                      <a:pt x="372" y="403"/>
                      <a:pt x="372" y="403"/>
                    </a:cubicBezTo>
                    <a:lnTo>
                      <a:pt x="372" y="403"/>
                    </a:lnTo>
                    <a:lnTo>
                      <a:pt x="403" y="403"/>
                    </a:lnTo>
                    <a:lnTo>
                      <a:pt x="403" y="403"/>
                    </a:lnTo>
                    <a:lnTo>
                      <a:pt x="403" y="403"/>
                    </a:lnTo>
                    <a:lnTo>
                      <a:pt x="434" y="434"/>
                    </a:lnTo>
                    <a:cubicBezTo>
                      <a:pt x="465" y="434"/>
                      <a:pt x="465" y="434"/>
                      <a:pt x="465" y="434"/>
                    </a:cubicBezTo>
                    <a:cubicBezTo>
                      <a:pt x="434" y="434"/>
                      <a:pt x="434" y="403"/>
                      <a:pt x="434" y="403"/>
                    </a:cubicBezTo>
                    <a:lnTo>
                      <a:pt x="434" y="403"/>
                    </a:lnTo>
                    <a:cubicBezTo>
                      <a:pt x="434" y="403"/>
                      <a:pt x="403" y="403"/>
                      <a:pt x="403" y="372"/>
                    </a:cubicBezTo>
                    <a:lnTo>
                      <a:pt x="372" y="372"/>
                    </a:lnTo>
                    <a:cubicBezTo>
                      <a:pt x="372" y="341"/>
                      <a:pt x="372" y="341"/>
                      <a:pt x="372" y="341"/>
                    </a:cubicBezTo>
                    <a:cubicBezTo>
                      <a:pt x="372" y="310"/>
                      <a:pt x="341" y="310"/>
                      <a:pt x="341" y="310"/>
                    </a:cubicBezTo>
                    <a:lnTo>
                      <a:pt x="341" y="279"/>
                    </a:lnTo>
                    <a:cubicBezTo>
                      <a:pt x="310" y="279"/>
                      <a:pt x="310" y="248"/>
                      <a:pt x="310" y="248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0" y="186"/>
                      <a:pt x="310" y="186"/>
                      <a:pt x="341" y="186"/>
                    </a:cubicBezTo>
                    <a:cubicBezTo>
                      <a:pt x="310" y="186"/>
                      <a:pt x="310" y="186"/>
                      <a:pt x="310" y="186"/>
                    </a:cubicBezTo>
                    <a:cubicBezTo>
                      <a:pt x="310" y="186"/>
                      <a:pt x="310" y="186"/>
                      <a:pt x="279" y="186"/>
                    </a:cubicBezTo>
                    <a:cubicBezTo>
                      <a:pt x="279" y="186"/>
                      <a:pt x="248" y="186"/>
                      <a:pt x="248" y="155"/>
                    </a:cubicBezTo>
                    <a:lnTo>
                      <a:pt x="248" y="124"/>
                    </a:lnTo>
                    <a:cubicBezTo>
                      <a:pt x="248" y="124"/>
                      <a:pt x="248" y="124"/>
                      <a:pt x="248" y="93"/>
                    </a:cubicBezTo>
                    <a:lnTo>
                      <a:pt x="248" y="93"/>
                    </a:lnTo>
                    <a:cubicBezTo>
                      <a:pt x="217" y="93"/>
                      <a:pt x="217" y="93"/>
                      <a:pt x="217" y="62"/>
                    </a:cubicBezTo>
                    <a:cubicBezTo>
                      <a:pt x="186" y="62"/>
                      <a:pt x="186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155" y="62"/>
                      <a:pt x="155" y="62"/>
                      <a:pt x="124" y="31"/>
                    </a:cubicBezTo>
                    <a:lnTo>
                      <a:pt x="124" y="31"/>
                    </a:lnTo>
                    <a:lnTo>
                      <a:pt x="124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62" y="0"/>
                    </a:lnTo>
                    <a:cubicBezTo>
                      <a:pt x="62" y="0"/>
                      <a:pt x="31" y="0"/>
                      <a:pt x="0" y="0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31" y="186"/>
                      <a:pt x="31" y="186"/>
                      <a:pt x="31" y="186"/>
                    </a:cubicBezTo>
                    <a:cubicBezTo>
                      <a:pt x="0" y="186"/>
                      <a:pt x="0" y="186"/>
                      <a:pt x="0" y="186"/>
                    </a:cubicBezTo>
                    <a:lnTo>
                      <a:pt x="0" y="21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Freeform 102"/>
              <p:cNvSpPr>
                <a:spLocks noChangeArrowheads="1"/>
              </p:cNvSpPr>
              <p:nvPr/>
            </p:nvSpPr>
            <p:spPr bwMode="auto">
              <a:xfrm>
                <a:off x="4605338" y="1377950"/>
                <a:ext cx="781050" cy="323850"/>
              </a:xfrm>
              <a:custGeom>
                <a:avLst/>
                <a:gdLst>
                  <a:gd name="T0" fmla="*/ 61 w 2170"/>
                  <a:gd name="T1" fmla="*/ 497 h 901"/>
                  <a:gd name="T2" fmla="*/ 185 w 2170"/>
                  <a:gd name="T3" fmla="*/ 497 h 901"/>
                  <a:gd name="T4" fmla="*/ 309 w 2170"/>
                  <a:gd name="T5" fmla="*/ 497 h 901"/>
                  <a:gd name="T6" fmla="*/ 309 w 2170"/>
                  <a:gd name="T7" fmla="*/ 652 h 901"/>
                  <a:gd name="T8" fmla="*/ 248 w 2170"/>
                  <a:gd name="T9" fmla="*/ 745 h 901"/>
                  <a:gd name="T10" fmla="*/ 341 w 2170"/>
                  <a:gd name="T11" fmla="*/ 806 h 901"/>
                  <a:gd name="T12" fmla="*/ 620 w 2170"/>
                  <a:gd name="T13" fmla="*/ 589 h 901"/>
                  <a:gd name="T14" fmla="*/ 775 w 2170"/>
                  <a:gd name="T15" fmla="*/ 589 h 901"/>
                  <a:gd name="T16" fmla="*/ 805 w 2170"/>
                  <a:gd name="T17" fmla="*/ 713 h 901"/>
                  <a:gd name="T18" fmla="*/ 929 w 2170"/>
                  <a:gd name="T19" fmla="*/ 713 h 901"/>
                  <a:gd name="T20" fmla="*/ 1023 w 2170"/>
                  <a:gd name="T21" fmla="*/ 745 h 901"/>
                  <a:gd name="T22" fmla="*/ 1116 w 2170"/>
                  <a:gd name="T23" fmla="*/ 869 h 901"/>
                  <a:gd name="T24" fmla="*/ 1177 w 2170"/>
                  <a:gd name="T25" fmla="*/ 900 h 901"/>
                  <a:gd name="T26" fmla="*/ 1177 w 2170"/>
                  <a:gd name="T27" fmla="*/ 869 h 901"/>
                  <a:gd name="T28" fmla="*/ 1271 w 2170"/>
                  <a:gd name="T29" fmla="*/ 806 h 901"/>
                  <a:gd name="T30" fmla="*/ 1425 w 2170"/>
                  <a:gd name="T31" fmla="*/ 745 h 901"/>
                  <a:gd name="T32" fmla="*/ 1581 w 2170"/>
                  <a:gd name="T33" fmla="*/ 745 h 901"/>
                  <a:gd name="T34" fmla="*/ 1673 w 2170"/>
                  <a:gd name="T35" fmla="*/ 745 h 901"/>
                  <a:gd name="T36" fmla="*/ 1797 w 2170"/>
                  <a:gd name="T37" fmla="*/ 776 h 901"/>
                  <a:gd name="T38" fmla="*/ 1829 w 2170"/>
                  <a:gd name="T39" fmla="*/ 745 h 901"/>
                  <a:gd name="T40" fmla="*/ 1766 w 2170"/>
                  <a:gd name="T41" fmla="*/ 652 h 901"/>
                  <a:gd name="T42" fmla="*/ 1860 w 2170"/>
                  <a:gd name="T43" fmla="*/ 621 h 901"/>
                  <a:gd name="T44" fmla="*/ 1921 w 2170"/>
                  <a:gd name="T45" fmla="*/ 559 h 901"/>
                  <a:gd name="T46" fmla="*/ 2014 w 2170"/>
                  <a:gd name="T47" fmla="*/ 497 h 901"/>
                  <a:gd name="T48" fmla="*/ 2108 w 2170"/>
                  <a:gd name="T49" fmla="*/ 497 h 901"/>
                  <a:gd name="T50" fmla="*/ 2169 w 2170"/>
                  <a:gd name="T51" fmla="*/ 373 h 901"/>
                  <a:gd name="T52" fmla="*/ 2077 w 2170"/>
                  <a:gd name="T53" fmla="*/ 373 h 901"/>
                  <a:gd name="T54" fmla="*/ 2014 w 2170"/>
                  <a:gd name="T55" fmla="*/ 311 h 901"/>
                  <a:gd name="T56" fmla="*/ 1921 w 2170"/>
                  <a:gd name="T57" fmla="*/ 311 h 901"/>
                  <a:gd name="T58" fmla="*/ 1860 w 2170"/>
                  <a:gd name="T59" fmla="*/ 280 h 901"/>
                  <a:gd name="T60" fmla="*/ 1766 w 2170"/>
                  <a:gd name="T61" fmla="*/ 280 h 901"/>
                  <a:gd name="T62" fmla="*/ 1642 w 2170"/>
                  <a:gd name="T63" fmla="*/ 125 h 901"/>
                  <a:gd name="T64" fmla="*/ 1549 w 2170"/>
                  <a:gd name="T65" fmla="*/ 93 h 901"/>
                  <a:gd name="T66" fmla="*/ 1457 w 2170"/>
                  <a:gd name="T67" fmla="*/ 125 h 901"/>
                  <a:gd name="T68" fmla="*/ 1394 w 2170"/>
                  <a:gd name="T69" fmla="*/ 93 h 901"/>
                  <a:gd name="T70" fmla="*/ 1364 w 2170"/>
                  <a:gd name="T71" fmla="*/ 93 h 901"/>
                  <a:gd name="T72" fmla="*/ 1271 w 2170"/>
                  <a:gd name="T73" fmla="*/ 32 h 901"/>
                  <a:gd name="T74" fmla="*/ 1208 w 2170"/>
                  <a:gd name="T75" fmla="*/ 0 h 901"/>
                  <a:gd name="T76" fmla="*/ 1053 w 2170"/>
                  <a:gd name="T77" fmla="*/ 63 h 901"/>
                  <a:gd name="T78" fmla="*/ 992 w 2170"/>
                  <a:gd name="T79" fmla="*/ 93 h 901"/>
                  <a:gd name="T80" fmla="*/ 837 w 2170"/>
                  <a:gd name="T81" fmla="*/ 93 h 901"/>
                  <a:gd name="T82" fmla="*/ 805 w 2170"/>
                  <a:gd name="T83" fmla="*/ 125 h 901"/>
                  <a:gd name="T84" fmla="*/ 775 w 2170"/>
                  <a:gd name="T85" fmla="*/ 187 h 901"/>
                  <a:gd name="T86" fmla="*/ 775 w 2170"/>
                  <a:gd name="T87" fmla="*/ 311 h 901"/>
                  <a:gd name="T88" fmla="*/ 713 w 2170"/>
                  <a:gd name="T89" fmla="*/ 311 h 901"/>
                  <a:gd name="T90" fmla="*/ 620 w 2170"/>
                  <a:gd name="T91" fmla="*/ 280 h 901"/>
                  <a:gd name="T92" fmla="*/ 557 w 2170"/>
                  <a:gd name="T93" fmla="*/ 311 h 901"/>
                  <a:gd name="T94" fmla="*/ 465 w 2170"/>
                  <a:gd name="T95" fmla="*/ 311 h 901"/>
                  <a:gd name="T96" fmla="*/ 403 w 2170"/>
                  <a:gd name="T97" fmla="*/ 311 h 901"/>
                  <a:gd name="T98" fmla="*/ 341 w 2170"/>
                  <a:gd name="T99" fmla="*/ 249 h 901"/>
                  <a:gd name="T100" fmla="*/ 279 w 2170"/>
                  <a:gd name="T101" fmla="*/ 249 h 901"/>
                  <a:gd name="T102" fmla="*/ 217 w 2170"/>
                  <a:gd name="T103" fmla="*/ 249 h 901"/>
                  <a:gd name="T104" fmla="*/ 185 w 2170"/>
                  <a:gd name="T105" fmla="*/ 249 h 901"/>
                  <a:gd name="T106" fmla="*/ 124 w 2170"/>
                  <a:gd name="T107" fmla="*/ 280 h 901"/>
                  <a:gd name="T108" fmla="*/ 93 w 2170"/>
                  <a:gd name="T109" fmla="*/ 341 h 901"/>
                  <a:gd name="T110" fmla="*/ 31 w 2170"/>
                  <a:gd name="T111" fmla="*/ 341 h 901"/>
                  <a:gd name="T112" fmla="*/ 0 w 2170"/>
                  <a:gd name="T113" fmla="*/ 373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70" h="901">
                    <a:moveTo>
                      <a:pt x="0" y="404"/>
                    </a:moveTo>
                    <a:lnTo>
                      <a:pt x="0" y="404"/>
                    </a:lnTo>
                    <a:cubicBezTo>
                      <a:pt x="0" y="435"/>
                      <a:pt x="0" y="435"/>
                      <a:pt x="0" y="435"/>
                    </a:cubicBezTo>
                    <a:lnTo>
                      <a:pt x="0" y="435"/>
                    </a:lnTo>
                    <a:cubicBezTo>
                      <a:pt x="31" y="435"/>
                      <a:pt x="31" y="435"/>
                      <a:pt x="31" y="435"/>
                    </a:cubicBezTo>
                    <a:lnTo>
                      <a:pt x="61" y="465"/>
                    </a:lnTo>
                    <a:cubicBezTo>
                      <a:pt x="61" y="465"/>
                      <a:pt x="61" y="465"/>
                      <a:pt x="61" y="497"/>
                    </a:cubicBezTo>
                    <a:lnTo>
                      <a:pt x="93" y="497"/>
                    </a:lnTo>
                    <a:cubicBezTo>
                      <a:pt x="124" y="497"/>
                      <a:pt x="124" y="528"/>
                      <a:pt x="124" y="528"/>
                    </a:cubicBezTo>
                    <a:lnTo>
                      <a:pt x="124" y="528"/>
                    </a:lnTo>
                    <a:lnTo>
                      <a:pt x="124" y="528"/>
                    </a:lnTo>
                    <a:lnTo>
                      <a:pt x="155" y="528"/>
                    </a:lnTo>
                    <a:lnTo>
                      <a:pt x="155" y="528"/>
                    </a:lnTo>
                    <a:cubicBezTo>
                      <a:pt x="155" y="497"/>
                      <a:pt x="185" y="497"/>
                      <a:pt x="185" y="497"/>
                    </a:cubicBezTo>
                    <a:lnTo>
                      <a:pt x="217" y="497"/>
                    </a:lnTo>
                    <a:lnTo>
                      <a:pt x="217" y="497"/>
                    </a:lnTo>
                    <a:cubicBezTo>
                      <a:pt x="217" y="497"/>
                      <a:pt x="217" y="497"/>
                      <a:pt x="248" y="497"/>
                    </a:cubicBezTo>
                    <a:lnTo>
                      <a:pt x="248" y="497"/>
                    </a:lnTo>
                    <a:lnTo>
                      <a:pt x="248" y="497"/>
                    </a:lnTo>
                    <a:lnTo>
                      <a:pt x="279" y="497"/>
                    </a:lnTo>
                    <a:lnTo>
                      <a:pt x="309" y="497"/>
                    </a:lnTo>
                    <a:lnTo>
                      <a:pt x="341" y="497"/>
                    </a:lnTo>
                    <a:cubicBezTo>
                      <a:pt x="341" y="528"/>
                      <a:pt x="341" y="528"/>
                      <a:pt x="341" y="528"/>
                    </a:cubicBezTo>
                    <a:lnTo>
                      <a:pt x="341" y="528"/>
                    </a:lnTo>
                    <a:cubicBezTo>
                      <a:pt x="341" y="528"/>
                      <a:pt x="341" y="528"/>
                      <a:pt x="341" y="559"/>
                    </a:cubicBezTo>
                    <a:lnTo>
                      <a:pt x="341" y="589"/>
                    </a:lnTo>
                    <a:cubicBezTo>
                      <a:pt x="341" y="621"/>
                      <a:pt x="341" y="652"/>
                      <a:pt x="309" y="652"/>
                    </a:cubicBezTo>
                    <a:lnTo>
                      <a:pt x="309" y="652"/>
                    </a:lnTo>
                    <a:cubicBezTo>
                      <a:pt x="309" y="652"/>
                      <a:pt x="309" y="652"/>
                      <a:pt x="279" y="652"/>
                    </a:cubicBezTo>
                    <a:lnTo>
                      <a:pt x="248" y="652"/>
                    </a:lnTo>
                    <a:lnTo>
                      <a:pt x="248" y="652"/>
                    </a:lnTo>
                    <a:lnTo>
                      <a:pt x="248" y="652"/>
                    </a:lnTo>
                    <a:lnTo>
                      <a:pt x="248" y="683"/>
                    </a:lnTo>
                    <a:cubicBezTo>
                      <a:pt x="248" y="683"/>
                      <a:pt x="248" y="713"/>
                      <a:pt x="217" y="713"/>
                    </a:cubicBezTo>
                    <a:cubicBezTo>
                      <a:pt x="248" y="713"/>
                      <a:pt x="248" y="745"/>
                      <a:pt x="248" y="745"/>
                    </a:cubicBezTo>
                    <a:lnTo>
                      <a:pt x="248" y="745"/>
                    </a:lnTo>
                    <a:cubicBezTo>
                      <a:pt x="248" y="745"/>
                      <a:pt x="248" y="745"/>
                      <a:pt x="279" y="745"/>
                    </a:cubicBezTo>
                    <a:lnTo>
                      <a:pt x="279" y="745"/>
                    </a:lnTo>
                    <a:cubicBezTo>
                      <a:pt x="279" y="776"/>
                      <a:pt x="309" y="776"/>
                      <a:pt x="309" y="776"/>
                    </a:cubicBezTo>
                    <a:cubicBezTo>
                      <a:pt x="309" y="806"/>
                      <a:pt x="309" y="806"/>
                      <a:pt x="309" y="806"/>
                    </a:cubicBezTo>
                    <a:lnTo>
                      <a:pt x="341" y="806"/>
                    </a:lnTo>
                    <a:lnTo>
                      <a:pt x="341" y="806"/>
                    </a:lnTo>
                    <a:cubicBezTo>
                      <a:pt x="372" y="806"/>
                      <a:pt x="372" y="776"/>
                      <a:pt x="372" y="776"/>
                    </a:cubicBezTo>
                    <a:lnTo>
                      <a:pt x="372" y="776"/>
                    </a:lnTo>
                    <a:lnTo>
                      <a:pt x="403" y="806"/>
                    </a:lnTo>
                    <a:cubicBezTo>
                      <a:pt x="433" y="806"/>
                      <a:pt x="433" y="837"/>
                      <a:pt x="465" y="837"/>
                    </a:cubicBezTo>
                    <a:cubicBezTo>
                      <a:pt x="465" y="869"/>
                      <a:pt x="465" y="869"/>
                      <a:pt x="465" y="869"/>
                    </a:cubicBezTo>
                    <a:cubicBezTo>
                      <a:pt x="465" y="621"/>
                      <a:pt x="465" y="621"/>
                      <a:pt x="465" y="621"/>
                    </a:cubicBezTo>
                    <a:cubicBezTo>
                      <a:pt x="620" y="589"/>
                      <a:pt x="620" y="589"/>
                      <a:pt x="620" y="589"/>
                    </a:cubicBezTo>
                    <a:cubicBezTo>
                      <a:pt x="651" y="589"/>
                      <a:pt x="651" y="589"/>
                      <a:pt x="651" y="589"/>
                    </a:cubicBezTo>
                    <a:lnTo>
                      <a:pt x="681" y="559"/>
                    </a:lnTo>
                    <a:lnTo>
                      <a:pt x="681" y="559"/>
                    </a:lnTo>
                    <a:cubicBezTo>
                      <a:pt x="713" y="559"/>
                      <a:pt x="713" y="559"/>
                      <a:pt x="713" y="559"/>
                    </a:cubicBezTo>
                    <a:cubicBezTo>
                      <a:pt x="713" y="559"/>
                      <a:pt x="713" y="559"/>
                      <a:pt x="744" y="559"/>
                    </a:cubicBezTo>
                    <a:lnTo>
                      <a:pt x="744" y="559"/>
                    </a:lnTo>
                    <a:cubicBezTo>
                      <a:pt x="744" y="559"/>
                      <a:pt x="744" y="559"/>
                      <a:pt x="775" y="589"/>
                    </a:cubicBezTo>
                    <a:lnTo>
                      <a:pt x="775" y="589"/>
                    </a:lnTo>
                    <a:lnTo>
                      <a:pt x="775" y="621"/>
                    </a:lnTo>
                    <a:cubicBezTo>
                      <a:pt x="775" y="652"/>
                      <a:pt x="775" y="652"/>
                      <a:pt x="775" y="683"/>
                    </a:cubicBezTo>
                    <a:lnTo>
                      <a:pt x="775" y="683"/>
                    </a:lnTo>
                    <a:lnTo>
                      <a:pt x="775" y="683"/>
                    </a:lnTo>
                    <a:cubicBezTo>
                      <a:pt x="775" y="683"/>
                      <a:pt x="805" y="683"/>
                      <a:pt x="805" y="713"/>
                    </a:cubicBezTo>
                    <a:lnTo>
                      <a:pt x="805" y="713"/>
                    </a:lnTo>
                    <a:lnTo>
                      <a:pt x="837" y="713"/>
                    </a:lnTo>
                    <a:lnTo>
                      <a:pt x="837" y="713"/>
                    </a:lnTo>
                    <a:lnTo>
                      <a:pt x="837" y="713"/>
                    </a:lnTo>
                    <a:cubicBezTo>
                      <a:pt x="868" y="713"/>
                      <a:pt x="868" y="713"/>
                      <a:pt x="868" y="713"/>
                    </a:cubicBezTo>
                    <a:cubicBezTo>
                      <a:pt x="899" y="713"/>
                      <a:pt x="899" y="713"/>
                      <a:pt x="929" y="713"/>
                    </a:cubicBezTo>
                    <a:lnTo>
                      <a:pt x="929" y="713"/>
                    </a:lnTo>
                    <a:lnTo>
                      <a:pt x="929" y="713"/>
                    </a:lnTo>
                    <a:lnTo>
                      <a:pt x="961" y="713"/>
                    </a:lnTo>
                    <a:lnTo>
                      <a:pt x="961" y="713"/>
                    </a:lnTo>
                    <a:lnTo>
                      <a:pt x="961" y="713"/>
                    </a:lnTo>
                    <a:cubicBezTo>
                      <a:pt x="992" y="713"/>
                      <a:pt x="992" y="713"/>
                      <a:pt x="992" y="713"/>
                    </a:cubicBezTo>
                    <a:lnTo>
                      <a:pt x="992" y="713"/>
                    </a:lnTo>
                    <a:cubicBezTo>
                      <a:pt x="1023" y="713"/>
                      <a:pt x="1023" y="713"/>
                      <a:pt x="1023" y="713"/>
                    </a:cubicBezTo>
                    <a:cubicBezTo>
                      <a:pt x="1023" y="745"/>
                      <a:pt x="1023" y="745"/>
                      <a:pt x="1023" y="745"/>
                    </a:cubicBezTo>
                    <a:cubicBezTo>
                      <a:pt x="1053" y="745"/>
                      <a:pt x="1053" y="745"/>
                      <a:pt x="1053" y="776"/>
                    </a:cubicBezTo>
                    <a:cubicBezTo>
                      <a:pt x="1053" y="776"/>
                      <a:pt x="1053" y="776"/>
                      <a:pt x="1053" y="806"/>
                    </a:cubicBezTo>
                    <a:lnTo>
                      <a:pt x="1053" y="806"/>
                    </a:lnTo>
                    <a:cubicBezTo>
                      <a:pt x="1053" y="806"/>
                      <a:pt x="1053" y="806"/>
                      <a:pt x="1085" y="806"/>
                    </a:cubicBezTo>
                    <a:cubicBezTo>
                      <a:pt x="1085" y="837"/>
                      <a:pt x="1085" y="837"/>
                      <a:pt x="1085" y="869"/>
                    </a:cubicBezTo>
                    <a:lnTo>
                      <a:pt x="1116" y="869"/>
                    </a:lnTo>
                    <a:lnTo>
                      <a:pt x="1116" y="869"/>
                    </a:lnTo>
                    <a:lnTo>
                      <a:pt x="1116" y="869"/>
                    </a:lnTo>
                    <a:lnTo>
                      <a:pt x="1116" y="869"/>
                    </a:lnTo>
                    <a:lnTo>
                      <a:pt x="1116" y="869"/>
                    </a:lnTo>
                    <a:lnTo>
                      <a:pt x="1116" y="869"/>
                    </a:lnTo>
                    <a:cubicBezTo>
                      <a:pt x="1116" y="869"/>
                      <a:pt x="1116" y="869"/>
                      <a:pt x="1147" y="869"/>
                    </a:cubicBezTo>
                    <a:lnTo>
                      <a:pt x="1147" y="869"/>
                    </a:lnTo>
                    <a:cubicBezTo>
                      <a:pt x="1147" y="869"/>
                      <a:pt x="1177" y="869"/>
                      <a:pt x="1177" y="900"/>
                    </a:cubicBezTo>
                    <a:lnTo>
                      <a:pt x="1177" y="900"/>
                    </a:lnTo>
                    <a:lnTo>
                      <a:pt x="1177" y="900"/>
                    </a:lnTo>
                    <a:lnTo>
                      <a:pt x="1177" y="900"/>
                    </a:lnTo>
                    <a:lnTo>
                      <a:pt x="1177" y="869"/>
                    </a:lnTo>
                    <a:lnTo>
                      <a:pt x="1177" y="869"/>
                    </a:lnTo>
                    <a:lnTo>
                      <a:pt x="1177" y="869"/>
                    </a:lnTo>
                    <a:lnTo>
                      <a:pt x="1177" y="869"/>
                    </a:lnTo>
                    <a:cubicBezTo>
                      <a:pt x="1177" y="837"/>
                      <a:pt x="1177" y="837"/>
                      <a:pt x="1177" y="837"/>
                    </a:cubicBezTo>
                    <a:cubicBezTo>
                      <a:pt x="1177" y="869"/>
                      <a:pt x="1177" y="869"/>
                      <a:pt x="1177" y="869"/>
                    </a:cubicBezTo>
                    <a:cubicBezTo>
                      <a:pt x="1177" y="869"/>
                      <a:pt x="1177" y="837"/>
                      <a:pt x="1208" y="837"/>
                    </a:cubicBezTo>
                    <a:lnTo>
                      <a:pt x="1208" y="837"/>
                    </a:lnTo>
                    <a:cubicBezTo>
                      <a:pt x="1240" y="837"/>
                      <a:pt x="1240" y="837"/>
                      <a:pt x="1271" y="837"/>
                    </a:cubicBezTo>
                    <a:cubicBezTo>
                      <a:pt x="1271" y="806"/>
                      <a:pt x="1271" y="806"/>
                      <a:pt x="1271" y="806"/>
                    </a:cubicBezTo>
                    <a:lnTo>
                      <a:pt x="1271" y="806"/>
                    </a:lnTo>
                    <a:lnTo>
                      <a:pt x="1271" y="806"/>
                    </a:lnTo>
                    <a:cubicBezTo>
                      <a:pt x="1301" y="806"/>
                      <a:pt x="1301" y="806"/>
                      <a:pt x="1301" y="806"/>
                    </a:cubicBezTo>
                    <a:cubicBezTo>
                      <a:pt x="1301" y="776"/>
                      <a:pt x="1301" y="776"/>
                      <a:pt x="1333" y="745"/>
                    </a:cubicBezTo>
                    <a:lnTo>
                      <a:pt x="1364" y="745"/>
                    </a:lnTo>
                    <a:lnTo>
                      <a:pt x="1394" y="776"/>
                    </a:lnTo>
                    <a:cubicBezTo>
                      <a:pt x="1425" y="776"/>
                      <a:pt x="1425" y="776"/>
                      <a:pt x="1425" y="776"/>
                    </a:cubicBezTo>
                    <a:cubicBezTo>
                      <a:pt x="1425" y="776"/>
                      <a:pt x="1425" y="776"/>
                      <a:pt x="1425" y="745"/>
                    </a:cubicBezTo>
                    <a:lnTo>
                      <a:pt x="1457" y="745"/>
                    </a:lnTo>
                    <a:cubicBezTo>
                      <a:pt x="1488" y="745"/>
                      <a:pt x="1488" y="745"/>
                      <a:pt x="1488" y="745"/>
                    </a:cubicBezTo>
                    <a:cubicBezTo>
                      <a:pt x="1488" y="745"/>
                      <a:pt x="1488" y="745"/>
                      <a:pt x="1518" y="745"/>
                    </a:cubicBezTo>
                    <a:lnTo>
                      <a:pt x="1518" y="745"/>
                    </a:lnTo>
                    <a:cubicBezTo>
                      <a:pt x="1549" y="745"/>
                      <a:pt x="1549" y="745"/>
                      <a:pt x="1549" y="745"/>
                    </a:cubicBezTo>
                    <a:lnTo>
                      <a:pt x="1549" y="745"/>
                    </a:lnTo>
                    <a:lnTo>
                      <a:pt x="1581" y="745"/>
                    </a:lnTo>
                    <a:lnTo>
                      <a:pt x="1581" y="745"/>
                    </a:lnTo>
                    <a:lnTo>
                      <a:pt x="1612" y="745"/>
                    </a:lnTo>
                    <a:lnTo>
                      <a:pt x="1612" y="745"/>
                    </a:lnTo>
                    <a:lnTo>
                      <a:pt x="1642" y="745"/>
                    </a:lnTo>
                    <a:lnTo>
                      <a:pt x="1642" y="745"/>
                    </a:lnTo>
                    <a:cubicBezTo>
                      <a:pt x="1642" y="745"/>
                      <a:pt x="1642" y="745"/>
                      <a:pt x="1673" y="745"/>
                    </a:cubicBezTo>
                    <a:lnTo>
                      <a:pt x="1673" y="745"/>
                    </a:lnTo>
                    <a:cubicBezTo>
                      <a:pt x="1673" y="745"/>
                      <a:pt x="1673" y="745"/>
                      <a:pt x="1705" y="745"/>
                    </a:cubicBezTo>
                    <a:lnTo>
                      <a:pt x="1705" y="745"/>
                    </a:lnTo>
                    <a:lnTo>
                      <a:pt x="1705" y="745"/>
                    </a:lnTo>
                    <a:cubicBezTo>
                      <a:pt x="1736" y="745"/>
                      <a:pt x="1736" y="745"/>
                      <a:pt x="1736" y="745"/>
                    </a:cubicBezTo>
                    <a:lnTo>
                      <a:pt x="1736" y="745"/>
                    </a:lnTo>
                    <a:cubicBezTo>
                      <a:pt x="1766" y="745"/>
                      <a:pt x="1766" y="776"/>
                      <a:pt x="1766" y="776"/>
                    </a:cubicBezTo>
                    <a:cubicBezTo>
                      <a:pt x="1797" y="776"/>
                      <a:pt x="1797" y="776"/>
                      <a:pt x="1797" y="776"/>
                    </a:cubicBezTo>
                    <a:lnTo>
                      <a:pt x="1797" y="776"/>
                    </a:lnTo>
                    <a:lnTo>
                      <a:pt x="1797" y="776"/>
                    </a:lnTo>
                    <a:cubicBezTo>
                      <a:pt x="1797" y="776"/>
                      <a:pt x="1797" y="776"/>
                      <a:pt x="1829" y="745"/>
                    </a:cubicBezTo>
                    <a:lnTo>
                      <a:pt x="1829" y="745"/>
                    </a:lnTo>
                    <a:lnTo>
                      <a:pt x="1829" y="745"/>
                    </a:lnTo>
                    <a:lnTo>
                      <a:pt x="1829" y="745"/>
                    </a:lnTo>
                    <a:lnTo>
                      <a:pt x="1829" y="745"/>
                    </a:lnTo>
                    <a:cubicBezTo>
                      <a:pt x="1797" y="713"/>
                      <a:pt x="1797" y="713"/>
                      <a:pt x="1797" y="683"/>
                    </a:cubicBezTo>
                    <a:cubicBezTo>
                      <a:pt x="1797" y="683"/>
                      <a:pt x="1766" y="683"/>
                      <a:pt x="1766" y="652"/>
                    </a:cubicBezTo>
                    <a:lnTo>
                      <a:pt x="1766" y="652"/>
                    </a:lnTo>
                    <a:lnTo>
                      <a:pt x="1766" y="652"/>
                    </a:lnTo>
                    <a:lnTo>
                      <a:pt x="1766" y="652"/>
                    </a:lnTo>
                    <a:lnTo>
                      <a:pt x="1766" y="652"/>
                    </a:lnTo>
                    <a:lnTo>
                      <a:pt x="1766" y="652"/>
                    </a:lnTo>
                    <a:cubicBezTo>
                      <a:pt x="1766" y="652"/>
                      <a:pt x="1797" y="652"/>
                      <a:pt x="1797" y="621"/>
                    </a:cubicBezTo>
                    <a:lnTo>
                      <a:pt x="1797" y="621"/>
                    </a:lnTo>
                    <a:lnTo>
                      <a:pt x="1797" y="621"/>
                    </a:lnTo>
                    <a:lnTo>
                      <a:pt x="1797" y="621"/>
                    </a:lnTo>
                    <a:lnTo>
                      <a:pt x="1829" y="621"/>
                    </a:lnTo>
                    <a:lnTo>
                      <a:pt x="1860" y="621"/>
                    </a:lnTo>
                    <a:lnTo>
                      <a:pt x="1860" y="621"/>
                    </a:lnTo>
                    <a:lnTo>
                      <a:pt x="1860" y="621"/>
                    </a:lnTo>
                    <a:cubicBezTo>
                      <a:pt x="1860" y="589"/>
                      <a:pt x="1890" y="589"/>
                      <a:pt x="1890" y="589"/>
                    </a:cubicBezTo>
                    <a:lnTo>
                      <a:pt x="1890" y="589"/>
                    </a:lnTo>
                    <a:lnTo>
                      <a:pt x="1921" y="589"/>
                    </a:lnTo>
                    <a:lnTo>
                      <a:pt x="1921" y="589"/>
                    </a:lnTo>
                    <a:cubicBezTo>
                      <a:pt x="1921" y="589"/>
                      <a:pt x="1921" y="589"/>
                      <a:pt x="1921" y="559"/>
                    </a:cubicBezTo>
                    <a:lnTo>
                      <a:pt x="1921" y="559"/>
                    </a:lnTo>
                    <a:lnTo>
                      <a:pt x="1921" y="559"/>
                    </a:lnTo>
                    <a:cubicBezTo>
                      <a:pt x="1921" y="528"/>
                      <a:pt x="1921" y="528"/>
                      <a:pt x="1921" y="528"/>
                    </a:cubicBezTo>
                    <a:cubicBezTo>
                      <a:pt x="1921" y="528"/>
                      <a:pt x="1921" y="497"/>
                      <a:pt x="1953" y="497"/>
                    </a:cubicBezTo>
                    <a:lnTo>
                      <a:pt x="1953" y="497"/>
                    </a:lnTo>
                    <a:lnTo>
                      <a:pt x="1984" y="497"/>
                    </a:lnTo>
                    <a:cubicBezTo>
                      <a:pt x="1984" y="497"/>
                      <a:pt x="1984" y="497"/>
                      <a:pt x="2014" y="497"/>
                    </a:cubicBezTo>
                    <a:lnTo>
                      <a:pt x="2014" y="497"/>
                    </a:lnTo>
                    <a:lnTo>
                      <a:pt x="2014" y="497"/>
                    </a:lnTo>
                    <a:lnTo>
                      <a:pt x="2045" y="497"/>
                    </a:lnTo>
                    <a:lnTo>
                      <a:pt x="2045" y="497"/>
                    </a:lnTo>
                    <a:lnTo>
                      <a:pt x="2045" y="497"/>
                    </a:lnTo>
                    <a:cubicBezTo>
                      <a:pt x="2077" y="497"/>
                      <a:pt x="2077" y="497"/>
                      <a:pt x="2077" y="497"/>
                    </a:cubicBezTo>
                    <a:cubicBezTo>
                      <a:pt x="2077" y="497"/>
                      <a:pt x="2077" y="497"/>
                      <a:pt x="2108" y="497"/>
                    </a:cubicBezTo>
                    <a:lnTo>
                      <a:pt x="2108" y="497"/>
                    </a:lnTo>
                    <a:cubicBezTo>
                      <a:pt x="2077" y="465"/>
                      <a:pt x="2077" y="465"/>
                      <a:pt x="2077" y="465"/>
                    </a:cubicBezTo>
                    <a:lnTo>
                      <a:pt x="2077" y="465"/>
                    </a:lnTo>
                    <a:cubicBezTo>
                      <a:pt x="2077" y="435"/>
                      <a:pt x="2108" y="435"/>
                      <a:pt x="2108" y="404"/>
                    </a:cubicBezTo>
                    <a:cubicBezTo>
                      <a:pt x="2108" y="404"/>
                      <a:pt x="2108" y="404"/>
                      <a:pt x="2138" y="404"/>
                    </a:cubicBezTo>
                    <a:lnTo>
                      <a:pt x="2138" y="404"/>
                    </a:lnTo>
                    <a:cubicBezTo>
                      <a:pt x="2138" y="404"/>
                      <a:pt x="2138" y="404"/>
                      <a:pt x="2169" y="404"/>
                    </a:cubicBezTo>
                    <a:lnTo>
                      <a:pt x="2169" y="373"/>
                    </a:lnTo>
                    <a:lnTo>
                      <a:pt x="2169" y="373"/>
                    </a:lnTo>
                    <a:lnTo>
                      <a:pt x="2169" y="373"/>
                    </a:lnTo>
                    <a:lnTo>
                      <a:pt x="2169" y="373"/>
                    </a:lnTo>
                    <a:cubicBezTo>
                      <a:pt x="2169" y="373"/>
                      <a:pt x="2169" y="373"/>
                      <a:pt x="2138" y="373"/>
                    </a:cubicBezTo>
                    <a:lnTo>
                      <a:pt x="2138" y="373"/>
                    </a:lnTo>
                    <a:cubicBezTo>
                      <a:pt x="2108" y="373"/>
                      <a:pt x="2108" y="373"/>
                      <a:pt x="2077" y="373"/>
                    </a:cubicBezTo>
                    <a:lnTo>
                      <a:pt x="2077" y="373"/>
                    </a:lnTo>
                    <a:lnTo>
                      <a:pt x="2045" y="341"/>
                    </a:lnTo>
                    <a:lnTo>
                      <a:pt x="2045" y="341"/>
                    </a:lnTo>
                    <a:lnTo>
                      <a:pt x="2045" y="341"/>
                    </a:lnTo>
                    <a:lnTo>
                      <a:pt x="2045" y="341"/>
                    </a:lnTo>
                    <a:cubicBezTo>
                      <a:pt x="2014" y="341"/>
                      <a:pt x="2014" y="311"/>
                      <a:pt x="2014" y="311"/>
                    </a:cubicBezTo>
                    <a:lnTo>
                      <a:pt x="2014" y="311"/>
                    </a:lnTo>
                    <a:lnTo>
                      <a:pt x="2014" y="311"/>
                    </a:lnTo>
                    <a:cubicBezTo>
                      <a:pt x="1984" y="311"/>
                      <a:pt x="1984" y="280"/>
                      <a:pt x="1984" y="280"/>
                    </a:cubicBezTo>
                    <a:cubicBezTo>
                      <a:pt x="1984" y="311"/>
                      <a:pt x="1953" y="311"/>
                      <a:pt x="1953" y="311"/>
                    </a:cubicBezTo>
                    <a:lnTo>
                      <a:pt x="1953" y="311"/>
                    </a:lnTo>
                    <a:lnTo>
                      <a:pt x="1953" y="311"/>
                    </a:lnTo>
                    <a:lnTo>
                      <a:pt x="1953" y="311"/>
                    </a:lnTo>
                    <a:lnTo>
                      <a:pt x="1953" y="311"/>
                    </a:lnTo>
                    <a:cubicBezTo>
                      <a:pt x="1921" y="311"/>
                      <a:pt x="1921" y="311"/>
                      <a:pt x="1921" y="311"/>
                    </a:cubicBezTo>
                    <a:cubicBezTo>
                      <a:pt x="1921" y="311"/>
                      <a:pt x="1921" y="311"/>
                      <a:pt x="1890" y="311"/>
                    </a:cubicBezTo>
                    <a:lnTo>
                      <a:pt x="1890" y="311"/>
                    </a:lnTo>
                    <a:lnTo>
                      <a:pt x="1890" y="311"/>
                    </a:lnTo>
                    <a:lnTo>
                      <a:pt x="1890" y="311"/>
                    </a:lnTo>
                    <a:lnTo>
                      <a:pt x="1890" y="311"/>
                    </a:lnTo>
                    <a:cubicBezTo>
                      <a:pt x="1860" y="311"/>
                      <a:pt x="1860" y="280"/>
                      <a:pt x="1860" y="280"/>
                    </a:cubicBezTo>
                    <a:lnTo>
                      <a:pt x="1860" y="280"/>
                    </a:lnTo>
                    <a:cubicBezTo>
                      <a:pt x="1829" y="280"/>
                      <a:pt x="1829" y="311"/>
                      <a:pt x="1829" y="311"/>
                    </a:cubicBezTo>
                    <a:lnTo>
                      <a:pt x="1829" y="311"/>
                    </a:lnTo>
                    <a:lnTo>
                      <a:pt x="1829" y="311"/>
                    </a:lnTo>
                    <a:lnTo>
                      <a:pt x="1797" y="311"/>
                    </a:lnTo>
                    <a:lnTo>
                      <a:pt x="1797" y="311"/>
                    </a:lnTo>
                    <a:cubicBezTo>
                      <a:pt x="1797" y="311"/>
                      <a:pt x="1766" y="311"/>
                      <a:pt x="1766" y="280"/>
                    </a:cubicBezTo>
                    <a:lnTo>
                      <a:pt x="1766" y="280"/>
                    </a:lnTo>
                    <a:cubicBezTo>
                      <a:pt x="1766" y="249"/>
                      <a:pt x="1736" y="249"/>
                      <a:pt x="1736" y="217"/>
                    </a:cubicBezTo>
                    <a:lnTo>
                      <a:pt x="1736" y="217"/>
                    </a:lnTo>
                    <a:cubicBezTo>
                      <a:pt x="1736" y="217"/>
                      <a:pt x="1736" y="217"/>
                      <a:pt x="1705" y="187"/>
                    </a:cubicBezTo>
                    <a:lnTo>
                      <a:pt x="1673" y="156"/>
                    </a:lnTo>
                    <a:lnTo>
                      <a:pt x="1642" y="125"/>
                    </a:lnTo>
                    <a:lnTo>
                      <a:pt x="1642" y="125"/>
                    </a:lnTo>
                    <a:lnTo>
                      <a:pt x="1642" y="125"/>
                    </a:lnTo>
                    <a:lnTo>
                      <a:pt x="1612" y="125"/>
                    </a:lnTo>
                    <a:cubicBezTo>
                      <a:pt x="1612" y="93"/>
                      <a:pt x="1612" y="93"/>
                      <a:pt x="1612" y="93"/>
                    </a:cubicBezTo>
                    <a:lnTo>
                      <a:pt x="1612" y="93"/>
                    </a:lnTo>
                    <a:cubicBezTo>
                      <a:pt x="1581" y="93"/>
                      <a:pt x="1581" y="93"/>
                      <a:pt x="1581" y="93"/>
                    </a:cubicBezTo>
                    <a:lnTo>
                      <a:pt x="1581" y="93"/>
                    </a:lnTo>
                    <a:lnTo>
                      <a:pt x="1549" y="93"/>
                    </a:lnTo>
                    <a:lnTo>
                      <a:pt x="1549" y="93"/>
                    </a:lnTo>
                    <a:cubicBezTo>
                      <a:pt x="1549" y="93"/>
                      <a:pt x="1549" y="125"/>
                      <a:pt x="1518" y="125"/>
                    </a:cubicBezTo>
                    <a:lnTo>
                      <a:pt x="1518" y="125"/>
                    </a:lnTo>
                    <a:cubicBezTo>
                      <a:pt x="1518" y="125"/>
                      <a:pt x="1518" y="156"/>
                      <a:pt x="1488" y="156"/>
                    </a:cubicBezTo>
                    <a:lnTo>
                      <a:pt x="1488" y="156"/>
                    </a:lnTo>
                    <a:lnTo>
                      <a:pt x="1488" y="156"/>
                    </a:lnTo>
                    <a:cubicBezTo>
                      <a:pt x="1488" y="156"/>
                      <a:pt x="1488" y="125"/>
                      <a:pt x="1457" y="125"/>
                    </a:cubicBezTo>
                    <a:lnTo>
                      <a:pt x="1457" y="125"/>
                    </a:lnTo>
                    <a:lnTo>
                      <a:pt x="1457" y="125"/>
                    </a:lnTo>
                    <a:cubicBezTo>
                      <a:pt x="1425" y="125"/>
                      <a:pt x="1425" y="125"/>
                      <a:pt x="1425" y="125"/>
                    </a:cubicBezTo>
                    <a:lnTo>
                      <a:pt x="1425" y="125"/>
                    </a:lnTo>
                    <a:cubicBezTo>
                      <a:pt x="1425" y="125"/>
                      <a:pt x="1425" y="93"/>
                      <a:pt x="1394" y="93"/>
                    </a:cubicBezTo>
                    <a:lnTo>
                      <a:pt x="1394" y="93"/>
                    </a:lnTo>
                    <a:lnTo>
                      <a:pt x="1394" y="93"/>
                    </a:lnTo>
                    <a:lnTo>
                      <a:pt x="1394" y="93"/>
                    </a:lnTo>
                    <a:lnTo>
                      <a:pt x="1394" y="93"/>
                    </a:lnTo>
                    <a:lnTo>
                      <a:pt x="1364" y="93"/>
                    </a:lnTo>
                    <a:lnTo>
                      <a:pt x="1364" y="93"/>
                    </a:lnTo>
                    <a:lnTo>
                      <a:pt x="1364" y="93"/>
                    </a:lnTo>
                    <a:lnTo>
                      <a:pt x="1364" y="93"/>
                    </a:lnTo>
                    <a:lnTo>
                      <a:pt x="1364" y="93"/>
                    </a:lnTo>
                    <a:lnTo>
                      <a:pt x="1364" y="93"/>
                    </a:lnTo>
                    <a:lnTo>
                      <a:pt x="1333" y="93"/>
                    </a:lnTo>
                    <a:lnTo>
                      <a:pt x="1333" y="93"/>
                    </a:lnTo>
                    <a:cubicBezTo>
                      <a:pt x="1301" y="93"/>
                      <a:pt x="1301" y="93"/>
                      <a:pt x="1301" y="63"/>
                    </a:cubicBezTo>
                    <a:lnTo>
                      <a:pt x="1301" y="63"/>
                    </a:lnTo>
                    <a:lnTo>
                      <a:pt x="1301" y="63"/>
                    </a:lnTo>
                    <a:lnTo>
                      <a:pt x="1271" y="32"/>
                    </a:lnTo>
                    <a:lnTo>
                      <a:pt x="1271" y="32"/>
                    </a:lnTo>
                    <a:lnTo>
                      <a:pt x="1271" y="32"/>
                    </a:lnTo>
                    <a:cubicBezTo>
                      <a:pt x="1271" y="32"/>
                      <a:pt x="1271" y="32"/>
                      <a:pt x="1271" y="0"/>
                    </a:cubicBezTo>
                    <a:cubicBezTo>
                      <a:pt x="1271" y="32"/>
                      <a:pt x="1271" y="32"/>
                      <a:pt x="1271" y="32"/>
                    </a:cubicBezTo>
                    <a:lnTo>
                      <a:pt x="1271" y="32"/>
                    </a:lnTo>
                    <a:cubicBezTo>
                      <a:pt x="1240" y="32"/>
                      <a:pt x="1240" y="0"/>
                      <a:pt x="1240" y="0"/>
                    </a:cubicBezTo>
                    <a:lnTo>
                      <a:pt x="1208" y="0"/>
                    </a:lnTo>
                    <a:lnTo>
                      <a:pt x="1208" y="0"/>
                    </a:lnTo>
                    <a:cubicBezTo>
                      <a:pt x="1177" y="0"/>
                      <a:pt x="1177" y="32"/>
                      <a:pt x="1177" y="32"/>
                    </a:cubicBezTo>
                    <a:lnTo>
                      <a:pt x="1177" y="32"/>
                    </a:lnTo>
                    <a:cubicBezTo>
                      <a:pt x="1147" y="63"/>
                      <a:pt x="1147" y="63"/>
                      <a:pt x="1147" y="63"/>
                    </a:cubicBezTo>
                    <a:cubicBezTo>
                      <a:pt x="1116" y="63"/>
                      <a:pt x="1116" y="32"/>
                      <a:pt x="1116" y="32"/>
                    </a:cubicBezTo>
                    <a:lnTo>
                      <a:pt x="1116" y="32"/>
                    </a:lnTo>
                    <a:cubicBezTo>
                      <a:pt x="1085" y="32"/>
                      <a:pt x="1085" y="63"/>
                      <a:pt x="1085" y="63"/>
                    </a:cubicBezTo>
                    <a:lnTo>
                      <a:pt x="1053" y="63"/>
                    </a:lnTo>
                    <a:lnTo>
                      <a:pt x="1053" y="63"/>
                    </a:lnTo>
                    <a:cubicBezTo>
                      <a:pt x="1023" y="63"/>
                      <a:pt x="1023" y="63"/>
                      <a:pt x="1023" y="63"/>
                    </a:cubicBezTo>
                    <a:lnTo>
                      <a:pt x="1023" y="63"/>
                    </a:lnTo>
                    <a:lnTo>
                      <a:pt x="1023" y="63"/>
                    </a:lnTo>
                    <a:lnTo>
                      <a:pt x="1023" y="63"/>
                    </a:lnTo>
                    <a:lnTo>
                      <a:pt x="1023" y="63"/>
                    </a:lnTo>
                    <a:cubicBezTo>
                      <a:pt x="992" y="63"/>
                      <a:pt x="992" y="93"/>
                      <a:pt x="992" y="93"/>
                    </a:cubicBezTo>
                    <a:lnTo>
                      <a:pt x="992" y="93"/>
                    </a:lnTo>
                    <a:cubicBezTo>
                      <a:pt x="961" y="93"/>
                      <a:pt x="961" y="93"/>
                      <a:pt x="961" y="93"/>
                    </a:cubicBezTo>
                    <a:lnTo>
                      <a:pt x="961" y="93"/>
                    </a:lnTo>
                    <a:cubicBezTo>
                      <a:pt x="929" y="93"/>
                      <a:pt x="929" y="93"/>
                      <a:pt x="899" y="93"/>
                    </a:cubicBezTo>
                    <a:cubicBezTo>
                      <a:pt x="868" y="93"/>
                      <a:pt x="868" y="93"/>
                      <a:pt x="868" y="93"/>
                    </a:cubicBezTo>
                    <a:cubicBezTo>
                      <a:pt x="837" y="93"/>
                      <a:pt x="837" y="93"/>
                      <a:pt x="837" y="93"/>
                    </a:cubicBezTo>
                    <a:lnTo>
                      <a:pt x="837" y="93"/>
                    </a:lnTo>
                    <a:cubicBezTo>
                      <a:pt x="805" y="93"/>
                      <a:pt x="805" y="93"/>
                      <a:pt x="805" y="93"/>
                    </a:cubicBezTo>
                    <a:lnTo>
                      <a:pt x="805" y="93"/>
                    </a:lnTo>
                    <a:lnTo>
                      <a:pt x="805" y="125"/>
                    </a:lnTo>
                    <a:lnTo>
                      <a:pt x="805" y="125"/>
                    </a:lnTo>
                    <a:lnTo>
                      <a:pt x="805" y="125"/>
                    </a:lnTo>
                    <a:lnTo>
                      <a:pt x="805" y="125"/>
                    </a:lnTo>
                    <a:lnTo>
                      <a:pt x="805" y="125"/>
                    </a:lnTo>
                    <a:lnTo>
                      <a:pt x="805" y="125"/>
                    </a:lnTo>
                    <a:cubicBezTo>
                      <a:pt x="805" y="156"/>
                      <a:pt x="805" y="156"/>
                      <a:pt x="805" y="156"/>
                    </a:cubicBezTo>
                    <a:lnTo>
                      <a:pt x="805" y="156"/>
                    </a:lnTo>
                    <a:lnTo>
                      <a:pt x="805" y="156"/>
                    </a:lnTo>
                    <a:cubicBezTo>
                      <a:pt x="805" y="156"/>
                      <a:pt x="805" y="156"/>
                      <a:pt x="775" y="156"/>
                    </a:cubicBezTo>
                    <a:lnTo>
                      <a:pt x="775" y="187"/>
                    </a:lnTo>
                    <a:lnTo>
                      <a:pt x="775" y="187"/>
                    </a:lnTo>
                    <a:lnTo>
                      <a:pt x="775" y="187"/>
                    </a:lnTo>
                    <a:lnTo>
                      <a:pt x="775" y="187"/>
                    </a:lnTo>
                    <a:lnTo>
                      <a:pt x="775" y="217"/>
                    </a:lnTo>
                    <a:lnTo>
                      <a:pt x="805" y="217"/>
                    </a:lnTo>
                    <a:cubicBezTo>
                      <a:pt x="805" y="249"/>
                      <a:pt x="805" y="249"/>
                      <a:pt x="805" y="249"/>
                    </a:cubicBezTo>
                    <a:lnTo>
                      <a:pt x="805" y="249"/>
                    </a:lnTo>
                    <a:cubicBezTo>
                      <a:pt x="805" y="280"/>
                      <a:pt x="805" y="311"/>
                      <a:pt x="775" y="311"/>
                    </a:cubicBezTo>
                    <a:lnTo>
                      <a:pt x="775" y="311"/>
                    </a:lnTo>
                    <a:lnTo>
                      <a:pt x="775" y="311"/>
                    </a:lnTo>
                    <a:lnTo>
                      <a:pt x="775" y="311"/>
                    </a:lnTo>
                    <a:lnTo>
                      <a:pt x="775" y="311"/>
                    </a:lnTo>
                    <a:lnTo>
                      <a:pt x="744" y="311"/>
                    </a:lnTo>
                    <a:cubicBezTo>
                      <a:pt x="744" y="311"/>
                      <a:pt x="744" y="311"/>
                      <a:pt x="713" y="311"/>
                    </a:cubicBezTo>
                    <a:lnTo>
                      <a:pt x="713" y="311"/>
                    </a:lnTo>
                    <a:lnTo>
                      <a:pt x="713" y="311"/>
                    </a:lnTo>
                    <a:lnTo>
                      <a:pt x="713" y="311"/>
                    </a:lnTo>
                    <a:lnTo>
                      <a:pt x="681" y="311"/>
                    </a:lnTo>
                    <a:lnTo>
                      <a:pt x="681" y="311"/>
                    </a:lnTo>
                    <a:lnTo>
                      <a:pt x="651" y="311"/>
                    </a:lnTo>
                    <a:lnTo>
                      <a:pt x="651" y="311"/>
                    </a:lnTo>
                    <a:cubicBezTo>
                      <a:pt x="620" y="311"/>
                      <a:pt x="620" y="311"/>
                      <a:pt x="620" y="280"/>
                    </a:cubicBezTo>
                    <a:lnTo>
                      <a:pt x="620" y="280"/>
                    </a:lnTo>
                    <a:lnTo>
                      <a:pt x="620" y="280"/>
                    </a:lnTo>
                    <a:cubicBezTo>
                      <a:pt x="589" y="280"/>
                      <a:pt x="589" y="280"/>
                      <a:pt x="589" y="280"/>
                    </a:cubicBezTo>
                    <a:cubicBezTo>
                      <a:pt x="589" y="280"/>
                      <a:pt x="589" y="311"/>
                      <a:pt x="557" y="311"/>
                    </a:cubicBezTo>
                    <a:lnTo>
                      <a:pt x="557" y="311"/>
                    </a:lnTo>
                    <a:lnTo>
                      <a:pt x="557" y="311"/>
                    </a:lnTo>
                    <a:lnTo>
                      <a:pt x="557" y="311"/>
                    </a:lnTo>
                    <a:cubicBezTo>
                      <a:pt x="527" y="311"/>
                      <a:pt x="527" y="280"/>
                      <a:pt x="527" y="280"/>
                    </a:cubicBezTo>
                    <a:lnTo>
                      <a:pt x="527" y="280"/>
                    </a:lnTo>
                    <a:cubicBezTo>
                      <a:pt x="527" y="280"/>
                      <a:pt x="496" y="280"/>
                      <a:pt x="496" y="311"/>
                    </a:cubicBezTo>
                    <a:lnTo>
                      <a:pt x="496" y="311"/>
                    </a:lnTo>
                    <a:lnTo>
                      <a:pt x="465" y="311"/>
                    </a:lnTo>
                    <a:lnTo>
                      <a:pt x="465" y="311"/>
                    </a:lnTo>
                    <a:lnTo>
                      <a:pt x="465" y="311"/>
                    </a:lnTo>
                    <a:lnTo>
                      <a:pt x="465" y="311"/>
                    </a:lnTo>
                    <a:cubicBezTo>
                      <a:pt x="433" y="311"/>
                      <a:pt x="433" y="311"/>
                      <a:pt x="433" y="280"/>
                    </a:cubicBezTo>
                    <a:lnTo>
                      <a:pt x="433" y="280"/>
                    </a:lnTo>
                    <a:lnTo>
                      <a:pt x="433" y="280"/>
                    </a:lnTo>
                    <a:cubicBezTo>
                      <a:pt x="433" y="311"/>
                      <a:pt x="403" y="311"/>
                      <a:pt x="403" y="311"/>
                    </a:cubicBezTo>
                    <a:lnTo>
                      <a:pt x="403" y="311"/>
                    </a:lnTo>
                    <a:lnTo>
                      <a:pt x="403" y="311"/>
                    </a:lnTo>
                    <a:lnTo>
                      <a:pt x="403" y="311"/>
                    </a:lnTo>
                    <a:cubicBezTo>
                      <a:pt x="372" y="311"/>
                      <a:pt x="372" y="311"/>
                      <a:pt x="372" y="280"/>
                    </a:cubicBezTo>
                    <a:lnTo>
                      <a:pt x="372" y="280"/>
                    </a:lnTo>
                    <a:lnTo>
                      <a:pt x="372" y="280"/>
                    </a:lnTo>
                    <a:lnTo>
                      <a:pt x="341" y="280"/>
                    </a:lnTo>
                    <a:lnTo>
                      <a:pt x="341" y="280"/>
                    </a:lnTo>
                    <a:cubicBezTo>
                      <a:pt x="341" y="249"/>
                      <a:pt x="341" y="249"/>
                      <a:pt x="341" y="249"/>
                    </a:cubicBezTo>
                    <a:lnTo>
                      <a:pt x="309" y="249"/>
                    </a:lnTo>
                    <a:cubicBezTo>
                      <a:pt x="309" y="249"/>
                      <a:pt x="309" y="249"/>
                      <a:pt x="309" y="280"/>
                    </a:cubicBezTo>
                    <a:lnTo>
                      <a:pt x="309" y="280"/>
                    </a:lnTo>
                    <a:lnTo>
                      <a:pt x="309" y="280"/>
                    </a:lnTo>
                    <a:lnTo>
                      <a:pt x="309" y="280"/>
                    </a:lnTo>
                    <a:cubicBezTo>
                      <a:pt x="279" y="280"/>
                      <a:pt x="279" y="249"/>
                      <a:pt x="279" y="249"/>
                    </a:cubicBezTo>
                    <a:lnTo>
                      <a:pt x="279" y="249"/>
                    </a:lnTo>
                    <a:lnTo>
                      <a:pt x="279" y="249"/>
                    </a:lnTo>
                    <a:lnTo>
                      <a:pt x="279" y="249"/>
                    </a:lnTo>
                    <a:cubicBezTo>
                      <a:pt x="248" y="249"/>
                      <a:pt x="248" y="249"/>
                      <a:pt x="248" y="249"/>
                    </a:cubicBezTo>
                    <a:lnTo>
                      <a:pt x="248" y="249"/>
                    </a:lnTo>
                    <a:lnTo>
                      <a:pt x="248" y="249"/>
                    </a:lnTo>
                    <a:lnTo>
                      <a:pt x="217" y="249"/>
                    </a:lnTo>
                    <a:lnTo>
                      <a:pt x="217" y="249"/>
                    </a:lnTo>
                    <a:lnTo>
                      <a:pt x="217" y="249"/>
                    </a:lnTo>
                    <a:lnTo>
                      <a:pt x="217" y="249"/>
                    </a:lnTo>
                    <a:lnTo>
                      <a:pt x="217" y="249"/>
                    </a:lnTo>
                    <a:lnTo>
                      <a:pt x="185" y="249"/>
                    </a:lnTo>
                    <a:lnTo>
                      <a:pt x="185" y="249"/>
                    </a:lnTo>
                    <a:lnTo>
                      <a:pt x="185" y="249"/>
                    </a:lnTo>
                    <a:lnTo>
                      <a:pt x="185" y="249"/>
                    </a:lnTo>
                    <a:lnTo>
                      <a:pt x="185" y="249"/>
                    </a:lnTo>
                    <a:lnTo>
                      <a:pt x="185" y="249"/>
                    </a:lnTo>
                    <a:lnTo>
                      <a:pt x="185" y="249"/>
                    </a:lnTo>
                    <a:cubicBezTo>
                      <a:pt x="185" y="249"/>
                      <a:pt x="185" y="280"/>
                      <a:pt x="155" y="280"/>
                    </a:cubicBezTo>
                    <a:lnTo>
                      <a:pt x="155" y="280"/>
                    </a:lnTo>
                    <a:lnTo>
                      <a:pt x="155" y="280"/>
                    </a:lnTo>
                    <a:cubicBezTo>
                      <a:pt x="124" y="280"/>
                      <a:pt x="124" y="280"/>
                      <a:pt x="124" y="280"/>
                    </a:cubicBezTo>
                    <a:lnTo>
                      <a:pt x="124" y="280"/>
                    </a:lnTo>
                    <a:lnTo>
                      <a:pt x="124" y="280"/>
                    </a:lnTo>
                    <a:cubicBezTo>
                      <a:pt x="93" y="311"/>
                      <a:pt x="93" y="311"/>
                      <a:pt x="93" y="311"/>
                    </a:cubicBezTo>
                    <a:lnTo>
                      <a:pt x="93" y="311"/>
                    </a:lnTo>
                    <a:cubicBezTo>
                      <a:pt x="93" y="311"/>
                      <a:pt x="93" y="311"/>
                      <a:pt x="93" y="341"/>
                    </a:cubicBezTo>
                    <a:lnTo>
                      <a:pt x="93" y="341"/>
                    </a:lnTo>
                    <a:lnTo>
                      <a:pt x="93" y="341"/>
                    </a:lnTo>
                    <a:cubicBezTo>
                      <a:pt x="93" y="341"/>
                      <a:pt x="93" y="341"/>
                      <a:pt x="93" y="373"/>
                    </a:cubicBezTo>
                    <a:cubicBezTo>
                      <a:pt x="61" y="373"/>
                      <a:pt x="61" y="373"/>
                      <a:pt x="61" y="373"/>
                    </a:cubicBezTo>
                    <a:lnTo>
                      <a:pt x="61" y="373"/>
                    </a:lnTo>
                    <a:lnTo>
                      <a:pt x="61" y="373"/>
                    </a:lnTo>
                    <a:lnTo>
                      <a:pt x="61" y="373"/>
                    </a:lnTo>
                    <a:lnTo>
                      <a:pt x="61" y="373"/>
                    </a:lnTo>
                    <a:cubicBezTo>
                      <a:pt x="31" y="373"/>
                      <a:pt x="31" y="373"/>
                      <a:pt x="31" y="341"/>
                    </a:cubicBezTo>
                    <a:lnTo>
                      <a:pt x="31" y="341"/>
                    </a:lnTo>
                    <a:lnTo>
                      <a:pt x="31" y="341"/>
                    </a:lnTo>
                    <a:cubicBezTo>
                      <a:pt x="31" y="341"/>
                      <a:pt x="31" y="341"/>
                      <a:pt x="0" y="341"/>
                    </a:cubicBezTo>
                    <a:cubicBezTo>
                      <a:pt x="0" y="341"/>
                      <a:pt x="0" y="341"/>
                      <a:pt x="0" y="311"/>
                    </a:cubicBezTo>
                    <a:lnTo>
                      <a:pt x="0" y="311"/>
                    </a:lnTo>
                    <a:lnTo>
                      <a:pt x="0" y="311"/>
                    </a:lnTo>
                    <a:cubicBezTo>
                      <a:pt x="0" y="341"/>
                      <a:pt x="0" y="341"/>
                      <a:pt x="0" y="373"/>
                    </a:cubicBezTo>
                    <a:lnTo>
                      <a:pt x="0" y="373"/>
                    </a:lnTo>
                    <a:lnTo>
                      <a:pt x="0" y="373"/>
                    </a:lnTo>
                    <a:lnTo>
                      <a:pt x="0" y="373"/>
                    </a:lnTo>
                    <a:lnTo>
                      <a:pt x="0" y="373"/>
                    </a:lnTo>
                    <a:cubicBezTo>
                      <a:pt x="0" y="373"/>
                      <a:pt x="0" y="373"/>
                      <a:pt x="0" y="4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Freeform 103"/>
              <p:cNvSpPr>
                <a:spLocks noChangeArrowheads="1"/>
              </p:cNvSpPr>
              <p:nvPr/>
            </p:nvSpPr>
            <p:spPr bwMode="auto">
              <a:xfrm>
                <a:off x="6469063" y="1624013"/>
                <a:ext cx="77787" cy="44450"/>
              </a:xfrm>
              <a:custGeom>
                <a:avLst/>
                <a:gdLst>
                  <a:gd name="T0" fmla="*/ 62 w 218"/>
                  <a:gd name="T1" fmla="*/ 0 h 124"/>
                  <a:gd name="T2" fmla="*/ 62 w 218"/>
                  <a:gd name="T3" fmla="*/ 0 h 124"/>
                  <a:gd name="T4" fmla="*/ 62 w 218"/>
                  <a:gd name="T5" fmla="*/ 0 h 124"/>
                  <a:gd name="T6" fmla="*/ 62 w 218"/>
                  <a:gd name="T7" fmla="*/ 0 h 124"/>
                  <a:gd name="T8" fmla="*/ 62 w 218"/>
                  <a:gd name="T9" fmla="*/ 30 h 124"/>
                  <a:gd name="T10" fmla="*/ 62 w 218"/>
                  <a:gd name="T11" fmla="*/ 62 h 124"/>
                  <a:gd name="T12" fmla="*/ 62 w 218"/>
                  <a:gd name="T13" fmla="*/ 62 h 124"/>
                  <a:gd name="T14" fmla="*/ 31 w 218"/>
                  <a:gd name="T15" fmla="*/ 93 h 124"/>
                  <a:gd name="T16" fmla="*/ 31 w 218"/>
                  <a:gd name="T17" fmla="*/ 93 h 124"/>
                  <a:gd name="T18" fmla="*/ 0 w 218"/>
                  <a:gd name="T19" fmla="*/ 93 h 124"/>
                  <a:gd name="T20" fmla="*/ 0 w 218"/>
                  <a:gd name="T21" fmla="*/ 93 h 124"/>
                  <a:gd name="T22" fmla="*/ 0 w 218"/>
                  <a:gd name="T23" fmla="*/ 93 h 124"/>
                  <a:gd name="T24" fmla="*/ 31 w 218"/>
                  <a:gd name="T25" fmla="*/ 93 h 124"/>
                  <a:gd name="T26" fmla="*/ 31 w 218"/>
                  <a:gd name="T27" fmla="*/ 93 h 124"/>
                  <a:gd name="T28" fmla="*/ 62 w 218"/>
                  <a:gd name="T29" fmla="*/ 93 h 124"/>
                  <a:gd name="T30" fmla="*/ 62 w 218"/>
                  <a:gd name="T31" fmla="*/ 93 h 124"/>
                  <a:gd name="T32" fmla="*/ 93 w 218"/>
                  <a:gd name="T33" fmla="*/ 123 h 124"/>
                  <a:gd name="T34" fmla="*/ 124 w 218"/>
                  <a:gd name="T35" fmla="*/ 123 h 124"/>
                  <a:gd name="T36" fmla="*/ 124 w 218"/>
                  <a:gd name="T37" fmla="*/ 123 h 124"/>
                  <a:gd name="T38" fmla="*/ 155 w 218"/>
                  <a:gd name="T39" fmla="*/ 93 h 124"/>
                  <a:gd name="T40" fmla="*/ 186 w 218"/>
                  <a:gd name="T41" fmla="*/ 62 h 124"/>
                  <a:gd name="T42" fmla="*/ 186 w 218"/>
                  <a:gd name="T43" fmla="*/ 62 h 124"/>
                  <a:gd name="T44" fmla="*/ 186 w 218"/>
                  <a:gd name="T45" fmla="*/ 62 h 124"/>
                  <a:gd name="T46" fmla="*/ 186 w 218"/>
                  <a:gd name="T47" fmla="*/ 62 h 124"/>
                  <a:gd name="T48" fmla="*/ 217 w 218"/>
                  <a:gd name="T49" fmla="*/ 62 h 124"/>
                  <a:gd name="T50" fmla="*/ 217 w 218"/>
                  <a:gd name="T51" fmla="*/ 62 h 124"/>
                  <a:gd name="T52" fmla="*/ 217 w 218"/>
                  <a:gd name="T53" fmla="*/ 62 h 124"/>
                  <a:gd name="T54" fmla="*/ 217 w 218"/>
                  <a:gd name="T55" fmla="*/ 62 h 124"/>
                  <a:gd name="T56" fmla="*/ 186 w 218"/>
                  <a:gd name="T57" fmla="*/ 30 h 124"/>
                  <a:gd name="T58" fmla="*/ 155 w 218"/>
                  <a:gd name="T59" fmla="*/ 30 h 124"/>
                  <a:gd name="T60" fmla="*/ 93 w 218"/>
                  <a:gd name="T61" fmla="*/ 0 h 124"/>
                  <a:gd name="T62" fmla="*/ 93 w 218"/>
                  <a:gd name="T63" fmla="*/ 0 h 124"/>
                  <a:gd name="T64" fmla="*/ 62 w 218"/>
                  <a:gd name="T6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8" h="124">
                    <a:moveTo>
                      <a:pt x="62" y="0"/>
                    </a:move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30"/>
                    </a:lnTo>
                    <a:cubicBezTo>
                      <a:pt x="62" y="30"/>
                      <a:pt x="62" y="30"/>
                      <a:pt x="62" y="62"/>
                    </a:cubicBezTo>
                    <a:lnTo>
                      <a:pt x="62" y="62"/>
                    </a:lnTo>
                    <a:lnTo>
                      <a:pt x="31" y="93"/>
                    </a:lnTo>
                    <a:lnTo>
                      <a:pt x="31" y="93"/>
                    </a:lnTo>
                    <a:cubicBezTo>
                      <a:pt x="0" y="93"/>
                      <a:pt x="0" y="93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cubicBezTo>
                      <a:pt x="31" y="93"/>
                      <a:pt x="31" y="93"/>
                      <a:pt x="31" y="93"/>
                    </a:cubicBezTo>
                    <a:lnTo>
                      <a:pt x="31" y="93"/>
                    </a:lnTo>
                    <a:cubicBezTo>
                      <a:pt x="62" y="93"/>
                      <a:pt x="62" y="93"/>
                      <a:pt x="62" y="93"/>
                    </a:cubicBezTo>
                    <a:lnTo>
                      <a:pt x="62" y="93"/>
                    </a:lnTo>
                    <a:lnTo>
                      <a:pt x="93" y="123"/>
                    </a:lnTo>
                    <a:cubicBezTo>
                      <a:pt x="124" y="123"/>
                      <a:pt x="124" y="123"/>
                      <a:pt x="124" y="123"/>
                    </a:cubicBezTo>
                    <a:lnTo>
                      <a:pt x="124" y="123"/>
                    </a:lnTo>
                    <a:cubicBezTo>
                      <a:pt x="124" y="93"/>
                      <a:pt x="124" y="93"/>
                      <a:pt x="155" y="93"/>
                    </a:cubicBezTo>
                    <a:cubicBezTo>
                      <a:pt x="155" y="62"/>
                      <a:pt x="155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217" y="62"/>
                      <a:pt x="217" y="62"/>
                      <a:pt x="217" y="62"/>
                    </a:cubicBezTo>
                    <a:lnTo>
                      <a:pt x="217" y="62"/>
                    </a:lnTo>
                    <a:lnTo>
                      <a:pt x="217" y="62"/>
                    </a:lnTo>
                    <a:lnTo>
                      <a:pt x="217" y="62"/>
                    </a:lnTo>
                    <a:cubicBezTo>
                      <a:pt x="186" y="62"/>
                      <a:pt x="186" y="62"/>
                      <a:pt x="186" y="30"/>
                    </a:cubicBezTo>
                    <a:lnTo>
                      <a:pt x="155" y="30"/>
                    </a:lnTo>
                    <a:cubicBezTo>
                      <a:pt x="124" y="30"/>
                      <a:pt x="124" y="30"/>
                      <a:pt x="93" y="0"/>
                    </a:cubicBezTo>
                    <a:lnTo>
                      <a:pt x="93" y="0"/>
                    </a:lnTo>
                    <a:cubicBezTo>
                      <a:pt x="93" y="0"/>
                      <a:pt x="93" y="0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Freeform 104"/>
              <p:cNvSpPr>
                <a:spLocks noChangeArrowheads="1"/>
              </p:cNvSpPr>
              <p:nvPr/>
            </p:nvSpPr>
            <p:spPr bwMode="auto">
              <a:xfrm>
                <a:off x="6491288" y="1423988"/>
                <a:ext cx="33337" cy="100012"/>
              </a:xfrm>
              <a:custGeom>
                <a:avLst/>
                <a:gdLst>
                  <a:gd name="T0" fmla="*/ 0 w 94"/>
                  <a:gd name="T1" fmla="*/ 62 h 280"/>
                  <a:gd name="T2" fmla="*/ 0 w 94"/>
                  <a:gd name="T3" fmla="*/ 62 h 280"/>
                  <a:gd name="T4" fmla="*/ 0 w 94"/>
                  <a:gd name="T5" fmla="*/ 92 h 280"/>
                  <a:gd name="T6" fmla="*/ 31 w 94"/>
                  <a:gd name="T7" fmla="*/ 92 h 280"/>
                  <a:gd name="T8" fmla="*/ 31 w 94"/>
                  <a:gd name="T9" fmla="*/ 92 h 280"/>
                  <a:gd name="T10" fmla="*/ 31 w 94"/>
                  <a:gd name="T11" fmla="*/ 124 h 280"/>
                  <a:gd name="T12" fmla="*/ 31 w 94"/>
                  <a:gd name="T13" fmla="*/ 155 h 280"/>
                  <a:gd name="T14" fmla="*/ 31 w 94"/>
                  <a:gd name="T15" fmla="*/ 155 h 280"/>
                  <a:gd name="T16" fmla="*/ 31 w 94"/>
                  <a:gd name="T17" fmla="*/ 155 h 280"/>
                  <a:gd name="T18" fmla="*/ 31 w 94"/>
                  <a:gd name="T19" fmla="*/ 216 h 280"/>
                  <a:gd name="T20" fmla="*/ 31 w 94"/>
                  <a:gd name="T21" fmla="*/ 248 h 280"/>
                  <a:gd name="T22" fmla="*/ 31 w 94"/>
                  <a:gd name="T23" fmla="*/ 279 h 280"/>
                  <a:gd name="T24" fmla="*/ 31 w 94"/>
                  <a:gd name="T25" fmla="*/ 279 h 280"/>
                  <a:gd name="T26" fmla="*/ 31 w 94"/>
                  <a:gd name="T27" fmla="*/ 279 h 280"/>
                  <a:gd name="T28" fmla="*/ 31 w 94"/>
                  <a:gd name="T29" fmla="*/ 279 h 280"/>
                  <a:gd name="T30" fmla="*/ 31 w 94"/>
                  <a:gd name="T31" fmla="*/ 279 h 280"/>
                  <a:gd name="T32" fmla="*/ 31 w 94"/>
                  <a:gd name="T33" fmla="*/ 248 h 280"/>
                  <a:gd name="T34" fmla="*/ 31 w 94"/>
                  <a:gd name="T35" fmla="*/ 216 h 280"/>
                  <a:gd name="T36" fmla="*/ 62 w 94"/>
                  <a:gd name="T37" fmla="*/ 216 h 280"/>
                  <a:gd name="T38" fmla="*/ 62 w 94"/>
                  <a:gd name="T39" fmla="*/ 216 h 280"/>
                  <a:gd name="T40" fmla="*/ 93 w 94"/>
                  <a:gd name="T41" fmla="*/ 216 h 280"/>
                  <a:gd name="T42" fmla="*/ 93 w 94"/>
                  <a:gd name="T43" fmla="*/ 216 h 280"/>
                  <a:gd name="T44" fmla="*/ 93 w 94"/>
                  <a:gd name="T45" fmla="*/ 216 h 280"/>
                  <a:gd name="T46" fmla="*/ 93 w 94"/>
                  <a:gd name="T47" fmla="*/ 186 h 280"/>
                  <a:gd name="T48" fmla="*/ 93 w 94"/>
                  <a:gd name="T49" fmla="*/ 186 h 280"/>
                  <a:gd name="T50" fmla="*/ 62 w 94"/>
                  <a:gd name="T51" fmla="*/ 155 h 280"/>
                  <a:gd name="T52" fmla="*/ 62 w 94"/>
                  <a:gd name="T53" fmla="*/ 155 h 280"/>
                  <a:gd name="T54" fmla="*/ 62 w 94"/>
                  <a:gd name="T55" fmla="*/ 124 h 280"/>
                  <a:gd name="T56" fmla="*/ 31 w 94"/>
                  <a:gd name="T57" fmla="*/ 92 h 280"/>
                  <a:gd name="T58" fmla="*/ 62 w 94"/>
                  <a:gd name="T59" fmla="*/ 31 h 280"/>
                  <a:gd name="T60" fmla="*/ 62 w 94"/>
                  <a:gd name="T61" fmla="*/ 31 h 280"/>
                  <a:gd name="T62" fmla="*/ 62 w 94"/>
                  <a:gd name="T63" fmla="*/ 31 h 280"/>
                  <a:gd name="T64" fmla="*/ 62 w 94"/>
                  <a:gd name="T65" fmla="*/ 0 h 280"/>
                  <a:gd name="T66" fmla="*/ 62 w 94"/>
                  <a:gd name="T67" fmla="*/ 0 h 280"/>
                  <a:gd name="T68" fmla="*/ 62 w 94"/>
                  <a:gd name="T69" fmla="*/ 0 h 280"/>
                  <a:gd name="T70" fmla="*/ 31 w 94"/>
                  <a:gd name="T71" fmla="*/ 0 h 280"/>
                  <a:gd name="T72" fmla="*/ 31 w 94"/>
                  <a:gd name="T73" fmla="*/ 0 h 280"/>
                  <a:gd name="T74" fmla="*/ 31 w 94"/>
                  <a:gd name="T75" fmla="*/ 0 h 280"/>
                  <a:gd name="T76" fmla="*/ 0 w 94"/>
                  <a:gd name="T77" fmla="*/ 6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4" h="280">
                    <a:moveTo>
                      <a:pt x="0" y="62"/>
                    </a:moveTo>
                    <a:lnTo>
                      <a:pt x="0" y="62"/>
                    </a:ln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31" y="92"/>
                    </a:cubicBezTo>
                    <a:lnTo>
                      <a:pt x="31" y="92"/>
                    </a:lnTo>
                    <a:lnTo>
                      <a:pt x="31" y="124"/>
                    </a:lnTo>
                    <a:cubicBezTo>
                      <a:pt x="31" y="155"/>
                      <a:pt x="31" y="155"/>
                      <a:pt x="31" y="155"/>
                    </a:cubicBezTo>
                    <a:lnTo>
                      <a:pt x="31" y="155"/>
                    </a:lnTo>
                    <a:lnTo>
                      <a:pt x="31" y="155"/>
                    </a:lnTo>
                    <a:cubicBezTo>
                      <a:pt x="31" y="186"/>
                      <a:pt x="31" y="216"/>
                      <a:pt x="31" y="216"/>
                    </a:cubicBezTo>
                    <a:cubicBezTo>
                      <a:pt x="31" y="248"/>
                      <a:pt x="31" y="248"/>
                      <a:pt x="31" y="248"/>
                    </a:cubicBez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lnTo>
                      <a:pt x="31" y="279"/>
                    </a:lnTo>
                    <a:cubicBezTo>
                      <a:pt x="31" y="279"/>
                      <a:pt x="31" y="279"/>
                      <a:pt x="31" y="248"/>
                    </a:cubicBezTo>
                    <a:cubicBezTo>
                      <a:pt x="31" y="248"/>
                      <a:pt x="31" y="248"/>
                      <a:pt x="31" y="216"/>
                    </a:cubicBezTo>
                    <a:lnTo>
                      <a:pt x="62" y="216"/>
                    </a:lnTo>
                    <a:lnTo>
                      <a:pt x="62" y="216"/>
                    </a:lnTo>
                    <a:cubicBezTo>
                      <a:pt x="93" y="216"/>
                      <a:pt x="93" y="216"/>
                      <a:pt x="93" y="216"/>
                    </a:cubicBezTo>
                    <a:lnTo>
                      <a:pt x="93" y="216"/>
                    </a:lnTo>
                    <a:lnTo>
                      <a:pt x="93" y="216"/>
                    </a:lnTo>
                    <a:cubicBezTo>
                      <a:pt x="93" y="186"/>
                      <a:pt x="62" y="186"/>
                      <a:pt x="93" y="186"/>
                    </a:cubicBezTo>
                    <a:lnTo>
                      <a:pt x="93" y="186"/>
                    </a:lnTo>
                    <a:cubicBezTo>
                      <a:pt x="93" y="186"/>
                      <a:pt x="93" y="186"/>
                      <a:pt x="62" y="155"/>
                    </a:cubicBezTo>
                    <a:lnTo>
                      <a:pt x="62" y="155"/>
                    </a:lnTo>
                    <a:lnTo>
                      <a:pt x="62" y="124"/>
                    </a:lnTo>
                    <a:cubicBezTo>
                      <a:pt x="62" y="124"/>
                      <a:pt x="62" y="92"/>
                      <a:pt x="31" y="92"/>
                    </a:cubicBezTo>
                    <a:cubicBezTo>
                      <a:pt x="31" y="62"/>
                      <a:pt x="31" y="31"/>
                      <a:pt x="62" y="31"/>
                    </a:cubicBezTo>
                    <a:lnTo>
                      <a:pt x="62" y="31"/>
                    </a:lnTo>
                    <a:lnTo>
                      <a:pt x="62" y="31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0" y="31"/>
                      <a:pt x="0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Freeform 105"/>
              <p:cNvSpPr>
                <a:spLocks noChangeArrowheads="1"/>
              </p:cNvSpPr>
              <p:nvPr/>
            </p:nvSpPr>
            <p:spPr bwMode="auto">
              <a:xfrm>
                <a:off x="5141913" y="1423988"/>
                <a:ext cx="1193800" cy="736600"/>
              </a:xfrm>
              <a:custGeom>
                <a:avLst/>
                <a:gdLst>
                  <a:gd name="T0" fmla="*/ 2913 w 3317"/>
                  <a:gd name="T1" fmla="*/ 712 h 2046"/>
                  <a:gd name="T2" fmla="*/ 3130 w 3317"/>
                  <a:gd name="T3" fmla="*/ 620 h 2046"/>
                  <a:gd name="T4" fmla="*/ 3161 w 3317"/>
                  <a:gd name="T5" fmla="*/ 496 h 2046"/>
                  <a:gd name="T6" fmla="*/ 3254 w 3317"/>
                  <a:gd name="T7" fmla="*/ 464 h 2046"/>
                  <a:gd name="T8" fmla="*/ 3254 w 3317"/>
                  <a:gd name="T9" fmla="*/ 340 h 2046"/>
                  <a:gd name="T10" fmla="*/ 3069 w 3317"/>
                  <a:gd name="T11" fmla="*/ 279 h 2046"/>
                  <a:gd name="T12" fmla="*/ 2851 w 3317"/>
                  <a:gd name="T13" fmla="*/ 62 h 2046"/>
                  <a:gd name="T14" fmla="*/ 2665 w 3317"/>
                  <a:gd name="T15" fmla="*/ 0 h 2046"/>
                  <a:gd name="T16" fmla="*/ 2603 w 3317"/>
                  <a:gd name="T17" fmla="*/ 62 h 2046"/>
                  <a:gd name="T18" fmla="*/ 2479 w 3317"/>
                  <a:gd name="T19" fmla="*/ 216 h 2046"/>
                  <a:gd name="T20" fmla="*/ 2325 w 3317"/>
                  <a:gd name="T21" fmla="*/ 310 h 2046"/>
                  <a:gd name="T22" fmla="*/ 2541 w 3317"/>
                  <a:gd name="T23" fmla="*/ 403 h 2046"/>
                  <a:gd name="T24" fmla="*/ 2479 w 3317"/>
                  <a:gd name="T25" fmla="*/ 434 h 2046"/>
                  <a:gd name="T26" fmla="*/ 2355 w 3317"/>
                  <a:gd name="T27" fmla="*/ 464 h 2046"/>
                  <a:gd name="T28" fmla="*/ 2201 w 3317"/>
                  <a:gd name="T29" fmla="*/ 558 h 2046"/>
                  <a:gd name="T30" fmla="*/ 2107 w 3317"/>
                  <a:gd name="T31" fmla="*/ 588 h 2046"/>
                  <a:gd name="T32" fmla="*/ 1983 w 3317"/>
                  <a:gd name="T33" fmla="*/ 712 h 2046"/>
                  <a:gd name="T34" fmla="*/ 1673 w 3317"/>
                  <a:gd name="T35" fmla="*/ 744 h 2046"/>
                  <a:gd name="T36" fmla="*/ 1549 w 3317"/>
                  <a:gd name="T37" fmla="*/ 744 h 2046"/>
                  <a:gd name="T38" fmla="*/ 1240 w 3317"/>
                  <a:gd name="T39" fmla="*/ 681 h 2046"/>
                  <a:gd name="T40" fmla="*/ 1085 w 3317"/>
                  <a:gd name="T41" fmla="*/ 558 h 2046"/>
                  <a:gd name="T42" fmla="*/ 898 w 3317"/>
                  <a:gd name="T43" fmla="*/ 434 h 2046"/>
                  <a:gd name="T44" fmla="*/ 713 w 3317"/>
                  <a:gd name="T45" fmla="*/ 279 h 2046"/>
                  <a:gd name="T46" fmla="*/ 620 w 3317"/>
                  <a:gd name="T47" fmla="*/ 434 h 2046"/>
                  <a:gd name="T48" fmla="*/ 496 w 3317"/>
                  <a:gd name="T49" fmla="*/ 434 h 2046"/>
                  <a:gd name="T50" fmla="*/ 433 w 3317"/>
                  <a:gd name="T51" fmla="*/ 558 h 2046"/>
                  <a:gd name="T52" fmla="*/ 372 w 3317"/>
                  <a:gd name="T53" fmla="*/ 651 h 2046"/>
                  <a:gd name="T54" fmla="*/ 341 w 3317"/>
                  <a:gd name="T55" fmla="*/ 744 h 2046"/>
                  <a:gd name="T56" fmla="*/ 61 w 3317"/>
                  <a:gd name="T57" fmla="*/ 836 h 2046"/>
                  <a:gd name="T58" fmla="*/ 0 w 3317"/>
                  <a:gd name="T59" fmla="*/ 899 h 2046"/>
                  <a:gd name="T60" fmla="*/ 124 w 3317"/>
                  <a:gd name="T61" fmla="*/ 1053 h 2046"/>
                  <a:gd name="T62" fmla="*/ 248 w 3317"/>
                  <a:gd name="T63" fmla="*/ 1084 h 2046"/>
                  <a:gd name="T64" fmla="*/ 341 w 3317"/>
                  <a:gd name="T65" fmla="*/ 1084 h 2046"/>
                  <a:gd name="T66" fmla="*/ 341 w 3317"/>
                  <a:gd name="T67" fmla="*/ 1208 h 2046"/>
                  <a:gd name="T68" fmla="*/ 278 w 3317"/>
                  <a:gd name="T69" fmla="*/ 1364 h 2046"/>
                  <a:gd name="T70" fmla="*/ 372 w 3317"/>
                  <a:gd name="T71" fmla="*/ 1456 h 2046"/>
                  <a:gd name="T72" fmla="*/ 526 w 3317"/>
                  <a:gd name="T73" fmla="*/ 1488 h 2046"/>
                  <a:gd name="T74" fmla="*/ 650 w 3317"/>
                  <a:gd name="T75" fmla="*/ 1549 h 2046"/>
                  <a:gd name="T76" fmla="*/ 774 w 3317"/>
                  <a:gd name="T77" fmla="*/ 1580 h 2046"/>
                  <a:gd name="T78" fmla="*/ 868 w 3317"/>
                  <a:gd name="T79" fmla="*/ 1549 h 2046"/>
                  <a:gd name="T80" fmla="*/ 961 w 3317"/>
                  <a:gd name="T81" fmla="*/ 1580 h 2046"/>
                  <a:gd name="T82" fmla="*/ 1085 w 3317"/>
                  <a:gd name="T83" fmla="*/ 1519 h 2046"/>
                  <a:gd name="T84" fmla="*/ 1240 w 3317"/>
                  <a:gd name="T85" fmla="*/ 1488 h 2046"/>
                  <a:gd name="T86" fmla="*/ 1394 w 3317"/>
                  <a:gd name="T87" fmla="*/ 1704 h 2046"/>
                  <a:gd name="T88" fmla="*/ 1332 w 3317"/>
                  <a:gd name="T89" fmla="*/ 1828 h 2046"/>
                  <a:gd name="T90" fmla="*/ 1394 w 3317"/>
                  <a:gd name="T91" fmla="*/ 1890 h 2046"/>
                  <a:gd name="T92" fmla="*/ 1457 w 3317"/>
                  <a:gd name="T93" fmla="*/ 1984 h 2046"/>
                  <a:gd name="T94" fmla="*/ 1549 w 3317"/>
                  <a:gd name="T95" fmla="*/ 1952 h 2046"/>
                  <a:gd name="T96" fmla="*/ 1673 w 3317"/>
                  <a:gd name="T97" fmla="*/ 1921 h 2046"/>
                  <a:gd name="T98" fmla="*/ 1766 w 3317"/>
                  <a:gd name="T99" fmla="*/ 1921 h 2046"/>
                  <a:gd name="T100" fmla="*/ 1890 w 3317"/>
                  <a:gd name="T101" fmla="*/ 2014 h 2046"/>
                  <a:gd name="T102" fmla="*/ 2169 w 3317"/>
                  <a:gd name="T103" fmla="*/ 1952 h 2046"/>
                  <a:gd name="T104" fmla="*/ 2386 w 3317"/>
                  <a:gd name="T105" fmla="*/ 1828 h 2046"/>
                  <a:gd name="T106" fmla="*/ 2573 w 3317"/>
                  <a:gd name="T107" fmla="*/ 1612 h 2046"/>
                  <a:gd name="T108" fmla="*/ 2573 w 3317"/>
                  <a:gd name="T109" fmla="*/ 1519 h 2046"/>
                  <a:gd name="T110" fmla="*/ 2573 w 3317"/>
                  <a:gd name="T111" fmla="*/ 1271 h 2046"/>
                  <a:gd name="T112" fmla="*/ 2541 w 3317"/>
                  <a:gd name="T113" fmla="*/ 1053 h 2046"/>
                  <a:gd name="T114" fmla="*/ 2386 w 3317"/>
                  <a:gd name="T115" fmla="*/ 960 h 2046"/>
                  <a:gd name="T116" fmla="*/ 2603 w 3317"/>
                  <a:gd name="T117" fmla="*/ 744 h 2046"/>
                  <a:gd name="T118" fmla="*/ 2821 w 3317"/>
                  <a:gd name="T119" fmla="*/ 775 h 2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17" h="2046">
                    <a:moveTo>
                      <a:pt x="2821" y="775"/>
                    </a:moveTo>
                    <a:lnTo>
                      <a:pt x="2821" y="775"/>
                    </a:lnTo>
                    <a:lnTo>
                      <a:pt x="2821" y="775"/>
                    </a:lnTo>
                    <a:lnTo>
                      <a:pt x="2821" y="775"/>
                    </a:lnTo>
                    <a:lnTo>
                      <a:pt x="2821" y="775"/>
                    </a:lnTo>
                    <a:lnTo>
                      <a:pt x="2851" y="744"/>
                    </a:lnTo>
                    <a:lnTo>
                      <a:pt x="2851" y="744"/>
                    </a:lnTo>
                    <a:lnTo>
                      <a:pt x="2851" y="744"/>
                    </a:lnTo>
                    <a:lnTo>
                      <a:pt x="2882" y="744"/>
                    </a:lnTo>
                    <a:cubicBezTo>
                      <a:pt x="2882" y="712"/>
                      <a:pt x="2882" y="712"/>
                      <a:pt x="2913" y="712"/>
                    </a:cubicBezTo>
                    <a:lnTo>
                      <a:pt x="2913" y="712"/>
                    </a:lnTo>
                    <a:cubicBezTo>
                      <a:pt x="2944" y="712"/>
                      <a:pt x="2944" y="712"/>
                      <a:pt x="2944" y="712"/>
                    </a:cubicBezTo>
                    <a:cubicBezTo>
                      <a:pt x="2944" y="712"/>
                      <a:pt x="2975" y="712"/>
                      <a:pt x="2975" y="681"/>
                    </a:cubicBezTo>
                    <a:lnTo>
                      <a:pt x="2975" y="681"/>
                    </a:lnTo>
                    <a:lnTo>
                      <a:pt x="3006" y="681"/>
                    </a:lnTo>
                    <a:lnTo>
                      <a:pt x="3006" y="681"/>
                    </a:lnTo>
                    <a:cubicBezTo>
                      <a:pt x="3037" y="681"/>
                      <a:pt x="3037" y="651"/>
                      <a:pt x="3037" y="651"/>
                    </a:cubicBezTo>
                    <a:cubicBezTo>
                      <a:pt x="3037" y="651"/>
                      <a:pt x="3037" y="651"/>
                      <a:pt x="3069" y="620"/>
                    </a:cubicBezTo>
                    <a:lnTo>
                      <a:pt x="3069" y="620"/>
                    </a:lnTo>
                    <a:lnTo>
                      <a:pt x="3069" y="620"/>
                    </a:lnTo>
                    <a:cubicBezTo>
                      <a:pt x="3099" y="620"/>
                      <a:pt x="3099" y="620"/>
                      <a:pt x="3099" y="620"/>
                    </a:cubicBezTo>
                    <a:lnTo>
                      <a:pt x="3130" y="620"/>
                    </a:lnTo>
                    <a:lnTo>
                      <a:pt x="3130" y="620"/>
                    </a:lnTo>
                    <a:lnTo>
                      <a:pt x="3130" y="620"/>
                    </a:lnTo>
                    <a:cubicBezTo>
                      <a:pt x="3130" y="620"/>
                      <a:pt x="3130" y="620"/>
                      <a:pt x="3130" y="588"/>
                    </a:cubicBezTo>
                    <a:lnTo>
                      <a:pt x="3130" y="588"/>
                    </a:lnTo>
                    <a:lnTo>
                      <a:pt x="3130" y="558"/>
                    </a:lnTo>
                    <a:lnTo>
                      <a:pt x="3130" y="558"/>
                    </a:lnTo>
                    <a:lnTo>
                      <a:pt x="3099" y="558"/>
                    </a:lnTo>
                    <a:cubicBezTo>
                      <a:pt x="3099" y="527"/>
                      <a:pt x="3099" y="527"/>
                      <a:pt x="3099" y="527"/>
                    </a:cubicBezTo>
                    <a:cubicBezTo>
                      <a:pt x="3099" y="527"/>
                      <a:pt x="3099" y="496"/>
                      <a:pt x="3130" y="496"/>
                    </a:cubicBezTo>
                    <a:lnTo>
                      <a:pt x="3130" y="496"/>
                    </a:lnTo>
                    <a:lnTo>
                      <a:pt x="3161" y="496"/>
                    </a:lnTo>
                    <a:cubicBezTo>
                      <a:pt x="3161" y="496"/>
                      <a:pt x="3161" y="496"/>
                      <a:pt x="3161" y="464"/>
                    </a:cubicBezTo>
                    <a:lnTo>
                      <a:pt x="3161" y="464"/>
                    </a:lnTo>
                    <a:cubicBezTo>
                      <a:pt x="3161" y="464"/>
                      <a:pt x="3161" y="464"/>
                      <a:pt x="3192" y="464"/>
                    </a:cubicBezTo>
                    <a:lnTo>
                      <a:pt x="3192" y="464"/>
                    </a:lnTo>
                    <a:lnTo>
                      <a:pt x="3192" y="464"/>
                    </a:lnTo>
                    <a:cubicBezTo>
                      <a:pt x="3192" y="464"/>
                      <a:pt x="3192" y="464"/>
                      <a:pt x="3223" y="496"/>
                    </a:cubicBezTo>
                    <a:lnTo>
                      <a:pt x="3223" y="496"/>
                    </a:lnTo>
                    <a:cubicBezTo>
                      <a:pt x="3223" y="464"/>
                      <a:pt x="3254" y="464"/>
                      <a:pt x="3254" y="464"/>
                    </a:cubicBezTo>
                    <a:lnTo>
                      <a:pt x="3254" y="464"/>
                    </a:lnTo>
                    <a:lnTo>
                      <a:pt x="3254" y="464"/>
                    </a:lnTo>
                    <a:lnTo>
                      <a:pt x="3254" y="464"/>
                    </a:lnTo>
                    <a:lnTo>
                      <a:pt x="3254" y="464"/>
                    </a:lnTo>
                    <a:cubicBezTo>
                      <a:pt x="3254" y="434"/>
                      <a:pt x="3285" y="434"/>
                      <a:pt x="3285" y="403"/>
                    </a:cubicBezTo>
                    <a:lnTo>
                      <a:pt x="3285" y="403"/>
                    </a:lnTo>
                    <a:lnTo>
                      <a:pt x="3285" y="403"/>
                    </a:lnTo>
                    <a:cubicBezTo>
                      <a:pt x="3285" y="372"/>
                      <a:pt x="3285" y="372"/>
                      <a:pt x="3285" y="372"/>
                    </a:cubicBezTo>
                    <a:cubicBezTo>
                      <a:pt x="3285" y="372"/>
                      <a:pt x="3285" y="340"/>
                      <a:pt x="3316" y="340"/>
                    </a:cubicBezTo>
                    <a:lnTo>
                      <a:pt x="3316" y="340"/>
                    </a:lnTo>
                    <a:lnTo>
                      <a:pt x="3316" y="340"/>
                    </a:lnTo>
                    <a:lnTo>
                      <a:pt x="3285" y="340"/>
                    </a:lnTo>
                    <a:lnTo>
                      <a:pt x="3285" y="340"/>
                    </a:lnTo>
                    <a:cubicBezTo>
                      <a:pt x="3254" y="340"/>
                      <a:pt x="3254" y="340"/>
                      <a:pt x="3254" y="340"/>
                    </a:cubicBezTo>
                    <a:lnTo>
                      <a:pt x="3254" y="340"/>
                    </a:lnTo>
                    <a:lnTo>
                      <a:pt x="3254" y="340"/>
                    </a:lnTo>
                    <a:cubicBezTo>
                      <a:pt x="3254" y="372"/>
                      <a:pt x="3223" y="372"/>
                      <a:pt x="3192" y="372"/>
                    </a:cubicBezTo>
                    <a:lnTo>
                      <a:pt x="3192" y="372"/>
                    </a:lnTo>
                    <a:cubicBezTo>
                      <a:pt x="3161" y="372"/>
                      <a:pt x="3161" y="372"/>
                      <a:pt x="3130" y="372"/>
                    </a:cubicBezTo>
                    <a:lnTo>
                      <a:pt x="3130" y="372"/>
                    </a:lnTo>
                    <a:cubicBezTo>
                      <a:pt x="3099" y="372"/>
                      <a:pt x="3099" y="340"/>
                      <a:pt x="3099" y="340"/>
                    </a:cubicBezTo>
                    <a:cubicBezTo>
                      <a:pt x="3099" y="340"/>
                      <a:pt x="3099" y="340"/>
                      <a:pt x="3099" y="310"/>
                    </a:cubicBezTo>
                    <a:lnTo>
                      <a:pt x="3099" y="310"/>
                    </a:lnTo>
                    <a:lnTo>
                      <a:pt x="3099" y="310"/>
                    </a:lnTo>
                    <a:cubicBezTo>
                      <a:pt x="3069" y="310"/>
                      <a:pt x="3069" y="310"/>
                      <a:pt x="3069" y="279"/>
                    </a:cubicBezTo>
                    <a:cubicBezTo>
                      <a:pt x="3069" y="279"/>
                      <a:pt x="3069" y="279"/>
                      <a:pt x="3037" y="279"/>
                    </a:cubicBezTo>
                    <a:lnTo>
                      <a:pt x="3037" y="279"/>
                    </a:lnTo>
                    <a:lnTo>
                      <a:pt x="3037" y="279"/>
                    </a:lnTo>
                    <a:lnTo>
                      <a:pt x="3037" y="279"/>
                    </a:lnTo>
                    <a:cubicBezTo>
                      <a:pt x="3006" y="279"/>
                      <a:pt x="2975" y="279"/>
                      <a:pt x="2975" y="279"/>
                    </a:cubicBezTo>
                    <a:cubicBezTo>
                      <a:pt x="2944" y="248"/>
                      <a:pt x="2944" y="248"/>
                      <a:pt x="2913" y="216"/>
                    </a:cubicBezTo>
                    <a:lnTo>
                      <a:pt x="2913" y="186"/>
                    </a:lnTo>
                    <a:cubicBezTo>
                      <a:pt x="2913" y="155"/>
                      <a:pt x="2913" y="155"/>
                      <a:pt x="2882" y="155"/>
                    </a:cubicBezTo>
                    <a:cubicBezTo>
                      <a:pt x="2882" y="124"/>
                      <a:pt x="2882" y="124"/>
                      <a:pt x="2882" y="124"/>
                    </a:cubicBezTo>
                    <a:cubicBezTo>
                      <a:pt x="2882" y="124"/>
                      <a:pt x="2882" y="92"/>
                      <a:pt x="2851" y="92"/>
                    </a:cubicBezTo>
                    <a:lnTo>
                      <a:pt x="2851" y="62"/>
                    </a:lnTo>
                    <a:cubicBezTo>
                      <a:pt x="2851" y="62"/>
                      <a:pt x="2851" y="31"/>
                      <a:pt x="2821" y="31"/>
                    </a:cubicBezTo>
                    <a:lnTo>
                      <a:pt x="2821" y="31"/>
                    </a:lnTo>
                    <a:lnTo>
                      <a:pt x="2821" y="31"/>
                    </a:lnTo>
                    <a:lnTo>
                      <a:pt x="2821" y="31"/>
                    </a:lnTo>
                    <a:lnTo>
                      <a:pt x="2821" y="31"/>
                    </a:lnTo>
                    <a:lnTo>
                      <a:pt x="2789" y="31"/>
                    </a:lnTo>
                    <a:lnTo>
                      <a:pt x="2789" y="31"/>
                    </a:lnTo>
                    <a:lnTo>
                      <a:pt x="2758" y="31"/>
                    </a:lnTo>
                    <a:cubicBezTo>
                      <a:pt x="2758" y="31"/>
                      <a:pt x="2758" y="0"/>
                      <a:pt x="2727" y="0"/>
                    </a:cubicBezTo>
                    <a:lnTo>
                      <a:pt x="2665" y="0"/>
                    </a:lnTo>
                    <a:lnTo>
                      <a:pt x="2665" y="0"/>
                    </a:lnTo>
                    <a:cubicBezTo>
                      <a:pt x="2634" y="0"/>
                      <a:pt x="2634" y="0"/>
                      <a:pt x="2634" y="0"/>
                    </a:cubicBezTo>
                    <a:cubicBezTo>
                      <a:pt x="2634" y="31"/>
                      <a:pt x="2634" y="31"/>
                      <a:pt x="2603" y="31"/>
                    </a:cubicBezTo>
                    <a:lnTo>
                      <a:pt x="2603" y="31"/>
                    </a:lnTo>
                    <a:lnTo>
                      <a:pt x="2603" y="31"/>
                    </a:lnTo>
                    <a:cubicBezTo>
                      <a:pt x="2603" y="0"/>
                      <a:pt x="2603" y="0"/>
                      <a:pt x="2603" y="0"/>
                    </a:cubicBezTo>
                    <a:lnTo>
                      <a:pt x="2573" y="31"/>
                    </a:lnTo>
                    <a:lnTo>
                      <a:pt x="2573" y="31"/>
                    </a:lnTo>
                    <a:lnTo>
                      <a:pt x="2603" y="31"/>
                    </a:lnTo>
                    <a:cubicBezTo>
                      <a:pt x="2603" y="62"/>
                      <a:pt x="2603" y="62"/>
                      <a:pt x="2603" y="62"/>
                    </a:cubicBezTo>
                    <a:lnTo>
                      <a:pt x="2603" y="62"/>
                    </a:lnTo>
                    <a:lnTo>
                      <a:pt x="2603" y="62"/>
                    </a:lnTo>
                    <a:cubicBezTo>
                      <a:pt x="2603" y="92"/>
                      <a:pt x="2573" y="92"/>
                      <a:pt x="2573" y="124"/>
                    </a:cubicBezTo>
                    <a:lnTo>
                      <a:pt x="2541" y="124"/>
                    </a:lnTo>
                    <a:lnTo>
                      <a:pt x="2541" y="155"/>
                    </a:lnTo>
                    <a:lnTo>
                      <a:pt x="2541" y="155"/>
                    </a:lnTo>
                    <a:lnTo>
                      <a:pt x="2541" y="155"/>
                    </a:lnTo>
                    <a:lnTo>
                      <a:pt x="2510" y="186"/>
                    </a:lnTo>
                    <a:lnTo>
                      <a:pt x="2510" y="186"/>
                    </a:lnTo>
                    <a:lnTo>
                      <a:pt x="2510" y="186"/>
                    </a:lnTo>
                    <a:lnTo>
                      <a:pt x="2510" y="186"/>
                    </a:lnTo>
                    <a:cubicBezTo>
                      <a:pt x="2510" y="216"/>
                      <a:pt x="2510" y="216"/>
                      <a:pt x="2479" y="216"/>
                    </a:cubicBezTo>
                    <a:lnTo>
                      <a:pt x="2479" y="216"/>
                    </a:lnTo>
                    <a:lnTo>
                      <a:pt x="2479" y="216"/>
                    </a:lnTo>
                    <a:cubicBezTo>
                      <a:pt x="2479" y="248"/>
                      <a:pt x="2479" y="248"/>
                      <a:pt x="2449" y="248"/>
                    </a:cubicBezTo>
                    <a:cubicBezTo>
                      <a:pt x="2449" y="248"/>
                      <a:pt x="2417" y="248"/>
                      <a:pt x="2386" y="248"/>
                    </a:cubicBezTo>
                    <a:lnTo>
                      <a:pt x="2386" y="248"/>
                    </a:lnTo>
                    <a:lnTo>
                      <a:pt x="2355" y="248"/>
                    </a:lnTo>
                    <a:cubicBezTo>
                      <a:pt x="2355" y="248"/>
                      <a:pt x="2355" y="279"/>
                      <a:pt x="2325" y="279"/>
                    </a:cubicBezTo>
                    <a:lnTo>
                      <a:pt x="2325" y="310"/>
                    </a:lnTo>
                    <a:lnTo>
                      <a:pt x="2325" y="310"/>
                    </a:lnTo>
                    <a:lnTo>
                      <a:pt x="2325" y="310"/>
                    </a:lnTo>
                    <a:lnTo>
                      <a:pt x="2325" y="310"/>
                    </a:lnTo>
                    <a:lnTo>
                      <a:pt x="2325" y="310"/>
                    </a:lnTo>
                    <a:lnTo>
                      <a:pt x="2325" y="310"/>
                    </a:lnTo>
                    <a:cubicBezTo>
                      <a:pt x="2355" y="310"/>
                      <a:pt x="2355" y="310"/>
                      <a:pt x="2355" y="310"/>
                    </a:cubicBezTo>
                    <a:lnTo>
                      <a:pt x="2355" y="310"/>
                    </a:lnTo>
                    <a:lnTo>
                      <a:pt x="2386" y="310"/>
                    </a:lnTo>
                    <a:lnTo>
                      <a:pt x="2386" y="310"/>
                    </a:lnTo>
                    <a:cubicBezTo>
                      <a:pt x="2417" y="310"/>
                      <a:pt x="2417" y="310"/>
                      <a:pt x="2417" y="310"/>
                    </a:cubicBezTo>
                    <a:lnTo>
                      <a:pt x="2417" y="310"/>
                    </a:lnTo>
                    <a:cubicBezTo>
                      <a:pt x="2449" y="310"/>
                      <a:pt x="2449" y="310"/>
                      <a:pt x="2449" y="310"/>
                    </a:cubicBezTo>
                    <a:cubicBezTo>
                      <a:pt x="2449" y="310"/>
                      <a:pt x="2449" y="310"/>
                      <a:pt x="2479" y="310"/>
                    </a:cubicBezTo>
                    <a:cubicBezTo>
                      <a:pt x="2479" y="340"/>
                      <a:pt x="2541" y="372"/>
                      <a:pt x="2541" y="372"/>
                    </a:cubicBezTo>
                    <a:lnTo>
                      <a:pt x="2541" y="403"/>
                    </a:lnTo>
                    <a:cubicBezTo>
                      <a:pt x="2541" y="403"/>
                      <a:pt x="2541" y="403"/>
                      <a:pt x="2541" y="434"/>
                    </a:cubicBezTo>
                    <a:lnTo>
                      <a:pt x="2541" y="434"/>
                    </a:lnTo>
                    <a:cubicBezTo>
                      <a:pt x="2541" y="434"/>
                      <a:pt x="2541" y="464"/>
                      <a:pt x="2510" y="464"/>
                    </a:cubicBezTo>
                    <a:lnTo>
                      <a:pt x="2510" y="464"/>
                    </a:lnTo>
                    <a:lnTo>
                      <a:pt x="2510" y="434"/>
                    </a:lnTo>
                    <a:lnTo>
                      <a:pt x="2510" y="434"/>
                    </a:lnTo>
                    <a:cubicBezTo>
                      <a:pt x="2479" y="434"/>
                      <a:pt x="2479" y="434"/>
                      <a:pt x="2479" y="434"/>
                    </a:cubicBezTo>
                    <a:lnTo>
                      <a:pt x="2479" y="434"/>
                    </a:lnTo>
                    <a:lnTo>
                      <a:pt x="2479" y="434"/>
                    </a:lnTo>
                    <a:lnTo>
                      <a:pt x="2479" y="434"/>
                    </a:lnTo>
                    <a:lnTo>
                      <a:pt x="2479" y="434"/>
                    </a:lnTo>
                    <a:cubicBezTo>
                      <a:pt x="2449" y="434"/>
                      <a:pt x="2449" y="434"/>
                      <a:pt x="2449" y="434"/>
                    </a:cubicBezTo>
                    <a:lnTo>
                      <a:pt x="2449" y="434"/>
                    </a:lnTo>
                    <a:lnTo>
                      <a:pt x="2449" y="434"/>
                    </a:lnTo>
                    <a:cubicBezTo>
                      <a:pt x="2449" y="434"/>
                      <a:pt x="2449" y="434"/>
                      <a:pt x="2417" y="434"/>
                    </a:cubicBezTo>
                    <a:cubicBezTo>
                      <a:pt x="2417" y="464"/>
                      <a:pt x="2417" y="464"/>
                      <a:pt x="2417" y="464"/>
                    </a:cubicBezTo>
                    <a:lnTo>
                      <a:pt x="2417" y="464"/>
                    </a:lnTo>
                    <a:lnTo>
                      <a:pt x="2417" y="464"/>
                    </a:lnTo>
                    <a:cubicBezTo>
                      <a:pt x="2386" y="464"/>
                      <a:pt x="2386" y="464"/>
                      <a:pt x="2386" y="464"/>
                    </a:cubicBezTo>
                    <a:lnTo>
                      <a:pt x="2386" y="464"/>
                    </a:lnTo>
                    <a:lnTo>
                      <a:pt x="2386" y="464"/>
                    </a:lnTo>
                    <a:lnTo>
                      <a:pt x="2355" y="464"/>
                    </a:lnTo>
                    <a:lnTo>
                      <a:pt x="2355" y="464"/>
                    </a:lnTo>
                    <a:lnTo>
                      <a:pt x="2355" y="464"/>
                    </a:lnTo>
                    <a:cubicBezTo>
                      <a:pt x="2355" y="496"/>
                      <a:pt x="2355" y="496"/>
                      <a:pt x="2325" y="496"/>
                    </a:cubicBezTo>
                    <a:cubicBezTo>
                      <a:pt x="2325" y="527"/>
                      <a:pt x="2325" y="527"/>
                      <a:pt x="2325" y="527"/>
                    </a:cubicBezTo>
                    <a:cubicBezTo>
                      <a:pt x="2293" y="527"/>
                      <a:pt x="2293" y="527"/>
                      <a:pt x="2293" y="527"/>
                    </a:cubicBezTo>
                    <a:lnTo>
                      <a:pt x="2293" y="527"/>
                    </a:lnTo>
                    <a:lnTo>
                      <a:pt x="2262" y="527"/>
                    </a:lnTo>
                    <a:lnTo>
                      <a:pt x="2262" y="527"/>
                    </a:lnTo>
                    <a:lnTo>
                      <a:pt x="2262" y="527"/>
                    </a:lnTo>
                    <a:cubicBezTo>
                      <a:pt x="2262" y="527"/>
                      <a:pt x="2231" y="527"/>
                      <a:pt x="2231" y="558"/>
                    </a:cubicBezTo>
                    <a:cubicBezTo>
                      <a:pt x="2201" y="558"/>
                      <a:pt x="2201" y="558"/>
                      <a:pt x="2201" y="558"/>
                    </a:cubicBezTo>
                    <a:lnTo>
                      <a:pt x="2201" y="558"/>
                    </a:lnTo>
                    <a:lnTo>
                      <a:pt x="2201" y="558"/>
                    </a:lnTo>
                    <a:cubicBezTo>
                      <a:pt x="2169" y="558"/>
                      <a:pt x="2169" y="558"/>
                      <a:pt x="2169" y="558"/>
                    </a:cubicBezTo>
                    <a:lnTo>
                      <a:pt x="2169" y="558"/>
                    </a:lnTo>
                    <a:cubicBezTo>
                      <a:pt x="2138" y="558"/>
                      <a:pt x="2138" y="558"/>
                      <a:pt x="2138" y="558"/>
                    </a:cubicBezTo>
                    <a:cubicBezTo>
                      <a:pt x="2107" y="558"/>
                      <a:pt x="2107" y="558"/>
                      <a:pt x="2077" y="558"/>
                    </a:cubicBezTo>
                    <a:lnTo>
                      <a:pt x="2077" y="558"/>
                    </a:lnTo>
                    <a:lnTo>
                      <a:pt x="2077" y="558"/>
                    </a:lnTo>
                    <a:lnTo>
                      <a:pt x="2077" y="558"/>
                    </a:lnTo>
                    <a:lnTo>
                      <a:pt x="2077" y="558"/>
                    </a:lnTo>
                    <a:cubicBezTo>
                      <a:pt x="2107" y="558"/>
                      <a:pt x="2107" y="588"/>
                      <a:pt x="2107" y="588"/>
                    </a:cubicBezTo>
                    <a:cubicBezTo>
                      <a:pt x="2107" y="620"/>
                      <a:pt x="2107" y="620"/>
                      <a:pt x="2107" y="620"/>
                    </a:cubicBezTo>
                    <a:lnTo>
                      <a:pt x="2107" y="620"/>
                    </a:lnTo>
                    <a:cubicBezTo>
                      <a:pt x="2107" y="651"/>
                      <a:pt x="2077" y="651"/>
                      <a:pt x="2077" y="651"/>
                    </a:cubicBezTo>
                    <a:lnTo>
                      <a:pt x="2077" y="651"/>
                    </a:lnTo>
                    <a:cubicBezTo>
                      <a:pt x="2077" y="651"/>
                      <a:pt x="2077" y="651"/>
                      <a:pt x="2045" y="651"/>
                    </a:cubicBezTo>
                    <a:lnTo>
                      <a:pt x="2045" y="651"/>
                    </a:lnTo>
                    <a:lnTo>
                      <a:pt x="2045" y="651"/>
                    </a:lnTo>
                    <a:lnTo>
                      <a:pt x="2045" y="651"/>
                    </a:lnTo>
                    <a:lnTo>
                      <a:pt x="2045" y="651"/>
                    </a:lnTo>
                    <a:cubicBezTo>
                      <a:pt x="2045" y="681"/>
                      <a:pt x="2045" y="681"/>
                      <a:pt x="2014" y="681"/>
                    </a:cubicBezTo>
                    <a:cubicBezTo>
                      <a:pt x="2014" y="712"/>
                      <a:pt x="1983" y="712"/>
                      <a:pt x="1983" y="712"/>
                    </a:cubicBezTo>
                    <a:lnTo>
                      <a:pt x="1983" y="712"/>
                    </a:lnTo>
                    <a:cubicBezTo>
                      <a:pt x="1953" y="712"/>
                      <a:pt x="1953" y="712"/>
                      <a:pt x="1953" y="712"/>
                    </a:cubicBezTo>
                    <a:lnTo>
                      <a:pt x="1921" y="712"/>
                    </a:lnTo>
                    <a:cubicBezTo>
                      <a:pt x="1890" y="712"/>
                      <a:pt x="1890" y="712"/>
                      <a:pt x="1859" y="712"/>
                    </a:cubicBezTo>
                    <a:lnTo>
                      <a:pt x="1829" y="712"/>
                    </a:lnTo>
                    <a:lnTo>
                      <a:pt x="1829" y="712"/>
                    </a:lnTo>
                    <a:cubicBezTo>
                      <a:pt x="1829" y="712"/>
                      <a:pt x="1797" y="744"/>
                      <a:pt x="1766" y="744"/>
                    </a:cubicBezTo>
                    <a:cubicBezTo>
                      <a:pt x="1766" y="744"/>
                      <a:pt x="1735" y="775"/>
                      <a:pt x="1705" y="775"/>
                    </a:cubicBezTo>
                    <a:lnTo>
                      <a:pt x="1705" y="775"/>
                    </a:lnTo>
                    <a:cubicBezTo>
                      <a:pt x="1673" y="775"/>
                      <a:pt x="1673" y="775"/>
                      <a:pt x="1673" y="744"/>
                    </a:cubicBezTo>
                    <a:lnTo>
                      <a:pt x="1673" y="744"/>
                    </a:lnTo>
                    <a:cubicBezTo>
                      <a:pt x="1642" y="744"/>
                      <a:pt x="1642" y="775"/>
                      <a:pt x="1642" y="775"/>
                    </a:cubicBezTo>
                    <a:lnTo>
                      <a:pt x="1642" y="775"/>
                    </a:lnTo>
                    <a:lnTo>
                      <a:pt x="1642" y="775"/>
                    </a:lnTo>
                    <a:cubicBezTo>
                      <a:pt x="1642" y="775"/>
                      <a:pt x="1642" y="775"/>
                      <a:pt x="1611" y="775"/>
                    </a:cubicBezTo>
                    <a:lnTo>
                      <a:pt x="1611" y="775"/>
                    </a:lnTo>
                    <a:cubicBezTo>
                      <a:pt x="1611" y="775"/>
                      <a:pt x="1611" y="775"/>
                      <a:pt x="1581" y="744"/>
                    </a:cubicBezTo>
                    <a:lnTo>
                      <a:pt x="1581" y="744"/>
                    </a:lnTo>
                    <a:lnTo>
                      <a:pt x="1581" y="744"/>
                    </a:lnTo>
                    <a:lnTo>
                      <a:pt x="1581" y="744"/>
                    </a:lnTo>
                    <a:lnTo>
                      <a:pt x="1581" y="744"/>
                    </a:lnTo>
                    <a:cubicBezTo>
                      <a:pt x="1581" y="744"/>
                      <a:pt x="1581" y="744"/>
                      <a:pt x="1549" y="744"/>
                    </a:cubicBezTo>
                    <a:lnTo>
                      <a:pt x="1549" y="744"/>
                    </a:lnTo>
                    <a:cubicBezTo>
                      <a:pt x="1518" y="744"/>
                      <a:pt x="1518" y="712"/>
                      <a:pt x="1487" y="712"/>
                    </a:cubicBezTo>
                    <a:lnTo>
                      <a:pt x="1487" y="712"/>
                    </a:lnTo>
                    <a:lnTo>
                      <a:pt x="1487" y="712"/>
                    </a:lnTo>
                    <a:cubicBezTo>
                      <a:pt x="1457" y="712"/>
                      <a:pt x="1457" y="712"/>
                      <a:pt x="1457" y="712"/>
                    </a:cubicBezTo>
                    <a:lnTo>
                      <a:pt x="1425" y="712"/>
                    </a:lnTo>
                    <a:lnTo>
                      <a:pt x="1425" y="712"/>
                    </a:lnTo>
                    <a:cubicBezTo>
                      <a:pt x="1394" y="712"/>
                      <a:pt x="1394" y="712"/>
                      <a:pt x="1394" y="712"/>
                    </a:cubicBezTo>
                    <a:cubicBezTo>
                      <a:pt x="1364" y="712"/>
                      <a:pt x="1332" y="712"/>
                      <a:pt x="1332" y="712"/>
                    </a:cubicBezTo>
                    <a:cubicBezTo>
                      <a:pt x="1332" y="712"/>
                      <a:pt x="1270" y="712"/>
                      <a:pt x="1240" y="681"/>
                    </a:cubicBezTo>
                    <a:lnTo>
                      <a:pt x="1240" y="681"/>
                    </a:lnTo>
                    <a:cubicBezTo>
                      <a:pt x="1209" y="681"/>
                      <a:pt x="1209" y="681"/>
                      <a:pt x="1209" y="681"/>
                    </a:cubicBezTo>
                    <a:lnTo>
                      <a:pt x="1209" y="681"/>
                    </a:lnTo>
                    <a:cubicBezTo>
                      <a:pt x="1177" y="681"/>
                      <a:pt x="1177" y="651"/>
                      <a:pt x="1177" y="651"/>
                    </a:cubicBezTo>
                    <a:lnTo>
                      <a:pt x="1146" y="620"/>
                    </a:lnTo>
                    <a:lnTo>
                      <a:pt x="1146" y="620"/>
                    </a:lnTo>
                    <a:cubicBezTo>
                      <a:pt x="1146" y="620"/>
                      <a:pt x="1146" y="620"/>
                      <a:pt x="1146" y="588"/>
                    </a:cubicBezTo>
                    <a:lnTo>
                      <a:pt x="1146" y="588"/>
                    </a:lnTo>
                    <a:lnTo>
                      <a:pt x="1146" y="588"/>
                    </a:lnTo>
                    <a:lnTo>
                      <a:pt x="1146" y="588"/>
                    </a:lnTo>
                    <a:cubicBezTo>
                      <a:pt x="1116" y="588"/>
                      <a:pt x="1116" y="588"/>
                      <a:pt x="1116" y="588"/>
                    </a:cubicBezTo>
                    <a:cubicBezTo>
                      <a:pt x="1085" y="588"/>
                      <a:pt x="1085" y="558"/>
                      <a:pt x="1085" y="558"/>
                    </a:cubicBezTo>
                    <a:lnTo>
                      <a:pt x="1053" y="558"/>
                    </a:lnTo>
                    <a:lnTo>
                      <a:pt x="1053" y="558"/>
                    </a:lnTo>
                    <a:cubicBezTo>
                      <a:pt x="1053" y="558"/>
                      <a:pt x="1053" y="558"/>
                      <a:pt x="1022" y="558"/>
                    </a:cubicBezTo>
                    <a:cubicBezTo>
                      <a:pt x="1022" y="558"/>
                      <a:pt x="1022" y="558"/>
                      <a:pt x="992" y="558"/>
                    </a:cubicBezTo>
                    <a:lnTo>
                      <a:pt x="992" y="558"/>
                    </a:lnTo>
                    <a:lnTo>
                      <a:pt x="992" y="558"/>
                    </a:lnTo>
                    <a:cubicBezTo>
                      <a:pt x="961" y="558"/>
                      <a:pt x="961" y="558"/>
                      <a:pt x="929" y="558"/>
                    </a:cubicBezTo>
                    <a:cubicBezTo>
                      <a:pt x="898" y="558"/>
                      <a:pt x="898" y="527"/>
                      <a:pt x="898" y="527"/>
                    </a:cubicBezTo>
                    <a:cubicBezTo>
                      <a:pt x="898" y="496"/>
                      <a:pt x="898" y="496"/>
                      <a:pt x="898" y="496"/>
                    </a:cubicBezTo>
                    <a:lnTo>
                      <a:pt x="898" y="464"/>
                    </a:lnTo>
                    <a:cubicBezTo>
                      <a:pt x="898" y="434"/>
                      <a:pt x="898" y="434"/>
                      <a:pt x="898" y="434"/>
                    </a:cubicBezTo>
                    <a:cubicBezTo>
                      <a:pt x="898" y="434"/>
                      <a:pt x="898" y="434"/>
                      <a:pt x="898" y="403"/>
                    </a:cubicBezTo>
                    <a:cubicBezTo>
                      <a:pt x="898" y="403"/>
                      <a:pt x="868" y="403"/>
                      <a:pt x="868" y="372"/>
                    </a:cubicBezTo>
                    <a:lnTo>
                      <a:pt x="868" y="372"/>
                    </a:lnTo>
                    <a:lnTo>
                      <a:pt x="868" y="372"/>
                    </a:lnTo>
                    <a:cubicBezTo>
                      <a:pt x="868" y="372"/>
                      <a:pt x="868" y="372"/>
                      <a:pt x="837" y="372"/>
                    </a:cubicBezTo>
                    <a:lnTo>
                      <a:pt x="837" y="372"/>
                    </a:lnTo>
                    <a:cubicBezTo>
                      <a:pt x="837" y="372"/>
                      <a:pt x="837" y="372"/>
                      <a:pt x="805" y="372"/>
                    </a:cubicBezTo>
                    <a:cubicBezTo>
                      <a:pt x="805" y="340"/>
                      <a:pt x="774" y="340"/>
                      <a:pt x="774" y="340"/>
                    </a:cubicBezTo>
                    <a:lnTo>
                      <a:pt x="774" y="340"/>
                    </a:lnTo>
                    <a:cubicBezTo>
                      <a:pt x="744" y="340"/>
                      <a:pt x="744" y="310"/>
                      <a:pt x="744" y="310"/>
                    </a:cubicBezTo>
                    <a:cubicBezTo>
                      <a:pt x="744" y="310"/>
                      <a:pt x="713" y="310"/>
                      <a:pt x="713" y="279"/>
                    </a:cubicBezTo>
                    <a:cubicBezTo>
                      <a:pt x="713" y="310"/>
                      <a:pt x="713" y="310"/>
                      <a:pt x="713" y="310"/>
                    </a:cubicBezTo>
                    <a:cubicBezTo>
                      <a:pt x="713" y="340"/>
                      <a:pt x="681" y="340"/>
                      <a:pt x="681" y="340"/>
                    </a:cubicBezTo>
                    <a:cubicBezTo>
                      <a:pt x="681" y="340"/>
                      <a:pt x="681" y="340"/>
                      <a:pt x="650" y="340"/>
                    </a:cubicBezTo>
                    <a:lnTo>
                      <a:pt x="650" y="340"/>
                    </a:lnTo>
                    <a:lnTo>
                      <a:pt x="650" y="340"/>
                    </a:lnTo>
                    <a:lnTo>
                      <a:pt x="650" y="340"/>
                    </a:lnTo>
                    <a:cubicBezTo>
                      <a:pt x="650" y="372"/>
                      <a:pt x="650" y="372"/>
                      <a:pt x="650" y="372"/>
                    </a:cubicBezTo>
                    <a:lnTo>
                      <a:pt x="650" y="372"/>
                    </a:lnTo>
                    <a:lnTo>
                      <a:pt x="650" y="372"/>
                    </a:lnTo>
                    <a:cubicBezTo>
                      <a:pt x="650" y="403"/>
                      <a:pt x="650" y="403"/>
                      <a:pt x="650" y="403"/>
                    </a:cubicBezTo>
                    <a:cubicBezTo>
                      <a:pt x="620" y="434"/>
                      <a:pt x="620" y="434"/>
                      <a:pt x="620" y="434"/>
                    </a:cubicBezTo>
                    <a:cubicBezTo>
                      <a:pt x="589" y="434"/>
                      <a:pt x="589" y="434"/>
                      <a:pt x="589" y="434"/>
                    </a:cubicBezTo>
                    <a:lnTo>
                      <a:pt x="557" y="434"/>
                    </a:lnTo>
                    <a:lnTo>
                      <a:pt x="557" y="434"/>
                    </a:lnTo>
                    <a:lnTo>
                      <a:pt x="557" y="434"/>
                    </a:lnTo>
                    <a:cubicBezTo>
                      <a:pt x="557" y="434"/>
                      <a:pt x="557" y="434"/>
                      <a:pt x="526" y="434"/>
                    </a:cubicBezTo>
                    <a:lnTo>
                      <a:pt x="526" y="434"/>
                    </a:lnTo>
                    <a:cubicBezTo>
                      <a:pt x="496" y="434"/>
                      <a:pt x="496" y="434"/>
                      <a:pt x="496" y="434"/>
                    </a:cubicBezTo>
                    <a:cubicBezTo>
                      <a:pt x="496" y="403"/>
                      <a:pt x="496" y="403"/>
                      <a:pt x="496" y="403"/>
                    </a:cubicBezTo>
                    <a:lnTo>
                      <a:pt x="496" y="403"/>
                    </a:lnTo>
                    <a:cubicBezTo>
                      <a:pt x="496" y="434"/>
                      <a:pt x="496" y="434"/>
                      <a:pt x="496" y="434"/>
                    </a:cubicBezTo>
                    <a:lnTo>
                      <a:pt x="496" y="434"/>
                    </a:lnTo>
                    <a:lnTo>
                      <a:pt x="496" y="434"/>
                    </a:lnTo>
                    <a:cubicBezTo>
                      <a:pt x="496" y="464"/>
                      <a:pt x="496" y="464"/>
                      <a:pt x="496" y="464"/>
                    </a:cubicBezTo>
                    <a:cubicBezTo>
                      <a:pt x="496" y="464"/>
                      <a:pt x="465" y="464"/>
                      <a:pt x="465" y="496"/>
                    </a:cubicBezTo>
                    <a:cubicBezTo>
                      <a:pt x="496" y="496"/>
                      <a:pt x="496" y="496"/>
                      <a:pt x="496" y="496"/>
                    </a:cubicBezTo>
                    <a:lnTo>
                      <a:pt x="496" y="496"/>
                    </a:lnTo>
                    <a:cubicBezTo>
                      <a:pt x="496" y="527"/>
                      <a:pt x="496" y="527"/>
                      <a:pt x="496" y="527"/>
                    </a:cubicBezTo>
                    <a:lnTo>
                      <a:pt x="496" y="527"/>
                    </a:lnTo>
                    <a:cubicBezTo>
                      <a:pt x="496" y="527"/>
                      <a:pt x="465" y="558"/>
                      <a:pt x="433" y="558"/>
                    </a:cubicBezTo>
                    <a:lnTo>
                      <a:pt x="433" y="558"/>
                    </a:lnTo>
                    <a:lnTo>
                      <a:pt x="433" y="558"/>
                    </a:lnTo>
                    <a:lnTo>
                      <a:pt x="433" y="558"/>
                    </a:lnTo>
                    <a:lnTo>
                      <a:pt x="433" y="558"/>
                    </a:lnTo>
                    <a:cubicBezTo>
                      <a:pt x="402" y="527"/>
                      <a:pt x="402" y="527"/>
                      <a:pt x="402" y="527"/>
                    </a:cubicBezTo>
                    <a:cubicBezTo>
                      <a:pt x="402" y="527"/>
                      <a:pt x="402" y="527"/>
                      <a:pt x="372" y="558"/>
                    </a:cubicBezTo>
                    <a:lnTo>
                      <a:pt x="372" y="558"/>
                    </a:lnTo>
                    <a:lnTo>
                      <a:pt x="372" y="558"/>
                    </a:lnTo>
                    <a:lnTo>
                      <a:pt x="372" y="558"/>
                    </a:lnTo>
                    <a:lnTo>
                      <a:pt x="372" y="558"/>
                    </a:lnTo>
                    <a:lnTo>
                      <a:pt x="372" y="558"/>
                    </a:lnTo>
                    <a:lnTo>
                      <a:pt x="372" y="588"/>
                    </a:lnTo>
                    <a:lnTo>
                      <a:pt x="372" y="588"/>
                    </a:lnTo>
                    <a:cubicBezTo>
                      <a:pt x="372" y="620"/>
                      <a:pt x="372" y="620"/>
                      <a:pt x="372" y="651"/>
                    </a:cubicBezTo>
                    <a:lnTo>
                      <a:pt x="372" y="651"/>
                    </a:lnTo>
                    <a:lnTo>
                      <a:pt x="372" y="651"/>
                    </a:lnTo>
                    <a:cubicBezTo>
                      <a:pt x="372" y="681"/>
                      <a:pt x="372" y="681"/>
                      <a:pt x="372" y="681"/>
                    </a:cubicBezTo>
                    <a:lnTo>
                      <a:pt x="372" y="681"/>
                    </a:lnTo>
                    <a:lnTo>
                      <a:pt x="372" y="681"/>
                    </a:lnTo>
                    <a:cubicBezTo>
                      <a:pt x="341" y="681"/>
                      <a:pt x="341" y="681"/>
                      <a:pt x="341" y="681"/>
                    </a:cubicBezTo>
                    <a:lnTo>
                      <a:pt x="341" y="681"/>
                    </a:lnTo>
                    <a:lnTo>
                      <a:pt x="341" y="681"/>
                    </a:lnTo>
                    <a:cubicBezTo>
                      <a:pt x="341" y="712"/>
                      <a:pt x="341" y="712"/>
                      <a:pt x="341" y="712"/>
                    </a:cubicBezTo>
                    <a:cubicBezTo>
                      <a:pt x="341" y="744"/>
                      <a:pt x="341" y="744"/>
                      <a:pt x="341" y="744"/>
                    </a:cubicBezTo>
                    <a:lnTo>
                      <a:pt x="341" y="744"/>
                    </a:lnTo>
                    <a:lnTo>
                      <a:pt x="309" y="744"/>
                    </a:lnTo>
                    <a:cubicBezTo>
                      <a:pt x="278" y="744"/>
                      <a:pt x="278" y="744"/>
                      <a:pt x="278" y="744"/>
                    </a:cubicBezTo>
                    <a:lnTo>
                      <a:pt x="278" y="775"/>
                    </a:lnTo>
                    <a:lnTo>
                      <a:pt x="248" y="775"/>
                    </a:lnTo>
                    <a:cubicBezTo>
                      <a:pt x="248" y="805"/>
                      <a:pt x="217" y="805"/>
                      <a:pt x="217" y="805"/>
                    </a:cubicBezTo>
                    <a:cubicBezTo>
                      <a:pt x="185" y="805"/>
                      <a:pt x="185" y="805"/>
                      <a:pt x="154" y="805"/>
                    </a:cubicBezTo>
                    <a:cubicBezTo>
                      <a:pt x="154" y="836"/>
                      <a:pt x="154" y="836"/>
                      <a:pt x="124" y="836"/>
                    </a:cubicBezTo>
                    <a:lnTo>
                      <a:pt x="124" y="836"/>
                    </a:lnTo>
                    <a:lnTo>
                      <a:pt x="93" y="836"/>
                    </a:lnTo>
                    <a:lnTo>
                      <a:pt x="93" y="836"/>
                    </a:lnTo>
                    <a:lnTo>
                      <a:pt x="61" y="836"/>
                    </a:lnTo>
                    <a:cubicBezTo>
                      <a:pt x="61" y="836"/>
                      <a:pt x="61" y="836"/>
                      <a:pt x="30" y="836"/>
                    </a:cubicBezTo>
                    <a:lnTo>
                      <a:pt x="30" y="836"/>
                    </a:lnTo>
                    <a:lnTo>
                      <a:pt x="30" y="836"/>
                    </a:lnTo>
                    <a:lnTo>
                      <a:pt x="30" y="868"/>
                    </a:lnTo>
                    <a:lnTo>
                      <a:pt x="30" y="868"/>
                    </a:lnTo>
                    <a:lnTo>
                      <a:pt x="0" y="868"/>
                    </a:lnTo>
                    <a:lnTo>
                      <a:pt x="0" y="868"/>
                    </a:lnTo>
                    <a:lnTo>
                      <a:pt x="0" y="868"/>
                    </a:lnTo>
                    <a:lnTo>
                      <a:pt x="0" y="868"/>
                    </a:lnTo>
                    <a:cubicBezTo>
                      <a:pt x="0" y="899"/>
                      <a:pt x="0" y="899"/>
                      <a:pt x="0" y="899"/>
                    </a:cubicBezTo>
                    <a:lnTo>
                      <a:pt x="0" y="899"/>
                    </a:lnTo>
                    <a:lnTo>
                      <a:pt x="0" y="899"/>
                    </a:lnTo>
                    <a:cubicBezTo>
                      <a:pt x="0" y="899"/>
                      <a:pt x="0" y="899"/>
                      <a:pt x="30" y="899"/>
                    </a:cubicBezTo>
                    <a:lnTo>
                      <a:pt x="30" y="899"/>
                    </a:lnTo>
                    <a:lnTo>
                      <a:pt x="30" y="899"/>
                    </a:lnTo>
                    <a:cubicBezTo>
                      <a:pt x="61" y="929"/>
                      <a:pt x="61" y="960"/>
                      <a:pt x="61" y="960"/>
                    </a:cubicBezTo>
                    <a:cubicBezTo>
                      <a:pt x="61" y="992"/>
                      <a:pt x="61" y="992"/>
                      <a:pt x="61" y="992"/>
                    </a:cubicBezTo>
                    <a:lnTo>
                      <a:pt x="61" y="1023"/>
                    </a:lnTo>
                    <a:lnTo>
                      <a:pt x="93" y="1023"/>
                    </a:lnTo>
                    <a:lnTo>
                      <a:pt x="93" y="1023"/>
                    </a:lnTo>
                    <a:cubicBezTo>
                      <a:pt x="124" y="1053"/>
                      <a:pt x="124" y="1053"/>
                      <a:pt x="124" y="1053"/>
                    </a:cubicBezTo>
                    <a:lnTo>
                      <a:pt x="124" y="1053"/>
                    </a:lnTo>
                    <a:lnTo>
                      <a:pt x="124" y="1053"/>
                    </a:lnTo>
                    <a:lnTo>
                      <a:pt x="124" y="1084"/>
                    </a:lnTo>
                    <a:lnTo>
                      <a:pt x="124" y="1084"/>
                    </a:lnTo>
                    <a:cubicBezTo>
                      <a:pt x="124" y="1084"/>
                      <a:pt x="124" y="1084"/>
                      <a:pt x="154" y="1084"/>
                    </a:cubicBezTo>
                    <a:lnTo>
                      <a:pt x="154" y="1084"/>
                    </a:lnTo>
                    <a:cubicBezTo>
                      <a:pt x="185" y="1116"/>
                      <a:pt x="185" y="1116"/>
                      <a:pt x="185" y="1116"/>
                    </a:cubicBezTo>
                    <a:cubicBezTo>
                      <a:pt x="185" y="1116"/>
                      <a:pt x="185" y="1116"/>
                      <a:pt x="217" y="1084"/>
                    </a:cubicBezTo>
                    <a:lnTo>
                      <a:pt x="217" y="1084"/>
                    </a:lnTo>
                    <a:lnTo>
                      <a:pt x="217" y="1084"/>
                    </a:lnTo>
                    <a:cubicBezTo>
                      <a:pt x="217" y="1084"/>
                      <a:pt x="217" y="1084"/>
                      <a:pt x="248" y="1084"/>
                    </a:cubicBezTo>
                    <a:lnTo>
                      <a:pt x="248" y="1084"/>
                    </a:lnTo>
                    <a:lnTo>
                      <a:pt x="248" y="1084"/>
                    </a:lnTo>
                    <a:lnTo>
                      <a:pt x="278" y="1084"/>
                    </a:lnTo>
                    <a:cubicBezTo>
                      <a:pt x="278" y="1084"/>
                      <a:pt x="278" y="1084"/>
                      <a:pt x="309" y="1084"/>
                    </a:cubicBezTo>
                    <a:lnTo>
                      <a:pt x="309" y="1084"/>
                    </a:lnTo>
                    <a:lnTo>
                      <a:pt x="309" y="1084"/>
                    </a:lnTo>
                    <a:lnTo>
                      <a:pt x="309" y="1084"/>
                    </a:lnTo>
                    <a:cubicBezTo>
                      <a:pt x="341" y="1084"/>
                      <a:pt x="341" y="1084"/>
                      <a:pt x="341" y="1084"/>
                    </a:cubicBez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084"/>
                    </a:lnTo>
                    <a:lnTo>
                      <a:pt x="341" y="1116"/>
                    </a:lnTo>
                    <a:cubicBezTo>
                      <a:pt x="341" y="1116"/>
                      <a:pt x="372" y="1116"/>
                      <a:pt x="372" y="1147"/>
                    </a:cubicBezTo>
                    <a:lnTo>
                      <a:pt x="372" y="1177"/>
                    </a:lnTo>
                    <a:lnTo>
                      <a:pt x="372" y="1177"/>
                    </a:lnTo>
                    <a:lnTo>
                      <a:pt x="341" y="1177"/>
                    </a:lnTo>
                    <a:lnTo>
                      <a:pt x="341" y="1177"/>
                    </a:lnTo>
                    <a:lnTo>
                      <a:pt x="341" y="1208"/>
                    </a:lnTo>
                    <a:lnTo>
                      <a:pt x="341" y="1208"/>
                    </a:lnTo>
                    <a:cubicBezTo>
                      <a:pt x="341" y="1208"/>
                      <a:pt x="341" y="1240"/>
                      <a:pt x="309" y="1240"/>
                    </a:cubicBezTo>
                    <a:lnTo>
                      <a:pt x="309" y="1240"/>
                    </a:lnTo>
                    <a:lnTo>
                      <a:pt x="309" y="1240"/>
                    </a:lnTo>
                    <a:lnTo>
                      <a:pt x="309" y="1271"/>
                    </a:lnTo>
                    <a:lnTo>
                      <a:pt x="309" y="1271"/>
                    </a:lnTo>
                    <a:lnTo>
                      <a:pt x="309" y="1301"/>
                    </a:lnTo>
                    <a:lnTo>
                      <a:pt x="309" y="1301"/>
                    </a:lnTo>
                    <a:cubicBezTo>
                      <a:pt x="309" y="1332"/>
                      <a:pt x="309" y="1332"/>
                      <a:pt x="278" y="1364"/>
                    </a:cubicBezTo>
                    <a:lnTo>
                      <a:pt x="278" y="1364"/>
                    </a:lnTo>
                    <a:lnTo>
                      <a:pt x="278" y="1364"/>
                    </a:lnTo>
                    <a:lnTo>
                      <a:pt x="278" y="1364"/>
                    </a:lnTo>
                    <a:lnTo>
                      <a:pt x="278" y="1364"/>
                    </a:lnTo>
                    <a:lnTo>
                      <a:pt x="278" y="1364"/>
                    </a:lnTo>
                    <a:lnTo>
                      <a:pt x="278" y="1364"/>
                    </a:lnTo>
                    <a:cubicBezTo>
                      <a:pt x="278" y="1364"/>
                      <a:pt x="309" y="1364"/>
                      <a:pt x="309" y="1395"/>
                    </a:cubicBezTo>
                    <a:lnTo>
                      <a:pt x="309" y="1395"/>
                    </a:lnTo>
                    <a:lnTo>
                      <a:pt x="309" y="1395"/>
                    </a:lnTo>
                    <a:cubicBezTo>
                      <a:pt x="309" y="1395"/>
                      <a:pt x="309" y="1395"/>
                      <a:pt x="341" y="1395"/>
                    </a:cubicBezTo>
                    <a:cubicBezTo>
                      <a:pt x="341" y="1425"/>
                      <a:pt x="372" y="1425"/>
                      <a:pt x="372" y="1456"/>
                    </a:cubicBezTo>
                    <a:lnTo>
                      <a:pt x="372" y="1456"/>
                    </a:lnTo>
                    <a:lnTo>
                      <a:pt x="372" y="1456"/>
                    </a:lnTo>
                    <a:lnTo>
                      <a:pt x="372" y="1456"/>
                    </a:lnTo>
                    <a:lnTo>
                      <a:pt x="372" y="1456"/>
                    </a:lnTo>
                    <a:lnTo>
                      <a:pt x="402" y="1425"/>
                    </a:lnTo>
                    <a:lnTo>
                      <a:pt x="402" y="1425"/>
                    </a:lnTo>
                    <a:lnTo>
                      <a:pt x="402" y="1425"/>
                    </a:lnTo>
                    <a:cubicBezTo>
                      <a:pt x="433" y="1425"/>
                      <a:pt x="465" y="1425"/>
                      <a:pt x="465" y="1456"/>
                    </a:cubicBezTo>
                    <a:cubicBezTo>
                      <a:pt x="465" y="1456"/>
                      <a:pt x="465" y="1456"/>
                      <a:pt x="465" y="1488"/>
                    </a:cubicBezTo>
                    <a:cubicBezTo>
                      <a:pt x="496" y="1488"/>
                      <a:pt x="496" y="1488"/>
                      <a:pt x="496" y="1488"/>
                    </a:cubicBezTo>
                    <a:lnTo>
                      <a:pt x="496" y="1488"/>
                    </a:lnTo>
                    <a:cubicBezTo>
                      <a:pt x="526" y="1488"/>
                      <a:pt x="526" y="1488"/>
                      <a:pt x="526" y="1488"/>
                    </a:cubicBezTo>
                    <a:lnTo>
                      <a:pt x="526" y="1488"/>
                    </a:lnTo>
                    <a:lnTo>
                      <a:pt x="526" y="1488"/>
                    </a:lnTo>
                    <a:cubicBezTo>
                      <a:pt x="557" y="1488"/>
                      <a:pt x="557" y="1488"/>
                      <a:pt x="557" y="1488"/>
                    </a:cubicBezTo>
                    <a:lnTo>
                      <a:pt x="557" y="1488"/>
                    </a:lnTo>
                    <a:cubicBezTo>
                      <a:pt x="557" y="1488"/>
                      <a:pt x="557" y="1488"/>
                      <a:pt x="557" y="1519"/>
                    </a:cubicBezTo>
                    <a:cubicBezTo>
                      <a:pt x="589" y="1519"/>
                      <a:pt x="589" y="1519"/>
                      <a:pt x="589" y="1549"/>
                    </a:cubicBezTo>
                    <a:lnTo>
                      <a:pt x="589" y="1549"/>
                    </a:lnTo>
                    <a:lnTo>
                      <a:pt x="589" y="1549"/>
                    </a:lnTo>
                    <a:lnTo>
                      <a:pt x="589" y="1549"/>
                    </a:lnTo>
                    <a:lnTo>
                      <a:pt x="620" y="1549"/>
                    </a:lnTo>
                    <a:lnTo>
                      <a:pt x="620" y="1549"/>
                    </a:lnTo>
                    <a:lnTo>
                      <a:pt x="650" y="1549"/>
                    </a:lnTo>
                    <a:lnTo>
                      <a:pt x="650" y="1549"/>
                    </a:lnTo>
                    <a:cubicBezTo>
                      <a:pt x="650" y="1549"/>
                      <a:pt x="650" y="1549"/>
                      <a:pt x="650" y="1580"/>
                    </a:cubicBezTo>
                    <a:lnTo>
                      <a:pt x="681" y="1580"/>
                    </a:lnTo>
                    <a:lnTo>
                      <a:pt x="681" y="1580"/>
                    </a:lnTo>
                    <a:lnTo>
                      <a:pt x="681" y="1580"/>
                    </a:lnTo>
                    <a:lnTo>
                      <a:pt x="713" y="1580"/>
                    </a:lnTo>
                    <a:lnTo>
                      <a:pt x="713" y="1580"/>
                    </a:lnTo>
                    <a:lnTo>
                      <a:pt x="744" y="1580"/>
                    </a:lnTo>
                    <a:lnTo>
                      <a:pt x="744" y="1580"/>
                    </a:lnTo>
                    <a:lnTo>
                      <a:pt x="744" y="1580"/>
                    </a:lnTo>
                    <a:lnTo>
                      <a:pt x="744" y="1580"/>
                    </a:lnTo>
                    <a:cubicBezTo>
                      <a:pt x="774" y="1580"/>
                      <a:pt x="774" y="1580"/>
                      <a:pt x="774" y="1580"/>
                    </a:cubicBezTo>
                    <a:lnTo>
                      <a:pt x="774" y="1580"/>
                    </a:lnTo>
                    <a:cubicBezTo>
                      <a:pt x="805" y="1580"/>
                      <a:pt x="805" y="1580"/>
                      <a:pt x="805" y="1580"/>
                    </a:cubicBezTo>
                    <a:lnTo>
                      <a:pt x="805" y="1580"/>
                    </a:lnTo>
                    <a:lnTo>
                      <a:pt x="805" y="1580"/>
                    </a:lnTo>
                    <a:lnTo>
                      <a:pt x="805" y="1580"/>
                    </a:lnTo>
                    <a:cubicBezTo>
                      <a:pt x="805" y="1580"/>
                      <a:pt x="805" y="1580"/>
                      <a:pt x="837" y="1580"/>
                    </a:cubicBezTo>
                    <a:lnTo>
                      <a:pt x="837" y="1580"/>
                    </a:lnTo>
                    <a:lnTo>
                      <a:pt x="837" y="1580"/>
                    </a:lnTo>
                    <a:lnTo>
                      <a:pt x="837" y="1580"/>
                    </a:lnTo>
                    <a:cubicBezTo>
                      <a:pt x="837" y="1580"/>
                      <a:pt x="837" y="1549"/>
                      <a:pt x="868" y="1549"/>
                    </a:cubicBezTo>
                    <a:lnTo>
                      <a:pt x="868" y="1549"/>
                    </a:lnTo>
                    <a:cubicBezTo>
                      <a:pt x="898" y="1549"/>
                      <a:pt x="898" y="1580"/>
                      <a:pt x="898" y="1580"/>
                    </a:cubicBezTo>
                    <a:lnTo>
                      <a:pt x="898" y="1580"/>
                    </a:lnTo>
                    <a:lnTo>
                      <a:pt x="898" y="1580"/>
                    </a:lnTo>
                    <a:cubicBezTo>
                      <a:pt x="929" y="1580"/>
                      <a:pt x="929" y="1580"/>
                      <a:pt x="929" y="1580"/>
                    </a:cubicBezTo>
                    <a:lnTo>
                      <a:pt x="929" y="1580"/>
                    </a:lnTo>
                    <a:lnTo>
                      <a:pt x="929" y="1580"/>
                    </a:lnTo>
                    <a:lnTo>
                      <a:pt x="929" y="1580"/>
                    </a:lnTo>
                    <a:cubicBezTo>
                      <a:pt x="961" y="1580"/>
                      <a:pt x="961" y="1580"/>
                      <a:pt x="961" y="1580"/>
                    </a:cubicBezTo>
                    <a:lnTo>
                      <a:pt x="961" y="1580"/>
                    </a:lnTo>
                    <a:lnTo>
                      <a:pt x="961" y="1580"/>
                    </a:lnTo>
                    <a:lnTo>
                      <a:pt x="961" y="1580"/>
                    </a:lnTo>
                    <a:lnTo>
                      <a:pt x="961" y="1612"/>
                    </a:lnTo>
                    <a:cubicBezTo>
                      <a:pt x="992" y="1612"/>
                      <a:pt x="992" y="1612"/>
                      <a:pt x="992" y="1612"/>
                    </a:cubicBezTo>
                    <a:lnTo>
                      <a:pt x="992" y="1612"/>
                    </a:lnTo>
                    <a:cubicBezTo>
                      <a:pt x="992" y="1612"/>
                      <a:pt x="992" y="1612"/>
                      <a:pt x="992" y="1580"/>
                    </a:cubicBezTo>
                    <a:cubicBezTo>
                      <a:pt x="1022" y="1580"/>
                      <a:pt x="1022" y="1580"/>
                      <a:pt x="1022" y="1580"/>
                    </a:cubicBezTo>
                    <a:lnTo>
                      <a:pt x="1022" y="1580"/>
                    </a:lnTo>
                    <a:lnTo>
                      <a:pt x="1022" y="1580"/>
                    </a:lnTo>
                    <a:lnTo>
                      <a:pt x="1022" y="1580"/>
                    </a:lnTo>
                    <a:cubicBezTo>
                      <a:pt x="1022" y="1549"/>
                      <a:pt x="1053" y="1549"/>
                      <a:pt x="1053" y="1549"/>
                    </a:cubicBezTo>
                    <a:cubicBezTo>
                      <a:pt x="1053" y="1519"/>
                      <a:pt x="1085" y="1519"/>
                      <a:pt x="1085" y="1519"/>
                    </a:cubicBezTo>
                    <a:lnTo>
                      <a:pt x="1085" y="1519"/>
                    </a:lnTo>
                    <a:cubicBezTo>
                      <a:pt x="1085" y="1519"/>
                      <a:pt x="1085" y="1519"/>
                      <a:pt x="1116" y="1519"/>
                    </a:cubicBezTo>
                    <a:lnTo>
                      <a:pt x="1116" y="1519"/>
                    </a:lnTo>
                    <a:lnTo>
                      <a:pt x="1116" y="1488"/>
                    </a:lnTo>
                    <a:lnTo>
                      <a:pt x="1116" y="1488"/>
                    </a:lnTo>
                    <a:cubicBezTo>
                      <a:pt x="1146" y="1488"/>
                      <a:pt x="1146" y="1488"/>
                      <a:pt x="1146" y="1519"/>
                    </a:cubicBezTo>
                    <a:lnTo>
                      <a:pt x="1146" y="1519"/>
                    </a:lnTo>
                    <a:lnTo>
                      <a:pt x="1146" y="1519"/>
                    </a:lnTo>
                    <a:cubicBezTo>
                      <a:pt x="1177" y="1488"/>
                      <a:pt x="1177" y="1488"/>
                      <a:pt x="1209" y="1488"/>
                    </a:cubicBezTo>
                    <a:lnTo>
                      <a:pt x="1209" y="1488"/>
                    </a:lnTo>
                    <a:lnTo>
                      <a:pt x="1209" y="1488"/>
                    </a:lnTo>
                    <a:cubicBezTo>
                      <a:pt x="1209" y="1488"/>
                      <a:pt x="1209" y="1488"/>
                      <a:pt x="1240" y="1488"/>
                    </a:cubicBezTo>
                    <a:cubicBezTo>
                      <a:pt x="1240" y="1519"/>
                      <a:pt x="1270" y="1519"/>
                      <a:pt x="1270" y="1549"/>
                    </a:cubicBezTo>
                    <a:lnTo>
                      <a:pt x="1270" y="1549"/>
                    </a:lnTo>
                    <a:cubicBezTo>
                      <a:pt x="1270" y="1549"/>
                      <a:pt x="1270" y="1549"/>
                      <a:pt x="1240" y="1549"/>
                    </a:cubicBezTo>
                    <a:cubicBezTo>
                      <a:pt x="1270" y="1549"/>
                      <a:pt x="1270" y="1549"/>
                      <a:pt x="1270" y="1549"/>
                    </a:cubicBezTo>
                    <a:cubicBezTo>
                      <a:pt x="1270" y="1549"/>
                      <a:pt x="1270" y="1549"/>
                      <a:pt x="1301" y="1549"/>
                    </a:cubicBezTo>
                    <a:lnTo>
                      <a:pt x="1301" y="1549"/>
                    </a:lnTo>
                    <a:lnTo>
                      <a:pt x="1301" y="1549"/>
                    </a:lnTo>
                    <a:cubicBezTo>
                      <a:pt x="1332" y="1580"/>
                      <a:pt x="1332" y="1580"/>
                      <a:pt x="1332" y="1612"/>
                    </a:cubicBezTo>
                    <a:lnTo>
                      <a:pt x="1332" y="1612"/>
                    </a:lnTo>
                    <a:cubicBezTo>
                      <a:pt x="1364" y="1612"/>
                      <a:pt x="1364" y="1643"/>
                      <a:pt x="1364" y="1643"/>
                    </a:cubicBezTo>
                    <a:cubicBezTo>
                      <a:pt x="1394" y="1643"/>
                      <a:pt x="1394" y="1704"/>
                      <a:pt x="1394" y="1704"/>
                    </a:cubicBezTo>
                    <a:lnTo>
                      <a:pt x="1394" y="1704"/>
                    </a:lnTo>
                    <a:cubicBezTo>
                      <a:pt x="1394" y="1704"/>
                      <a:pt x="1394" y="1736"/>
                      <a:pt x="1364" y="1767"/>
                    </a:cubicBezTo>
                    <a:lnTo>
                      <a:pt x="1364" y="1767"/>
                    </a:lnTo>
                    <a:lnTo>
                      <a:pt x="1364" y="1767"/>
                    </a:lnTo>
                    <a:lnTo>
                      <a:pt x="1364" y="1797"/>
                    </a:lnTo>
                    <a:lnTo>
                      <a:pt x="1364" y="1797"/>
                    </a:lnTo>
                    <a:lnTo>
                      <a:pt x="1332" y="1797"/>
                    </a:lnTo>
                    <a:lnTo>
                      <a:pt x="1332" y="1797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lnTo>
                      <a:pt x="1332" y="1828"/>
                    </a:lnTo>
                    <a:cubicBezTo>
                      <a:pt x="1332" y="1828"/>
                      <a:pt x="1332" y="1828"/>
                      <a:pt x="1364" y="1828"/>
                    </a:cubicBezTo>
                    <a:lnTo>
                      <a:pt x="1364" y="1828"/>
                    </a:lnTo>
                    <a:cubicBezTo>
                      <a:pt x="1364" y="1828"/>
                      <a:pt x="1394" y="1828"/>
                      <a:pt x="1394" y="1860"/>
                    </a:cubicBezTo>
                    <a:lnTo>
                      <a:pt x="1394" y="1890"/>
                    </a:lnTo>
                    <a:lnTo>
                      <a:pt x="1394" y="1890"/>
                    </a:lnTo>
                    <a:lnTo>
                      <a:pt x="1394" y="1890"/>
                    </a:lnTo>
                    <a:cubicBezTo>
                      <a:pt x="1394" y="1890"/>
                      <a:pt x="1394" y="1890"/>
                      <a:pt x="1425" y="1921"/>
                    </a:cubicBezTo>
                    <a:lnTo>
                      <a:pt x="1425" y="1921"/>
                    </a:lnTo>
                    <a:lnTo>
                      <a:pt x="1425" y="1921"/>
                    </a:lnTo>
                    <a:cubicBezTo>
                      <a:pt x="1425" y="1952"/>
                      <a:pt x="1425" y="1952"/>
                      <a:pt x="1425" y="1952"/>
                    </a:cubicBezTo>
                    <a:lnTo>
                      <a:pt x="1425" y="1952"/>
                    </a:lnTo>
                    <a:lnTo>
                      <a:pt x="1425" y="1952"/>
                    </a:lnTo>
                    <a:cubicBezTo>
                      <a:pt x="1425" y="1952"/>
                      <a:pt x="1425" y="1952"/>
                      <a:pt x="1394" y="1952"/>
                    </a:cubicBezTo>
                    <a:cubicBezTo>
                      <a:pt x="1425" y="1952"/>
                      <a:pt x="1425" y="1952"/>
                      <a:pt x="1425" y="1952"/>
                    </a:cubicBezTo>
                    <a:cubicBezTo>
                      <a:pt x="1425" y="1984"/>
                      <a:pt x="1425" y="1984"/>
                      <a:pt x="1425" y="1984"/>
                    </a:cubicBezTo>
                    <a:lnTo>
                      <a:pt x="1425" y="1984"/>
                    </a:lnTo>
                    <a:lnTo>
                      <a:pt x="1457" y="1984"/>
                    </a:lnTo>
                    <a:lnTo>
                      <a:pt x="1457" y="1984"/>
                    </a:lnTo>
                    <a:cubicBezTo>
                      <a:pt x="1457" y="1984"/>
                      <a:pt x="1457" y="1984"/>
                      <a:pt x="1457" y="2014"/>
                    </a:cubicBezTo>
                    <a:cubicBezTo>
                      <a:pt x="1457" y="1984"/>
                      <a:pt x="1457" y="1984"/>
                      <a:pt x="1457" y="1984"/>
                    </a:cubicBezTo>
                    <a:cubicBezTo>
                      <a:pt x="1457" y="1984"/>
                      <a:pt x="1457" y="1984"/>
                      <a:pt x="1487" y="1984"/>
                    </a:cubicBezTo>
                    <a:lnTo>
                      <a:pt x="1487" y="1984"/>
                    </a:lnTo>
                    <a:lnTo>
                      <a:pt x="1487" y="1984"/>
                    </a:lnTo>
                    <a:lnTo>
                      <a:pt x="1487" y="1984"/>
                    </a:lnTo>
                    <a:lnTo>
                      <a:pt x="1487" y="1984"/>
                    </a:lnTo>
                    <a:cubicBezTo>
                      <a:pt x="1487" y="1952"/>
                      <a:pt x="1487" y="1952"/>
                      <a:pt x="1518" y="1952"/>
                    </a:cubicBezTo>
                    <a:lnTo>
                      <a:pt x="1518" y="1952"/>
                    </a:lnTo>
                    <a:cubicBezTo>
                      <a:pt x="1518" y="1952"/>
                      <a:pt x="1518" y="1952"/>
                      <a:pt x="1549" y="1952"/>
                    </a:cubicBezTo>
                    <a:lnTo>
                      <a:pt x="1549" y="1952"/>
                    </a:lnTo>
                    <a:cubicBezTo>
                      <a:pt x="1549" y="1921"/>
                      <a:pt x="1549" y="1921"/>
                      <a:pt x="1581" y="1921"/>
                    </a:cubicBezTo>
                    <a:lnTo>
                      <a:pt x="1581" y="1921"/>
                    </a:lnTo>
                    <a:lnTo>
                      <a:pt x="1581" y="1921"/>
                    </a:lnTo>
                    <a:cubicBezTo>
                      <a:pt x="1611" y="1921"/>
                      <a:pt x="1611" y="1921"/>
                      <a:pt x="1611" y="1921"/>
                    </a:cubicBezTo>
                    <a:lnTo>
                      <a:pt x="1611" y="1921"/>
                    </a:lnTo>
                    <a:lnTo>
                      <a:pt x="1611" y="1921"/>
                    </a:lnTo>
                    <a:cubicBezTo>
                      <a:pt x="1642" y="1921"/>
                      <a:pt x="1642" y="1921"/>
                      <a:pt x="1642" y="1921"/>
                    </a:cubicBezTo>
                    <a:lnTo>
                      <a:pt x="1642" y="1921"/>
                    </a:lnTo>
                    <a:cubicBezTo>
                      <a:pt x="1673" y="1921"/>
                      <a:pt x="1673" y="1921"/>
                      <a:pt x="1673" y="1921"/>
                    </a:cubicBezTo>
                    <a:lnTo>
                      <a:pt x="1673" y="1921"/>
                    </a:lnTo>
                    <a:lnTo>
                      <a:pt x="1673" y="1921"/>
                    </a:lnTo>
                    <a:cubicBezTo>
                      <a:pt x="1673" y="1921"/>
                      <a:pt x="1673" y="1890"/>
                      <a:pt x="1705" y="1890"/>
                    </a:cubicBezTo>
                    <a:lnTo>
                      <a:pt x="1705" y="1890"/>
                    </a:lnTo>
                    <a:lnTo>
                      <a:pt x="1705" y="1890"/>
                    </a:lnTo>
                    <a:lnTo>
                      <a:pt x="1705" y="1890"/>
                    </a:lnTo>
                    <a:lnTo>
                      <a:pt x="1735" y="1890"/>
                    </a:lnTo>
                    <a:lnTo>
                      <a:pt x="1735" y="1890"/>
                    </a:lnTo>
                    <a:lnTo>
                      <a:pt x="1735" y="1890"/>
                    </a:lnTo>
                    <a:lnTo>
                      <a:pt x="1735" y="1890"/>
                    </a:lnTo>
                    <a:cubicBezTo>
                      <a:pt x="1735" y="1890"/>
                      <a:pt x="1766" y="1890"/>
                      <a:pt x="1766" y="1921"/>
                    </a:cubicBezTo>
                    <a:lnTo>
                      <a:pt x="1766" y="1921"/>
                    </a:lnTo>
                    <a:cubicBezTo>
                      <a:pt x="1766" y="1921"/>
                      <a:pt x="1766" y="1921"/>
                      <a:pt x="1797" y="1921"/>
                    </a:cubicBezTo>
                    <a:lnTo>
                      <a:pt x="1797" y="1921"/>
                    </a:lnTo>
                    <a:lnTo>
                      <a:pt x="1797" y="1921"/>
                    </a:lnTo>
                    <a:cubicBezTo>
                      <a:pt x="1829" y="1921"/>
                      <a:pt x="1829" y="1952"/>
                      <a:pt x="1829" y="1952"/>
                    </a:cubicBezTo>
                    <a:lnTo>
                      <a:pt x="1829" y="1952"/>
                    </a:lnTo>
                    <a:lnTo>
                      <a:pt x="1829" y="1952"/>
                    </a:lnTo>
                    <a:lnTo>
                      <a:pt x="1829" y="1952"/>
                    </a:lnTo>
                    <a:cubicBezTo>
                      <a:pt x="1829" y="1984"/>
                      <a:pt x="1829" y="1984"/>
                      <a:pt x="1829" y="1984"/>
                    </a:cubicBezTo>
                    <a:lnTo>
                      <a:pt x="1829" y="1984"/>
                    </a:lnTo>
                    <a:cubicBezTo>
                      <a:pt x="1829" y="1984"/>
                      <a:pt x="1859" y="1984"/>
                      <a:pt x="1859" y="2014"/>
                    </a:cubicBezTo>
                    <a:cubicBezTo>
                      <a:pt x="1890" y="2014"/>
                      <a:pt x="1890" y="2014"/>
                      <a:pt x="1890" y="2014"/>
                    </a:cubicBezTo>
                    <a:lnTo>
                      <a:pt x="1890" y="2014"/>
                    </a:lnTo>
                    <a:cubicBezTo>
                      <a:pt x="1890" y="1984"/>
                      <a:pt x="1921" y="1984"/>
                      <a:pt x="1921" y="1984"/>
                    </a:cubicBezTo>
                    <a:cubicBezTo>
                      <a:pt x="1921" y="1984"/>
                      <a:pt x="1921" y="2014"/>
                      <a:pt x="1953" y="2014"/>
                    </a:cubicBezTo>
                    <a:lnTo>
                      <a:pt x="1953" y="2014"/>
                    </a:lnTo>
                    <a:lnTo>
                      <a:pt x="1953" y="2014"/>
                    </a:lnTo>
                    <a:lnTo>
                      <a:pt x="1953" y="2014"/>
                    </a:lnTo>
                    <a:cubicBezTo>
                      <a:pt x="1983" y="2014"/>
                      <a:pt x="1983" y="2014"/>
                      <a:pt x="1983" y="2014"/>
                    </a:cubicBezTo>
                    <a:lnTo>
                      <a:pt x="1983" y="2045"/>
                    </a:lnTo>
                    <a:cubicBezTo>
                      <a:pt x="2014" y="2014"/>
                      <a:pt x="2014" y="2014"/>
                      <a:pt x="2045" y="2014"/>
                    </a:cubicBezTo>
                    <a:lnTo>
                      <a:pt x="2138" y="1984"/>
                    </a:lnTo>
                    <a:cubicBezTo>
                      <a:pt x="2138" y="1984"/>
                      <a:pt x="2169" y="1984"/>
                      <a:pt x="2169" y="1952"/>
                    </a:cubicBezTo>
                    <a:cubicBezTo>
                      <a:pt x="2169" y="1952"/>
                      <a:pt x="2169" y="1921"/>
                      <a:pt x="2201" y="1921"/>
                    </a:cubicBezTo>
                    <a:cubicBezTo>
                      <a:pt x="2201" y="1921"/>
                      <a:pt x="2201" y="1921"/>
                      <a:pt x="2231" y="1952"/>
                    </a:cubicBezTo>
                    <a:cubicBezTo>
                      <a:pt x="2231" y="1921"/>
                      <a:pt x="2262" y="1921"/>
                      <a:pt x="2262" y="1921"/>
                    </a:cubicBezTo>
                    <a:lnTo>
                      <a:pt x="2262" y="1921"/>
                    </a:lnTo>
                    <a:cubicBezTo>
                      <a:pt x="2293" y="1921"/>
                      <a:pt x="2293" y="1921"/>
                      <a:pt x="2293" y="1921"/>
                    </a:cubicBezTo>
                    <a:lnTo>
                      <a:pt x="2293" y="1921"/>
                    </a:lnTo>
                    <a:cubicBezTo>
                      <a:pt x="2325" y="1921"/>
                      <a:pt x="2325" y="1921"/>
                      <a:pt x="2325" y="1921"/>
                    </a:cubicBezTo>
                    <a:cubicBezTo>
                      <a:pt x="2325" y="1890"/>
                      <a:pt x="2325" y="1890"/>
                      <a:pt x="2355" y="1890"/>
                    </a:cubicBezTo>
                    <a:cubicBezTo>
                      <a:pt x="2355" y="1890"/>
                      <a:pt x="2355" y="1890"/>
                      <a:pt x="2355" y="1860"/>
                    </a:cubicBezTo>
                    <a:lnTo>
                      <a:pt x="2355" y="1860"/>
                    </a:lnTo>
                    <a:cubicBezTo>
                      <a:pt x="2386" y="1860"/>
                      <a:pt x="2386" y="1828"/>
                      <a:pt x="2386" y="1828"/>
                    </a:cubicBezTo>
                    <a:cubicBezTo>
                      <a:pt x="2417" y="1828"/>
                      <a:pt x="2417" y="1797"/>
                      <a:pt x="2417" y="1797"/>
                    </a:cubicBezTo>
                    <a:lnTo>
                      <a:pt x="2417" y="1797"/>
                    </a:lnTo>
                    <a:cubicBezTo>
                      <a:pt x="2449" y="1797"/>
                      <a:pt x="2449" y="1797"/>
                      <a:pt x="2449" y="1797"/>
                    </a:cubicBezTo>
                    <a:lnTo>
                      <a:pt x="2449" y="1797"/>
                    </a:lnTo>
                    <a:lnTo>
                      <a:pt x="2449" y="1797"/>
                    </a:lnTo>
                    <a:cubicBezTo>
                      <a:pt x="2449" y="1797"/>
                      <a:pt x="2479" y="1797"/>
                      <a:pt x="2479" y="1767"/>
                    </a:cubicBezTo>
                    <a:lnTo>
                      <a:pt x="2510" y="1736"/>
                    </a:lnTo>
                    <a:cubicBezTo>
                      <a:pt x="2510" y="1704"/>
                      <a:pt x="2510" y="1704"/>
                      <a:pt x="2510" y="1704"/>
                    </a:cubicBezTo>
                    <a:cubicBezTo>
                      <a:pt x="2510" y="1704"/>
                      <a:pt x="2510" y="1704"/>
                      <a:pt x="2510" y="1673"/>
                    </a:cubicBezTo>
                    <a:cubicBezTo>
                      <a:pt x="2541" y="1673"/>
                      <a:pt x="2541" y="1643"/>
                      <a:pt x="2541" y="1643"/>
                    </a:cubicBezTo>
                    <a:cubicBezTo>
                      <a:pt x="2541" y="1643"/>
                      <a:pt x="2541" y="1612"/>
                      <a:pt x="2573" y="1612"/>
                    </a:cubicBezTo>
                    <a:lnTo>
                      <a:pt x="2573" y="1612"/>
                    </a:lnTo>
                    <a:cubicBezTo>
                      <a:pt x="2573" y="1580"/>
                      <a:pt x="2603" y="1580"/>
                      <a:pt x="2603" y="1580"/>
                    </a:cubicBezTo>
                    <a:lnTo>
                      <a:pt x="2603" y="1580"/>
                    </a:lnTo>
                    <a:lnTo>
                      <a:pt x="2603" y="1580"/>
                    </a:lnTo>
                    <a:lnTo>
                      <a:pt x="2603" y="1549"/>
                    </a:lnTo>
                    <a:lnTo>
                      <a:pt x="2603" y="1549"/>
                    </a:lnTo>
                    <a:lnTo>
                      <a:pt x="2603" y="1549"/>
                    </a:lnTo>
                    <a:cubicBezTo>
                      <a:pt x="2603" y="1519"/>
                      <a:pt x="2603" y="1519"/>
                      <a:pt x="2603" y="1519"/>
                    </a:cubicBezTo>
                    <a:lnTo>
                      <a:pt x="2603" y="1519"/>
                    </a:lnTo>
                    <a:lnTo>
                      <a:pt x="2603" y="1519"/>
                    </a:lnTo>
                    <a:cubicBezTo>
                      <a:pt x="2573" y="1519"/>
                      <a:pt x="2573" y="1519"/>
                      <a:pt x="2573" y="1519"/>
                    </a:cubicBezTo>
                    <a:cubicBezTo>
                      <a:pt x="2479" y="1488"/>
                      <a:pt x="2479" y="1488"/>
                      <a:pt x="2479" y="1488"/>
                    </a:cubicBezTo>
                    <a:cubicBezTo>
                      <a:pt x="2541" y="1456"/>
                      <a:pt x="2541" y="1456"/>
                      <a:pt x="2541" y="1456"/>
                    </a:cubicBezTo>
                    <a:cubicBezTo>
                      <a:pt x="2541" y="1456"/>
                      <a:pt x="2573" y="1425"/>
                      <a:pt x="2603" y="1425"/>
                    </a:cubicBezTo>
                    <a:cubicBezTo>
                      <a:pt x="2573" y="1425"/>
                      <a:pt x="2573" y="1395"/>
                      <a:pt x="2573" y="1395"/>
                    </a:cubicBezTo>
                    <a:cubicBezTo>
                      <a:pt x="2541" y="1332"/>
                      <a:pt x="2541" y="1332"/>
                      <a:pt x="2541" y="1332"/>
                    </a:cubicBezTo>
                    <a:cubicBezTo>
                      <a:pt x="2573" y="1332"/>
                      <a:pt x="2573" y="1332"/>
                      <a:pt x="2573" y="1332"/>
                    </a:cubicBezTo>
                    <a:lnTo>
                      <a:pt x="2573" y="1332"/>
                    </a:lnTo>
                    <a:lnTo>
                      <a:pt x="2573" y="1332"/>
                    </a:lnTo>
                    <a:cubicBezTo>
                      <a:pt x="2541" y="1332"/>
                      <a:pt x="2573" y="1301"/>
                      <a:pt x="2573" y="1301"/>
                    </a:cubicBezTo>
                    <a:cubicBezTo>
                      <a:pt x="2573" y="1301"/>
                      <a:pt x="2573" y="1301"/>
                      <a:pt x="2573" y="1271"/>
                    </a:cubicBezTo>
                    <a:lnTo>
                      <a:pt x="2573" y="1271"/>
                    </a:lnTo>
                    <a:cubicBezTo>
                      <a:pt x="2573" y="1271"/>
                      <a:pt x="2541" y="1271"/>
                      <a:pt x="2541" y="1240"/>
                    </a:cubicBezTo>
                    <a:lnTo>
                      <a:pt x="2541" y="1240"/>
                    </a:lnTo>
                    <a:lnTo>
                      <a:pt x="2541" y="1240"/>
                    </a:lnTo>
                    <a:lnTo>
                      <a:pt x="2541" y="1240"/>
                    </a:lnTo>
                    <a:cubicBezTo>
                      <a:pt x="2510" y="1240"/>
                      <a:pt x="2510" y="1208"/>
                      <a:pt x="2479" y="1208"/>
                    </a:cubicBezTo>
                    <a:cubicBezTo>
                      <a:pt x="2479" y="1208"/>
                      <a:pt x="2479" y="1208"/>
                      <a:pt x="2449" y="1208"/>
                    </a:cubicBezTo>
                    <a:cubicBezTo>
                      <a:pt x="2449" y="1177"/>
                      <a:pt x="2479" y="1177"/>
                      <a:pt x="2479" y="1147"/>
                    </a:cubicBezTo>
                    <a:lnTo>
                      <a:pt x="2479" y="1147"/>
                    </a:lnTo>
                    <a:cubicBezTo>
                      <a:pt x="2479" y="1147"/>
                      <a:pt x="2479" y="1116"/>
                      <a:pt x="2510" y="1116"/>
                    </a:cubicBezTo>
                    <a:cubicBezTo>
                      <a:pt x="2510" y="1116"/>
                      <a:pt x="2510" y="1116"/>
                      <a:pt x="2510" y="1084"/>
                    </a:cubicBezTo>
                    <a:cubicBezTo>
                      <a:pt x="2541" y="1084"/>
                      <a:pt x="2541" y="1053"/>
                      <a:pt x="2541" y="1053"/>
                    </a:cubicBezTo>
                    <a:lnTo>
                      <a:pt x="2541" y="1053"/>
                    </a:lnTo>
                    <a:cubicBezTo>
                      <a:pt x="2541" y="1053"/>
                      <a:pt x="2541" y="1053"/>
                      <a:pt x="2510" y="1053"/>
                    </a:cubicBezTo>
                    <a:cubicBezTo>
                      <a:pt x="2510" y="1053"/>
                      <a:pt x="2510" y="1053"/>
                      <a:pt x="2479" y="1053"/>
                    </a:cubicBezTo>
                    <a:lnTo>
                      <a:pt x="2479" y="1053"/>
                    </a:lnTo>
                    <a:cubicBezTo>
                      <a:pt x="2479" y="1053"/>
                      <a:pt x="2449" y="1053"/>
                      <a:pt x="2449" y="1023"/>
                    </a:cubicBezTo>
                    <a:cubicBezTo>
                      <a:pt x="2449" y="1023"/>
                      <a:pt x="2449" y="992"/>
                      <a:pt x="2479" y="992"/>
                    </a:cubicBezTo>
                    <a:lnTo>
                      <a:pt x="2479" y="992"/>
                    </a:lnTo>
                    <a:lnTo>
                      <a:pt x="2479" y="992"/>
                    </a:lnTo>
                    <a:cubicBezTo>
                      <a:pt x="2479" y="992"/>
                      <a:pt x="2479" y="992"/>
                      <a:pt x="2449" y="992"/>
                    </a:cubicBezTo>
                    <a:lnTo>
                      <a:pt x="2449" y="992"/>
                    </a:lnTo>
                    <a:cubicBezTo>
                      <a:pt x="2417" y="992"/>
                      <a:pt x="2386" y="960"/>
                      <a:pt x="2386" y="960"/>
                    </a:cubicBezTo>
                    <a:cubicBezTo>
                      <a:pt x="2386" y="929"/>
                      <a:pt x="2386" y="929"/>
                      <a:pt x="2386" y="899"/>
                    </a:cubicBezTo>
                    <a:cubicBezTo>
                      <a:pt x="2386" y="899"/>
                      <a:pt x="2386" y="899"/>
                      <a:pt x="2417" y="899"/>
                    </a:cubicBezTo>
                    <a:lnTo>
                      <a:pt x="2417" y="899"/>
                    </a:lnTo>
                    <a:cubicBezTo>
                      <a:pt x="2417" y="868"/>
                      <a:pt x="2417" y="868"/>
                      <a:pt x="2417" y="868"/>
                    </a:cubicBezTo>
                    <a:lnTo>
                      <a:pt x="2449" y="868"/>
                    </a:lnTo>
                    <a:lnTo>
                      <a:pt x="2449" y="868"/>
                    </a:lnTo>
                    <a:cubicBezTo>
                      <a:pt x="2449" y="868"/>
                      <a:pt x="2449" y="868"/>
                      <a:pt x="2479" y="868"/>
                    </a:cubicBezTo>
                    <a:cubicBezTo>
                      <a:pt x="2479" y="836"/>
                      <a:pt x="2479" y="836"/>
                      <a:pt x="2510" y="836"/>
                    </a:cubicBezTo>
                    <a:cubicBezTo>
                      <a:pt x="2510" y="805"/>
                      <a:pt x="2541" y="805"/>
                      <a:pt x="2541" y="775"/>
                    </a:cubicBezTo>
                    <a:cubicBezTo>
                      <a:pt x="2573" y="744"/>
                      <a:pt x="2603" y="744"/>
                      <a:pt x="2603" y="744"/>
                    </a:cubicBezTo>
                    <a:lnTo>
                      <a:pt x="2603" y="744"/>
                    </a:lnTo>
                    <a:cubicBezTo>
                      <a:pt x="2634" y="744"/>
                      <a:pt x="2665" y="744"/>
                      <a:pt x="2665" y="775"/>
                    </a:cubicBezTo>
                    <a:cubicBezTo>
                      <a:pt x="2697" y="805"/>
                      <a:pt x="2697" y="805"/>
                      <a:pt x="2665" y="836"/>
                    </a:cubicBezTo>
                    <a:cubicBezTo>
                      <a:pt x="2665" y="836"/>
                      <a:pt x="2665" y="836"/>
                      <a:pt x="2665" y="868"/>
                    </a:cubicBezTo>
                    <a:cubicBezTo>
                      <a:pt x="2665" y="868"/>
                      <a:pt x="2665" y="868"/>
                      <a:pt x="2634" y="868"/>
                    </a:cubicBezTo>
                    <a:lnTo>
                      <a:pt x="2634" y="868"/>
                    </a:lnTo>
                    <a:lnTo>
                      <a:pt x="2665" y="868"/>
                    </a:lnTo>
                    <a:cubicBezTo>
                      <a:pt x="2665" y="868"/>
                      <a:pt x="2697" y="836"/>
                      <a:pt x="2727" y="836"/>
                    </a:cubicBezTo>
                    <a:cubicBezTo>
                      <a:pt x="2727" y="836"/>
                      <a:pt x="2727" y="836"/>
                      <a:pt x="2758" y="805"/>
                    </a:cubicBezTo>
                    <a:cubicBezTo>
                      <a:pt x="2758" y="805"/>
                      <a:pt x="2758" y="805"/>
                      <a:pt x="2789" y="805"/>
                    </a:cubicBezTo>
                    <a:lnTo>
                      <a:pt x="2789" y="805"/>
                    </a:lnTo>
                    <a:cubicBezTo>
                      <a:pt x="2789" y="775"/>
                      <a:pt x="2789" y="775"/>
                      <a:pt x="2821" y="7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Freeform 106"/>
              <p:cNvSpPr>
                <a:spLocks noChangeArrowheads="1"/>
              </p:cNvSpPr>
              <p:nvPr/>
            </p:nvSpPr>
            <p:spPr bwMode="auto">
              <a:xfrm>
                <a:off x="6291263" y="1712913"/>
                <a:ext cx="190500" cy="157162"/>
              </a:xfrm>
              <a:custGeom>
                <a:avLst/>
                <a:gdLst>
                  <a:gd name="T0" fmla="*/ 527 w 528"/>
                  <a:gd name="T1" fmla="*/ 31 h 436"/>
                  <a:gd name="T2" fmla="*/ 496 w 528"/>
                  <a:gd name="T3" fmla="*/ 0 h 436"/>
                  <a:gd name="T4" fmla="*/ 496 w 528"/>
                  <a:gd name="T5" fmla="*/ 0 h 436"/>
                  <a:gd name="T6" fmla="*/ 465 w 528"/>
                  <a:gd name="T7" fmla="*/ 0 h 436"/>
                  <a:gd name="T8" fmla="*/ 465 w 528"/>
                  <a:gd name="T9" fmla="*/ 31 h 436"/>
                  <a:gd name="T10" fmla="*/ 465 w 528"/>
                  <a:gd name="T11" fmla="*/ 31 h 436"/>
                  <a:gd name="T12" fmla="*/ 465 w 528"/>
                  <a:gd name="T13" fmla="*/ 94 h 436"/>
                  <a:gd name="T14" fmla="*/ 465 w 528"/>
                  <a:gd name="T15" fmla="*/ 94 h 436"/>
                  <a:gd name="T16" fmla="*/ 465 w 528"/>
                  <a:gd name="T17" fmla="*/ 124 h 436"/>
                  <a:gd name="T18" fmla="*/ 434 w 528"/>
                  <a:gd name="T19" fmla="*/ 187 h 436"/>
                  <a:gd name="T20" fmla="*/ 403 w 528"/>
                  <a:gd name="T21" fmla="*/ 187 h 436"/>
                  <a:gd name="T22" fmla="*/ 372 w 528"/>
                  <a:gd name="T23" fmla="*/ 218 h 436"/>
                  <a:gd name="T24" fmla="*/ 279 w 528"/>
                  <a:gd name="T25" fmla="*/ 279 h 436"/>
                  <a:gd name="T26" fmla="*/ 279 w 528"/>
                  <a:gd name="T27" fmla="*/ 248 h 436"/>
                  <a:gd name="T28" fmla="*/ 248 w 528"/>
                  <a:gd name="T29" fmla="*/ 279 h 436"/>
                  <a:gd name="T30" fmla="*/ 217 w 528"/>
                  <a:gd name="T31" fmla="*/ 342 h 436"/>
                  <a:gd name="T32" fmla="*/ 186 w 528"/>
                  <a:gd name="T33" fmla="*/ 342 h 436"/>
                  <a:gd name="T34" fmla="*/ 155 w 528"/>
                  <a:gd name="T35" fmla="*/ 342 h 436"/>
                  <a:gd name="T36" fmla="*/ 93 w 528"/>
                  <a:gd name="T37" fmla="*/ 342 h 436"/>
                  <a:gd name="T38" fmla="*/ 62 w 528"/>
                  <a:gd name="T39" fmla="*/ 342 h 436"/>
                  <a:gd name="T40" fmla="*/ 0 w 528"/>
                  <a:gd name="T41" fmla="*/ 403 h 436"/>
                  <a:gd name="T42" fmla="*/ 0 w 528"/>
                  <a:gd name="T43" fmla="*/ 403 h 436"/>
                  <a:gd name="T44" fmla="*/ 31 w 528"/>
                  <a:gd name="T45" fmla="*/ 403 h 436"/>
                  <a:gd name="T46" fmla="*/ 62 w 528"/>
                  <a:gd name="T47" fmla="*/ 403 h 436"/>
                  <a:gd name="T48" fmla="*/ 93 w 528"/>
                  <a:gd name="T49" fmla="*/ 372 h 436"/>
                  <a:gd name="T50" fmla="*/ 155 w 528"/>
                  <a:gd name="T51" fmla="*/ 342 h 436"/>
                  <a:gd name="T52" fmla="*/ 155 w 528"/>
                  <a:gd name="T53" fmla="*/ 342 h 436"/>
                  <a:gd name="T54" fmla="*/ 186 w 528"/>
                  <a:gd name="T55" fmla="*/ 342 h 436"/>
                  <a:gd name="T56" fmla="*/ 186 w 528"/>
                  <a:gd name="T57" fmla="*/ 403 h 436"/>
                  <a:gd name="T58" fmla="*/ 217 w 528"/>
                  <a:gd name="T59" fmla="*/ 435 h 436"/>
                  <a:gd name="T60" fmla="*/ 217 w 528"/>
                  <a:gd name="T61" fmla="*/ 403 h 436"/>
                  <a:gd name="T62" fmla="*/ 248 w 528"/>
                  <a:gd name="T63" fmla="*/ 372 h 436"/>
                  <a:gd name="T64" fmla="*/ 248 w 528"/>
                  <a:gd name="T65" fmla="*/ 342 h 436"/>
                  <a:gd name="T66" fmla="*/ 310 w 528"/>
                  <a:gd name="T67" fmla="*/ 372 h 436"/>
                  <a:gd name="T68" fmla="*/ 310 w 528"/>
                  <a:gd name="T69" fmla="*/ 372 h 436"/>
                  <a:gd name="T70" fmla="*/ 372 w 528"/>
                  <a:gd name="T71" fmla="*/ 342 h 436"/>
                  <a:gd name="T72" fmla="*/ 372 w 528"/>
                  <a:gd name="T73" fmla="*/ 342 h 436"/>
                  <a:gd name="T74" fmla="*/ 403 w 528"/>
                  <a:gd name="T75" fmla="*/ 311 h 436"/>
                  <a:gd name="T76" fmla="*/ 434 w 528"/>
                  <a:gd name="T77" fmla="*/ 311 h 436"/>
                  <a:gd name="T78" fmla="*/ 465 w 528"/>
                  <a:gd name="T79" fmla="*/ 311 h 436"/>
                  <a:gd name="T80" fmla="*/ 465 w 528"/>
                  <a:gd name="T81" fmla="*/ 248 h 436"/>
                  <a:gd name="T82" fmla="*/ 496 w 528"/>
                  <a:gd name="T83" fmla="*/ 218 h 436"/>
                  <a:gd name="T84" fmla="*/ 465 w 528"/>
                  <a:gd name="T85" fmla="*/ 187 h 436"/>
                  <a:gd name="T86" fmla="*/ 496 w 528"/>
                  <a:gd name="T87" fmla="*/ 124 h 436"/>
                  <a:gd name="T88" fmla="*/ 527 w 528"/>
                  <a:gd name="T89" fmla="*/ 94 h 436"/>
                  <a:gd name="T90" fmla="*/ 527 w 528"/>
                  <a:gd name="T91" fmla="*/ 94 h 436"/>
                  <a:gd name="T92" fmla="*/ 527 w 528"/>
                  <a:gd name="T93" fmla="*/ 63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28" h="436">
                    <a:moveTo>
                      <a:pt x="527" y="31"/>
                    </a:moveTo>
                    <a:lnTo>
                      <a:pt x="527" y="31"/>
                    </a:lnTo>
                    <a:lnTo>
                      <a:pt x="527" y="0"/>
                    </a:lnTo>
                    <a:lnTo>
                      <a:pt x="496" y="0"/>
                    </a:lnTo>
                    <a:lnTo>
                      <a:pt x="496" y="0"/>
                    </a:lnTo>
                    <a:lnTo>
                      <a:pt x="496" y="0"/>
                    </a:lnTo>
                    <a:cubicBezTo>
                      <a:pt x="496" y="0"/>
                      <a:pt x="496" y="0"/>
                      <a:pt x="465" y="0"/>
                    </a:cubicBezTo>
                    <a:lnTo>
                      <a:pt x="465" y="0"/>
                    </a:lnTo>
                    <a:lnTo>
                      <a:pt x="465" y="0"/>
                    </a:lnTo>
                    <a:lnTo>
                      <a:pt x="465" y="31"/>
                    </a:lnTo>
                    <a:lnTo>
                      <a:pt x="465" y="31"/>
                    </a:lnTo>
                    <a:lnTo>
                      <a:pt x="465" y="31"/>
                    </a:lnTo>
                    <a:cubicBezTo>
                      <a:pt x="465" y="31"/>
                      <a:pt x="465" y="31"/>
                      <a:pt x="465" y="63"/>
                    </a:cubicBezTo>
                    <a:cubicBezTo>
                      <a:pt x="465" y="63"/>
                      <a:pt x="465" y="63"/>
                      <a:pt x="465" y="94"/>
                    </a:cubicBezTo>
                    <a:lnTo>
                      <a:pt x="465" y="94"/>
                    </a:lnTo>
                    <a:lnTo>
                      <a:pt x="465" y="94"/>
                    </a:lnTo>
                    <a:cubicBezTo>
                      <a:pt x="465" y="94"/>
                      <a:pt x="465" y="94"/>
                      <a:pt x="465" y="124"/>
                    </a:cubicBezTo>
                    <a:lnTo>
                      <a:pt x="465" y="124"/>
                    </a:lnTo>
                    <a:lnTo>
                      <a:pt x="465" y="124"/>
                    </a:lnTo>
                    <a:cubicBezTo>
                      <a:pt x="465" y="124"/>
                      <a:pt x="434" y="155"/>
                      <a:pt x="434" y="187"/>
                    </a:cubicBezTo>
                    <a:lnTo>
                      <a:pt x="434" y="187"/>
                    </a:lnTo>
                    <a:cubicBezTo>
                      <a:pt x="403" y="187"/>
                      <a:pt x="403" y="187"/>
                      <a:pt x="403" y="187"/>
                    </a:cubicBezTo>
                    <a:lnTo>
                      <a:pt x="403" y="187"/>
                    </a:lnTo>
                    <a:cubicBezTo>
                      <a:pt x="403" y="187"/>
                      <a:pt x="403" y="218"/>
                      <a:pt x="372" y="218"/>
                    </a:cubicBezTo>
                    <a:lnTo>
                      <a:pt x="341" y="248"/>
                    </a:lnTo>
                    <a:cubicBezTo>
                      <a:pt x="341" y="248"/>
                      <a:pt x="310" y="279"/>
                      <a:pt x="279" y="279"/>
                    </a:cubicBezTo>
                    <a:lnTo>
                      <a:pt x="279" y="248"/>
                    </a:lnTo>
                    <a:lnTo>
                      <a:pt x="279" y="248"/>
                    </a:lnTo>
                    <a:cubicBezTo>
                      <a:pt x="279" y="279"/>
                      <a:pt x="279" y="279"/>
                      <a:pt x="248" y="279"/>
                    </a:cubicBezTo>
                    <a:lnTo>
                      <a:pt x="248" y="279"/>
                    </a:lnTo>
                    <a:lnTo>
                      <a:pt x="248" y="279"/>
                    </a:lnTo>
                    <a:cubicBezTo>
                      <a:pt x="248" y="311"/>
                      <a:pt x="248" y="342"/>
                      <a:pt x="217" y="342"/>
                    </a:cubicBezTo>
                    <a:lnTo>
                      <a:pt x="217" y="342"/>
                    </a:lnTo>
                    <a:cubicBezTo>
                      <a:pt x="217" y="342"/>
                      <a:pt x="217" y="342"/>
                      <a:pt x="186" y="342"/>
                    </a:cubicBezTo>
                    <a:lnTo>
                      <a:pt x="186" y="342"/>
                    </a:lnTo>
                    <a:lnTo>
                      <a:pt x="155" y="342"/>
                    </a:lnTo>
                    <a:lnTo>
                      <a:pt x="124" y="342"/>
                    </a:lnTo>
                    <a:cubicBezTo>
                      <a:pt x="93" y="342"/>
                      <a:pt x="93" y="342"/>
                      <a:pt x="93" y="342"/>
                    </a:cubicBezTo>
                    <a:cubicBezTo>
                      <a:pt x="62" y="342"/>
                      <a:pt x="62" y="342"/>
                      <a:pt x="62" y="342"/>
                    </a:cubicBezTo>
                    <a:lnTo>
                      <a:pt x="62" y="342"/>
                    </a:lnTo>
                    <a:cubicBezTo>
                      <a:pt x="31" y="372"/>
                      <a:pt x="31" y="372"/>
                      <a:pt x="0" y="372"/>
                    </a:cubicBezTo>
                    <a:lnTo>
                      <a:pt x="0" y="403"/>
                    </a:lnTo>
                    <a:lnTo>
                      <a:pt x="0" y="403"/>
                    </a:lnTo>
                    <a:lnTo>
                      <a:pt x="0" y="403"/>
                    </a:lnTo>
                    <a:lnTo>
                      <a:pt x="0" y="403"/>
                    </a:lnTo>
                    <a:lnTo>
                      <a:pt x="31" y="403"/>
                    </a:lnTo>
                    <a:lnTo>
                      <a:pt x="31" y="403"/>
                    </a:lnTo>
                    <a:lnTo>
                      <a:pt x="62" y="403"/>
                    </a:lnTo>
                    <a:cubicBezTo>
                      <a:pt x="62" y="372"/>
                      <a:pt x="62" y="372"/>
                      <a:pt x="93" y="372"/>
                    </a:cubicBezTo>
                    <a:lnTo>
                      <a:pt x="93" y="372"/>
                    </a:lnTo>
                    <a:lnTo>
                      <a:pt x="124" y="342"/>
                    </a:lnTo>
                    <a:lnTo>
                      <a:pt x="155" y="342"/>
                    </a:lnTo>
                    <a:lnTo>
                      <a:pt x="155" y="342"/>
                    </a:lnTo>
                    <a:lnTo>
                      <a:pt x="155" y="342"/>
                    </a:lnTo>
                    <a:lnTo>
                      <a:pt x="155" y="342"/>
                    </a:lnTo>
                    <a:lnTo>
                      <a:pt x="186" y="342"/>
                    </a:lnTo>
                    <a:cubicBezTo>
                      <a:pt x="186" y="342"/>
                      <a:pt x="186" y="342"/>
                      <a:pt x="217" y="372"/>
                    </a:cubicBezTo>
                    <a:cubicBezTo>
                      <a:pt x="217" y="372"/>
                      <a:pt x="217" y="403"/>
                      <a:pt x="186" y="403"/>
                    </a:cubicBezTo>
                    <a:lnTo>
                      <a:pt x="186" y="403"/>
                    </a:lnTo>
                    <a:cubicBezTo>
                      <a:pt x="186" y="435"/>
                      <a:pt x="186" y="435"/>
                      <a:pt x="217" y="435"/>
                    </a:cubicBezTo>
                    <a:lnTo>
                      <a:pt x="217" y="435"/>
                    </a:lnTo>
                    <a:cubicBezTo>
                      <a:pt x="217" y="435"/>
                      <a:pt x="217" y="435"/>
                      <a:pt x="217" y="403"/>
                    </a:cubicBezTo>
                    <a:cubicBezTo>
                      <a:pt x="217" y="403"/>
                      <a:pt x="217" y="403"/>
                      <a:pt x="248" y="403"/>
                    </a:cubicBezTo>
                    <a:cubicBezTo>
                      <a:pt x="248" y="372"/>
                      <a:pt x="248" y="372"/>
                      <a:pt x="248" y="372"/>
                    </a:cubicBezTo>
                    <a:cubicBezTo>
                      <a:pt x="248" y="342"/>
                      <a:pt x="248" y="342"/>
                      <a:pt x="248" y="342"/>
                    </a:cubicBezTo>
                    <a:lnTo>
                      <a:pt x="248" y="342"/>
                    </a:lnTo>
                    <a:cubicBezTo>
                      <a:pt x="279" y="342"/>
                      <a:pt x="279" y="342"/>
                      <a:pt x="310" y="372"/>
                    </a:cubicBezTo>
                    <a:lnTo>
                      <a:pt x="310" y="372"/>
                    </a:lnTo>
                    <a:lnTo>
                      <a:pt x="310" y="372"/>
                    </a:lnTo>
                    <a:lnTo>
                      <a:pt x="310" y="372"/>
                    </a:lnTo>
                    <a:cubicBezTo>
                      <a:pt x="341" y="342"/>
                      <a:pt x="341" y="342"/>
                      <a:pt x="341" y="342"/>
                    </a:cubicBezTo>
                    <a:lnTo>
                      <a:pt x="372" y="342"/>
                    </a:lnTo>
                    <a:lnTo>
                      <a:pt x="372" y="342"/>
                    </a:lnTo>
                    <a:lnTo>
                      <a:pt x="372" y="342"/>
                    </a:lnTo>
                    <a:lnTo>
                      <a:pt x="403" y="311"/>
                    </a:lnTo>
                    <a:lnTo>
                      <a:pt x="403" y="311"/>
                    </a:lnTo>
                    <a:cubicBezTo>
                      <a:pt x="403" y="311"/>
                      <a:pt x="403" y="311"/>
                      <a:pt x="434" y="311"/>
                    </a:cubicBezTo>
                    <a:lnTo>
                      <a:pt x="434" y="311"/>
                    </a:lnTo>
                    <a:lnTo>
                      <a:pt x="434" y="311"/>
                    </a:lnTo>
                    <a:cubicBezTo>
                      <a:pt x="465" y="311"/>
                      <a:pt x="465" y="311"/>
                      <a:pt x="465" y="311"/>
                    </a:cubicBezTo>
                    <a:lnTo>
                      <a:pt x="465" y="311"/>
                    </a:lnTo>
                    <a:cubicBezTo>
                      <a:pt x="465" y="311"/>
                      <a:pt x="465" y="279"/>
                      <a:pt x="465" y="248"/>
                    </a:cubicBezTo>
                    <a:cubicBezTo>
                      <a:pt x="465" y="248"/>
                      <a:pt x="465" y="248"/>
                      <a:pt x="465" y="218"/>
                    </a:cubicBezTo>
                    <a:lnTo>
                      <a:pt x="496" y="218"/>
                    </a:lnTo>
                    <a:lnTo>
                      <a:pt x="465" y="187"/>
                    </a:lnTo>
                    <a:lnTo>
                      <a:pt x="465" y="187"/>
                    </a:lnTo>
                    <a:lnTo>
                      <a:pt x="465" y="155"/>
                    </a:lnTo>
                    <a:lnTo>
                      <a:pt x="496" y="124"/>
                    </a:lnTo>
                    <a:lnTo>
                      <a:pt x="496" y="124"/>
                    </a:lnTo>
                    <a:cubicBezTo>
                      <a:pt x="527" y="94"/>
                      <a:pt x="527" y="94"/>
                      <a:pt x="527" y="94"/>
                    </a:cubicBezTo>
                    <a:lnTo>
                      <a:pt x="527" y="94"/>
                    </a:lnTo>
                    <a:lnTo>
                      <a:pt x="527" y="94"/>
                    </a:lnTo>
                    <a:lnTo>
                      <a:pt x="527" y="94"/>
                    </a:lnTo>
                    <a:cubicBezTo>
                      <a:pt x="527" y="63"/>
                      <a:pt x="527" y="63"/>
                      <a:pt x="527" y="63"/>
                    </a:cubicBezTo>
                    <a:cubicBezTo>
                      <a:pt x="527" y="31"/>
                      <a:pt x="527" y="31"/>
                      <a:pt x="527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Freeform 107"/>
              <p:cNvSpPr>
                <a:spLocks noChangeArrowheads="1"/>
              </p:cNvSpPr>
              <p:nvPr/>
            </p:nvSpPr>
            <p:spPr bwMode="auto">
              <a:xfrm>
                <a:off x="6246813" y="1870075"/>
                <a:ext cx="33337" cy="55563"/>
              </a:xfrm>
              <a:custGeom>
                <a:avLst/>
                <a:gdLst>
                  <a:gd name="T0" fmla="*/ 61 w 93"/>
                  <a:gd name="T1" fmla="*/ 31 h 156"/>
                  <a:gd name="T2" fmla="*/ 61 w 93"/>
                  <a:gd name="T3" fmla="*/ 31 h 156"/>
                  <a:gd name="T4" fmla="*/ 61 w 93"/>
                  <a:gd name="T5" fmla="*/ 31 h 156"/>
                  <a:gd name="T6" fmla="*/ 61 w 93"/>
                  <a:gd name="T7" fmla="*/ 0 h 156"/>
                  <a:gd name="T8" fmla="*/ 61 w 93"/>
                  <a:gd name="T9" fmla="*/ 0 h 156"/>
                  <a:gd name="T10" fmla="*/ 61 w 93"/>
                  <a:gd name="T11" fmla="*/ 31 h 156"/>
                  <a:gd name="T12" fmla="*/ 30 w 93"/>
                  <a:gd name="T13" fmla="*/ 31 h 156"/>
                  <a:gd name="T14" fmla="*/ 0 w 93"/>
                  <a:gd name="T15" fmla="*/ 31 h 156"/>
                  <a:gd name="T16" fmla="*/ 0 w 93"/>
                  <a:gd name="T17" fmla="*/ 31 h 156"/>
                  <a:gd name="T18" fmla="*/ 0 w 93"/>
                  <a:gd name="T19" fmla="*/ 61 h 156"/>
                  <a:gd name="T20" fmla="*/ 30 w 93"/>
                  <a:gd name="T21" fmla="*/ 92 h 156"/>
                  <a:gd name="T22" fmla="*/ 30 w 93"/>
                  <a:gd name="T23" fmla="*/ 124 h 156"/>
                  <a:gd name="T24" fmla="*/ 61 w 93"/>
                  <a:gd name="T25" fmla="*/ 124 h 156"/>
                  <a:gd name="T26" fmla="*/ 61 w 93"/>
                  <a:gd name="T27" fmla="*/ 155 h 156"/>
                  <a:gd name="T28" fmla="*/ 61 w 93"/>
                  <a:gd name="T29" fmla="*/ 124 h 156"/>
                  <a:gd name="T30" fmla="*/ 92 w 93"/>
                  <a:gd name="T31" fmla="*/ 124 h 156"/>
                  <a:gd name="T32" fmla="*/ 92 w 93"/>
                  <a:gd name="T33" fmla="*/ 92 h 156"/>
                  <a:gd name="T34" fmla="*/ 92 w 93"/>
                  <a:gd name="T35" fmla="*/ 61 h 156"/>
                  <a:gd name="T36" fmla="*/ 92 w 93"/>
                  <a:gd name="T37" fmla="*/ 61 h 156"/>
                  <a:gd name="T38" fmla="*/ 92 w 93"/>
                  <a:gd name="T39" fmla="*/ 31 h 156"/>
                  <a:gd name="T40" fmla="*/ 61 w 93"/>
                  <a:gd name="T41" fmla="*/ 3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3" h="156">
                    <a:moveTo>
                      <a:pt x="61" y="31"/>
                    </a:moveTo>
                    <a:lnTo>
                      <a:pt x="61" y="31"/>
                    </a:lnTo>
                    <a:lnTo>
                      <a:pt x="61" y="31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1" y="31"/>
                    </a:ln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0" y="31"/>
                    </a:cubicBezTo>
                    <a:lnTo>
                      <a:pt x="0" y="31"/>
                    </a:lnTo>
                    <a:cubicBezTo>
                      <a:pt x="0" y="61"/>
                      <a:pt x="0" y="61"/>
                      <a:pt x="0" y="61"/>
                    </a:cubicBezTo>
                    <a:cubicBezTo>
                      <a:pt x="30" y="61"/>
                      <a:pt x="30" y="61"/>
                      <a:pt x="30" y="92"/>
                    </a:cubicBezTo>
                    <a:cubicBezTo>
                      <a:pt x="30" y="92"/>
                      <a:pt x="30" y="92"/>
                      <a:pt x="30" y="124"/>
                    </a:cubicBezTo>
                    <a:lnTo>
                      <a:pt x="61" y="124"/>
                    </a:lnTo>
                    <a:cubicBezTo>
                      <a:pt x="61" y="124"/>
                      <a:pt x="61" y="124"/>
                      <a:pt x="61" y="155"/>
                    </a:cubicBezTo>
                    <a:cubicBezTo>
                      <a:pt x="61" y="124"/>
                      <a:pt x="61" y="124"/>
                      <a:pt x="61" y="124"/>
                    </a:cubicBezTo>
                    <a:lnTo>
                      <a:pt x="92" y="124"/>
                    </a:lnTo>
                    <a:lnTo>
                      <a:pt x="92" y="92"/>
                    </a:lnTo>
                    <a:lnTo>
                      <a:pt x="92" y="61"/>
                    </a:lnTo>
                    <a:lnTo>
                      <a:pt x="92" y="61"/>
                    </a:lnTo>
                    <a:lnTo>
                      <a:pt x="92" y="31"/>
                    </a:lnTo>
                    <a:cubicBezTo>
                      <a:pt x="61" y="31"/>
                      <a:pt x="61" y="31"/>
                      <a:pt x="61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Freeform 108"/>
              <p:cNvSpPr>
                <a:spLocks noChangeArrowheads="1"/>
              </p:cNvSpPr>
              <p:nvPr/>
            </p:nvSpPr>
            <p:spPr bwMode="auto">
              <a:xfrm>
                <a:off x="5419725" y="1457325"/>
                <a:ext cx="614363" cy="223838"/>
              </a:xfrm>
              <a:custGeom>
                <a:avLst/>
                <a:gdLst>
                  <a:gd name="T0" fmla="*/ 558 w 1706"/>
                  <a:gd name="T1" fmla="*/ 124 h 621"/>
                  <a:gd name="T2" fmla="*/ 496 w 1706"/>
                  <a:gd name="T3" fmla="*/ 156 h 621"/>
                  <a:gd name="T4" fmla="*/ 435 w 1706"/>
                  <a:gd name="T5" fmla="*/ 156 h 621"/>
                  <a:gd name="T6" fmla="*/ 372 w 1706"/>
                  <a:gd name="T7" fmla="*/ 156 h 621"/>
                  <a:gd name="T8" fmla="*/ 311 w 1706"/>
                  <a:gd name="T9" fmla="*/ 94 h 621"/>
                  <a:gd name="T10" fmla="*/ 248 w 1706"/>
                  <a:gd name="T11" fmla="*/ 94 h 621"/>
                  <a:gd name="T12" fmla="*/ 187 w 1706"/>
                  <a:gd name="T13" fmla="*/ 94 h 621"/>
                  <a:gd name="T14" fmla="*/ 94 w 1706"/>
                  <a:gd name="T15" fmla="*/ 124 h 621"/>
                  <a:gd name="T16" fmla="*/ 63 w 1706"/>
                  <a:gd name="T17" fmla="*/ 187 h 621"/>
                  <a:gd name="T18" fmla="*/ 0 w 1706"/>
                  <a:gd name="T19" fmla="*/ 187 h 621"/>
                  <a:gd name="T20" fmla="*/ 63 w 1706"/>
                  <a:gd name="T21" fmla="*/ 218 h 621"/>
                  <a:gd name="T22" fmla="*/ 124 w 1706"/>
                  <a:gd name="T23" fmla="*/ 248 h 621"/>
                  <a:gd name="T24" fmla="*/ 187 w 1706"/>
                  <a:gd name="T25" fmla="*/ 311 h 621"/>
                  <a:gd name="T26" fmla="*/ 155 w 1706"/>
                  <a:gd name="T27" fmla="*/ 404 h 621"/>
                  <a:gd name="T28" fmla="*/ 218 w 1706"/>
                  <a:gd name="T29" fmla="*/ 404 h 621"/>
                  <a:gd name="T30" fmla="*/ 279 w 1706"/>
                  <a:gd name="T31" fmla="*/ 404 h 621"/>
                  <a:gd name="T32" fmla="*/ 342 w 1706"/>
                  <a:gd name="T33" fmla="*/ 404 h 621"/>
                  <a:gd name="T34" fmla="*/ 403 w 1706"/>
                  <a:gd name="T35" fmla="*/ 435 h 621"/>
                  <a:gd name="T36" fmla="*/ 435 w 1706"/>
                  <a:gd name="T37" fmla="*/ 496 h 621"/>
                  <a:gd name="T38" fmla="*/ 466 w 1706"/>
                  <a:gd name="T39" fmla="*/ 559 h 621"/>
                  <a:gd name="T40" fmla="*/ 620 w 1706"/>
                  <a:gd name="T41" fmla="*/ 559 h 621"/>
                  <a:gd name="T42" fmla="*/ 713 w 1706"/>
                  <a:gd name="T43" fmla="*/ 559 h 621"/>
                  <a:gd name="T44" fmla="*/ 807 w 1706"/>
                  <a:gd name="T45" fmla="*/ 589 h 621"/>
                  <a:gd name="T46" fmla="*/ 837 w 1706"/>
                  <a:gd name="T47" fmla="*/ 620 h 621"/>
                  <a:gd name="T48" fmla="*/ 899 w 1706"/>
                  <a:gd name="T49" fmla="*/ 589 h 621"/>
                  <a:gd name="T50" fmla="*/ 992 w 1706"/>
                  <a:gd name="T51" fmla="*/ 589 h 621"/>
                  <a:gd name="T52" fmla="*/ 1147 w 1706"/>
                  <a:gd name="T53" fmla="*/ 559 h 621"/>
                  <a:gd name="T54" fmla="*/ 1209 w 1706"/>
                  <a:gd name="T55" fmla="*/ 559 h 621"/>
                  <a:gd name="T56" fmla="*/ 1271 w 1706"/>
                  <a:gd name="T57" fmla="*/ 496 h 621"/>
                  <a:gd name="T58" fmla="*/ 1271 w 1706"/>
                  <a:gd name="T59" fmla="*/ 466 h 621"/>
                  <a:gd name="T60" fmla="*/ 1364 w 1706"/>
                  <a:gd name="T61" fmla="*/ 404 h 621"/>
                  <a:gd name="T62" fmla="*/ 1427 w 1706"/>
                  <a:gd name="T63" fmla="*/ 404 h 621"/>
                  <a:gd name="T64" fmla="*/ 1488 w 1706"/>
                  <a:gd name="T65" fmla="*/ 372 h 621"/>
                  <a:gd name="T66" fmla="*/ 1519 w 1706"/>
                  <a:gd name="T67" fmla="*/ 372 h 621"/>
                  <a:gd name="T68" fmla="*/ 1551 w 1706"/>
                  <a:gd name="T69" fmla="*/ 342 h 621"/>
                  <a:gd name="T70" fmla="*/ 1612 w 1706"/>
                  <a:gd name="T71" fmla="*/ 311 h 621"/>
                  <a:gd name="T72" fmla="*/ 1675 w 1706"/>
                  <a:gd name="T73" fmla="*/ 280 h 621"/>
                  <a:gd name="T74" fmla="*/ 1705 w 1706"/>
                  <a:gd name="T75" fmla="*/ 280 h 621"/>
                  <a:gd name="T76" fmla="*/ 1643 w 1706"/>
                  <a:gd name="T77" fmla="*/ 280 h 621"/>
                  <a:gd name="T78" fmla="*/ 1581 w 1706"/>
                  <a:gd name="T79" fmla="*/ 280 h 621"/>
                  <a:gd name="T80" fmla="*/ 1551 w 1706"/>
                  <a:gd name="T81" fmla="*/ 280 h 621"/>
                  <a:gd name="T82" fmla="*/ 1551 w 1706"/>
                  <a:gd name="T83" fmla="*/ 280 h 621"/>
                  <a:gd name="T84" fmla="*/ 1488 w 1706"/>
                  <a:gd name="T85" fmla="*/ 218 h 621"/>
                  <a:gd name="T86" fmla="*/ 1519 w 1706"/>
                  <a:gd name="T87" fmla="*/ 156 h 621"/>
                  <a:gd name="T88" fmla="*/ 1457 w 1706"/>
                  <a:gd name="T89" fmla="*/ 124 h 621"/>
                  <a:gd name="T90" fmla="*/ 1364 w 1706"/>
                  <a:gd name="T91" fmla="*/ 156 h 621"/>
                  <a:gd name="T92" fmla="*/ 1271 w 1706"/>
                  <a:gd name="T93" fmla="*/ 187 h 621"/>
                  <a:gd name="T94" fmla="*/ 1209 w 1706"/>
                  <a:gd name="T95" fmla="*/ 187 h 621"/>
                  <a:gd name="T96" fmla="*/ 1085 w 1706"/>
                  <a:gd name="T97" fmla="*/ 156 h 621"/>
                  <a:gd name="T98" fmla="*/ 961 w 1706"/>
                  <a:gd name="T99" fmla="*/ 124 h 621"/>
                  <a:gd name="T100" fmla="*/ 868 w 1706"/>
                  <a:gd name="T101" fmla="*/ 124 h 621"/>
                  <a:gd name="T102" fmla="*/ 775 w 1706"/>
                  <a:gd name="T103" fmla="*/ 124 h 621"/>
                  <a:gd name="T104" fmla="*/ 744 w 1706"/>
                  <a:gd name="T105" fmla="*/ 63 h 621"/>
                  <a:gd name="T106" fmla="*/ 651 w 1706"/>
                  <a:gd name="T107" fmla="*/ 32 h 621"/>
                  <a:gd name="T108" fmla="*/ 558 w 1706"/>
                  <a:gd name="T109" fmla="*/ 63 h 621"/>
                  <a:gd name="T110" fmla="*/ 590 w 1706"/>
                  <a:gd name="T111" fmla="*/ 94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06" h="621">
                    <a:moveTo>
                      <a:pt x="558" y="124"/>
                    </a:moveTo>
                    <a:lnTo>
                      <a:pt x="558" y="124"/>
                    </a:lnTo>
                    <a:lnTo>
                      <a:pt x="558" y="124"/>
                    </a:lnTo>
                    <a:lnTo>
                      <a:pt x="558" y="124"/>
                    </a:lnTo>
                    <a:lnTo>
                      <a:pt x="558" y="124"/>
                    </a:lnTo>
                    <a:cubicBezTo>
                      <a:pt x="527" y="156"/>
                      <a:pt x="527" y="156"/>
                      <a:pt x="496" y="156"/>
                    </a:cubicBezTo>
                    <a:lnTo>
                      <a:pt x="496" y="156"/>
                    </a:lnTo>
                    <a:lnTo>
                      <a:pt x="496" y="156"/>
                    </a:lnTo>
                    <a:lnTo>
                      <a:pt x="466" y="156"/>
                    </a:lnTo>
                    <a:lnTo>
                      <a:pt x="466" y="156"/>
                    </a:lnTo>
                    <a:cubicBezTo>
                      <a:pt x="466" y="156"/>
                      <a:pt x="466" y="156"/>
                      <a:pt x="435" y="156"/>
                    </a:cubicBezTo>
                    <a:lnTo>
                      <a:pt x="435" y="156"/>
                    </a:lnTo>
                    <a:lnTo>
                      <a:pt x="403" y="156"/>
                    </a:lnTo>
                    <a:lnTo>
                      <a:pt x="403" y="156"/>
                    </a:lnTo>
                    <a:lnTo>
                      <a:pt x="372" y="156"/>
                    </a:lnTo>
                    <a:lnTo>
                      <a:pt x="372" y="156"/>
                    </a:lnTo>
                    <a:lnTo>
                      <a:pt x="372" y="156"/>
                    </a:lnTo>
                    <a:cubicBezTo>
                      <a:pt x="342" y="156"/>
                      <a:pt x="342" y="124"/>
                      <a:pt x="342" y="124"/>
                    </a:cubicBezTo>
                    <a:lnTo>
                      <a:pt x="342" y="124"/>
                    </a:lnTo>
                    <a:cubicBezTo>
                      <a:pt x="311" y="124"/>
                      <a:pt x="311" y="124"/>
                      <a:pt x="311" y="94"/>
                    </a:cubicBezTo>
                    <a:lnTo>
                      <a:pt x="311" y="94"/>
                    </a:lnTo>
                    <a:lnTo>
                      <a:pt x="311" y="94"/>
                    </a:lnTo>
                    <a:lnTo>
                      <a:pt x="311" y="94"/>
                    </a:lnTo>
                    <a:cubicBezTo>
                      <a:pt x="279" y="94"/>
                      <a:pt x="279" y="94"/>
                      <a:pt x="248" y="94"/>
                    </a:cubicBezTo>
                    <a:lnTo>
                      <a:pt x="248" y="94"/>
                    </a:lnTo>
                    <a:lnTo>
                      <a:pt x="248" y="94"/>
                    </a:lnTo>
                    <a:lnTo>
                      <a:pt x="218" y="94"/>
                    </a:lnTo>
                    <a:cubicBezTo>
                      <a:pt x="218" y="94"/>
                      <a:pt x="218" y="94"/>
                      <a:pt x="187" y="94"/>
                    </a:cubicBezTo>
                    <a:lnTo>
                      <a:pt x="187" y="94"/>
                    </a:lnTo>
                    <a:cubicBezTo>
                      <a:pt x="187" y="94"/>
                      <a:pt x="187" y="94"/>
                      <a:pt x="155" y="94"/>
                    </a:cubicBezTo>
                    <a:lnTo>
                      <a:pt x="155" y="124"/>
                    </a:lnTo>
                    <a:cubicBezTo>
                      <a:pt x="124" y="124"/>
                      <a:pt x="124" y="124"/>
                      <a:pt x="94" y="124"/>
                    </a:cubicBezTo>
                    <a:lnTo>
                      <a:pt x="94" y="156"/>
                    </a:lnTo>
                    <a:lnTo>
                      <a:pt x="94" y="156"/>
                    </a:lnTo>
                    <a:cubicBezTo>
                      <a:pt x="63" y="187"/>
                      <a:pt x="63" y="187"/>
                      <a:pt x="63" y="187"/>
                    </a:cubicBezTo>
                    <a:lnTo>
                      <a:pt x="63" y="187"/>
                    </a:lnTo>
                    <a:lnTo>
                      <a:pt x="63" y="187"/>
                    </a:lnTo>
                    <a:cubicBezTo>
                      <a:pt x="31" y="187"/>
                      <a:pt x="31" y="187"/>
                      <a:pt x="31" y="187"/>
                    </a:cubicBezTo>
                    <a:lnTo>
                      <a:pt x="0" y="187"/>
                    </a:lnTo>
                    <a:lnTo>
                      <a:pt x="0" y="187"/>
                    </a:lnTo>
                    <a:lnTo>
                      <a:pt x="0" y="187"/>
                    </a:lnTo>
                    <a:lnTo>
                      <a:pt x="0" y="187"/>
                    </a:lnTo>
                    <a:cubicBezTo>
                      <a:pt x="31" y="187"/>
                      <a:pt x="31" y="218"/>
                      <a:pt x="31" y="218"/>
                    </a:cubicBezTo>
                    <a:cubicBezTo>
                      <a:pt x="63" y="218"/>
                      <a:pt x="63" y="218"/>
                      <a:pt x="63" y="218"/>
                    </a:cubicBezTo>
                    <a:cubicBezTo>
                      <a:pt x="94" y="218"/>
                      <a:pt x="94" y="218"/>
                      <a:pt x="94" y="218"/>
                    </a:cubicBezTo>
                    <a:cubicBezTo>
                      <a:pt x="94" y="218"/>
                      <a:pt x="94" y="218"/>
                      <a:pt x="124" y="248"/>
                    </a:cubicBezTo>
                    <a:lnTo>
                      <a:pt x="124" y="248"/>
                    </a:lnTo>
                    <a:lnTo>
                      <a:pt x="124" y="248"/>
                    </a:lnTo>
                    <a:cubicBezTo>
                      <a:pt x="124" y="248"/>
                      <a:pt x="124" y="248"/>
                      <a:pt x="124" y="280"/>
                    </a:cubicBezTo>
                    <a:cubicBezTo>
                      <a:pt x="124" y="280"/>
                      <a:pt x="124" y="280"/>
                      <a:pt x="155" y="280"/>
                    </a:cubicBezTo>
                    <a:lnTo>
                      <a:pt x="155" y="280"/>
                    </a:lnTo>
                    <a:lnTo>
                      <a:pt x="187" y="311"/>
                    </a:lnTo>
                    <a:lnTo>
                      <a:pt x="187" y="342"/>
                    </a:lnTo>
                    <a:lnTo>
                      <a:pt x="187" y="342"/>
                    </a:lnTo>
                    <a:cubicBezTo>
                      <a:pt x="187" y="372"/>
                      <a:pt x="155" y="372"/>
                      <a:pt x="155" y="372"/>
                    </a:cubicBezTo>
                    <a:cubicBezTo>
                      <a:pt x="155" y="404"/>
                      <a:pt x="155" y="404"/>
                      <a:pt x="155" y="404"/>
                    </a:cubicBezTo>
                    <a:lnTo>
                      <a:pt x="155" y="404"/>
                    </a:lnTo>
                    <a:cubicBezTo>
                      <a:pt x="187" y="404"/>
                      <a:pt x="187" y="404"/>
                      <a:pt x="218" y="404"/>
                    </a:cubicBezTo>
                    <a:lnTo>
                      <a:pt x="218" y="404"/>
                    </a:lnTo>
                    <a:lnTo>
                      <a:pt x="218" y="404"/>
                    </a:lnTo>
                    <a:cubicBezTo>
                      <a:pt x="248" y="404"/>
                      <a:pt x="248" y="404"/>
                      <a:pt x="279" y="404"/>
                    </a:cubicBezTo>
                    <a:lnTo>
                      <a:pt x="279" y="404"/>
                    </a:lnTo>
                    <a:lnTo>
                      <a:pt x="279" y="404"/>
                    </a:lnTo>
                    <a:lnTo>
                      <a:pt x="279" y="404"/>
                    </a:lnTo>
                    <a:cubicBezTo>
                      <a:pt x="311" y="404"/>
                      <a:pt x="311" y="404"/>
                      <a:pt x="311" y="404"/>
                    </a:cubicBezTo>
                    <a:lnTo>
                      <a:pt x="311" y="404"/>
                    </a:lnTo>
                    <a:cubicBezTo>
                      <a:pt x="311" y="404"/>
                      <a:pt x="311" y="404"/>
                      <a:pt x="342" y="404"/>
                    </a:cubicBezTo>
                    <a:lnTo>
                      <a:pt x="342" y="404"/>
                    </a:lnTo>
                    <a:lnTo>
                      <a:pt x="342" y="435"/>
                    </a:lnTo>
                    <a:lnTo>
                      <a:pt x="342" y="435"/>
                    </a:lnTo>
                    <a:lnTo>
                      <a:pt x="372" y="435"/>
                    </a:lnTo>
                    <a:lnTo>
                      <a:pt x="403" y="435"/>
                    </a:lnTo>
                    <a:cubicBezTo>
                      <a:pt x="403" y="466"/>
                      <a:pt x="435" y="466"/>
                      <a:pt x="435" y="466"/>
                    </a:cubicBezTo>
                    <a:lnTo>
                      <a:pt x="435" y="466"/>
                    </a:lnTo>
                    <a:lnTo>
                      <a:pt x="435" y="496"/>
                    </a:lnTo>
                    <a:lnTo>
                      <a:pt x="435" y="496"/>
                    </a:lnTo>
                    <a:lnTo>
                      <a:pt x="435" y="496"/>
                    </a:lnTo>
                    <a:lnTo>
                      <a:pt x="435" y="528"/>
                    </a:lnTo>
                    <a:cubicBezTo>
                      <a:pt x="466" y="528"/>
                      <a:pt x="466" y="528"/>
                      <a:pt x="466" y="559"/>
                    </a:cubicBezTo>
                    <a:lnTo>
                      <a:pt x="466" y="559"/>
                    </a:lnTo>
                    <a:lnTo>
                      <a:pt x="466" y="559"/>
                    </a:lnTo>
                    <a:cubicBezTo>
                      <a:pt x="496" y="559"/>
                      <a:pt x="558" y="559"/>
                      <a:pt x="558" y="559"/>
                    </a:cubicBezTo>
                    <a:cubicBezTo>
                      <a:pt x="590" y="559"/>
                      <a:pt x="590" y="559"/>
                      <a:pt x="620" y="559"/>
                    </a:cubicBezTo>
                    <a:lnTo>
                      <a:pt x="620" y="559"/>
                    </a:lnTo>
                    <a:cubicBezTo>
                      <a:pt x="651" y="559"/>
                      <a:pt x="651" y="559"/>
                      <a:pt x="651" y="559"/>
                    </a:cubicBezTo>
                    <a:lnTo>
                      <a:pt x="683" y="559"/>
                    </a:lnTo>
                    <a:cubicBezTo>
                      <a:pt x="683" y="559"/>
                      <a:pt x="683" y="559"/>
                      <a:pt x="713" y="559"/>
                    </a:cubicBezTo>
                    <a:lnTo>
                      <a:pt x="713" y="559"/>
                    </a:lnTo>
                    <a:lnTo>
                      <a:pt x="744" y="559"/>
                    </a:lnTo>
                    <a:cubicBezTo>
                      <a:pt x="775" y="589"/>
                      <a:pt x="775" y="589"/>
                      <a:pt x="775" y="589"/>
                    </a:cubicBezTo>
                    <a:lnTo>
                      <a:pt x="775" y="589"/>
                    </a:lnTo>
                    <a:cubicBezTo>
                      <a:pt x="807" y="589"/>
                      <a:pt x="807" y="589"/>
                      <a:pt x="807" y="589"/>
                    </a:cubicBezTo>
                    <a:lnTo>
                      <a:pt x="807" y="589"/>
                    </a:lnTo>
                    <a:cubicBezTo>
                      <a:pt x="807" y="589"/>
                      <a:pt x="807" y="589"/>
                      <a:pt x="837" y="589"/>
                    </a:cubicBezTo>
                    <a:lnTo>
                      <a:pt x="837" y="620"/>
                    </a:lnTo>
                    <a:lnTo>
                      <a:pt x="837" y="620"/>
                    </a:lnTo>
                    <a:cubicBezTo>
                      <a:pt x="868" y="620"/>
                      <a:pt x="868" y="589"/>
                      <a:pt x="868" y="589"/>
                    </a:cubicBezTo>
                    <a:lnTo>
                      <a:pt x="868" y="589"/>
                    </a:lnTo>
                    <a:lnTo>
                      <a:pt x="868" y="589"/>
                    </a:lnTo>
                    <a:lnTo>
                      <a:pt x="899" y="589"/>
                    </a:lnTo>
                    <a:lnTo>
                      <a:pt x="899" y="589"/>
                    </a:lnTo>
                    <a:cubicBezTo>
                      <a:pt x="899" y="589"/>
                      <a:pt x="899" y="589"/>
                      <a:pt x="899" y="620"/>
                    </a:cubicBezTo>
                    <a:cubicBezTo>
                      <a:pt x="931" y="620"/>
                      <a:pt x="931" y="620"/>
                      <a:pt x="931" y="620"/>
                    </a:cubicBezTo>
                    <a:cubicBezTo>
                      <a:pt x="931" y="620"/>
                      <a:pt x="961" y="589"/>
                      <a:pt x="992" y="589"/>
                    </a:cubicBezTo>
                    <a:cubicBezTo>
                      <a:pt x="992" y="589"/>
                      <a:pt x="1023" y="559"/>
                      <a:pt x="1055" y="559"/>
                    </a:cubicBezTo>
                    <a:lnTo>
                      <a:pt x="1055" y="559"/>
                    </a:lnTo>
                    <a:lnTo>
                      <a:pt x="1085" y="559"/>
                    </a:lnTo>
                    <a:cubicBezTo>
                      <a:pt x="1116" y="559"/>
                      <a:pt x="1116" y="559"/>
                      <a:pt x="1147" y="559"/>
                    </a:cubicBezTo>
                    <a:lnTo>
                      <a:pt x="1147" y="559"/>
                    </a:lnTo>
                    <a:cubicBezTo>
                      <a:pt x="1179" y="559"/>
                      <a:pt x="1179" y="559"/>
                      <a:pt x="1209" y="559"/>
                    </a:cubicBezTo>
                    <a:lnTo>
                      <a:pt x="1209" y="559"/>
                    </a:lnTo>
                    <a:lnTo>
                      <a:pt x="1209" y="559"/>
                    </a:lnTo>
                    <a:cubicBezTo>
                      <a:pt x="1209" y="559"/>
                      <a:pt x="1209" y="528"/>
                      <a:pt x="1240" y="528"/>
                    </a:cubicBezTo>
                    <a:lnTo>
                      <a:pt x="1240" y="528"/>
                    </a:lnTo>
                    <a:cubicBezTo>
                      <a:pt x="1240" y="528"/>
                      <a:pt x="1240" y="528"/>
                      <a:pt x="1240" y="496"/>
                    </a:cubicBezTo>
                    <a:cubicBezTo>
                      <a:pt x="1271" y="496"/>
                      <a:pt x="1271" y="496"/>
                      <a:pt x="1271" y="496"/>
                    </a:cubicBezTo>
                    <a:lnTo>
                      <a:pt x="1271" y="496"/>
                    </a:lnTo>
                    <a:lnTo>
                      <a:pt x="1271" y="466"/>
                    </a:lnTo>
                    <a:lnTo>
                      <a:pt x="1271" y="466"/>
                    </a:lnTo>
                    <a:lnTo>
                      <a:pt x="1271" y="466"/>
                    </a:lnTo>
                    <a:cubicBezTo>
                      <a:pt x="1271" y="435"/>
                      <a:pt x="1271" y="435"/>
                      <a:pt x="1271" y="435"/>
                    </a:cubicBezTo>
                    <a:cubicBezTo>
                      <a:pt x="1271" y="404"/>
                      <a:pt x="1271" y="404"/>
                      <a:pt x="1303" y="404"/>
                    </a:cubicBezTo>
                    <a:lnTo>
                      <a:pt x="1303" y="404"/>
                    </a:lnTo>
                    <a:cubicBezTo>
                      <a:pt x="1333" y="404"/>
                      <a:pt x="1364" y="404"/>
                      <a:pt x="1364" y="404"/>
                    </a:cubicBezTo>
                    <a:cubicBezTo>
                      <a:pt x="1364" y="404"/>
                      <a:pt x="1364" y="404"/>
                      <a:pt x="1395" y="404"/>
                    </a:cubicBezTo>
                    <a:lnTo>
                      <a:pt x="1395" y="404"/>
                    </a:lnTo>
                    <a:lnTo>
                      <a:pt x="1395" y="404"/>
                    </a:lnTo>
                    <a:lnTo>
                      <a:pt x="1427" y="404"/>
                    </a:lnTo>
                    <a:lnTo>
                      <a:pt x="1427" y="404"/>
                    </a:lnTo>
                    <a:lnTo>
                      <a:pt x="1427" y="404"/>
                    </a:lnTo>
                    <a:lnTo>
                      <a:pt x="1427" y="404"/>
                    </a:lnTo>
                    <a:cubicBezTo>
                      <a:pt x="1427" y="404"/>
                      <a:pt x="1457" y="372"/>
                      <a:pt x="1488" y="372"/>
                    </a:cubicBezTo>
                    <a:lnTo>
                      <a:pt x="1488" y="372"/>
                    </a:lnTo>
                    <a:lnTo>
                      <a:pt x="1488" y="372"/>
                    </a:lnTo>
                    <a:cubicBezTo>
                      <a:pt x="1519" y="372"/>
                      <a:pt x="1519" y="372"/>
                      <a:pt x="1519" y="372"/>
                    </a:cubicBezTo>
                    <a:lnTo>
                      <a:pt x="1519" y="372"/>
                    </a:lnTo>
                    <a:lnTo>
                      <a:pt x="1519" y="372"/>
                    </a:lnTo>
                    <a:lnTo>
                      <a:pt x="1519" y="372"/>
                    </a:lnTo>
                    <a:lnTo>
                      <a:pt x="1551" y="372"/>
                    </a:lnTo>
                    <a:cubicBezTo>
                      <a:pt x="1551" y="342"/>
                      <a:pt x="1551" y="342"/>
                      <a:pt x="1551" y="342"/>
                    </a:cubicBezTo>
                    <a:cubicBezTo>
                      <a:pt x="1551" y="342"/>
                      <a:pt x="1551" y="311"/>
                      <a:pt x="1581" y="311"/>
                    </a:cubicBezTo>
                    <a:lnTo>
                      <a:pt x="1581" y="311"/>
                    </a:lnTo>
                    <a:cubicBezTo>
                      <a:pt x="1581" y="311"/>
                      <a:pt x="1581" y="311"/>
                      <a:pt x="1612" y="311"/>
                    </a:cubicBezTo>
                    <a:lnTo>
                      <a:pt x="1612" y="311"/>
                    </a:lnTo>
                    <a:lnTo>
                      <a:pt x="1612" y="311"/>
                    </a:lnTo>
                    <a:cubicBezTo>
                      <a:pt x="1643" y="280"/>
                      <a:pt x="1643" y="280"/>
                      <a:pt x="1643" y="280"/>
                    </a:cubicBezTo>
                    <a:lnTo>
                      <a:pt x="1675" y="280"/>
                    </a:lnTo>
                    <a:lnTo>
                      <a:pt x="1675" y="280"/>
                    </a:lnTo>
                    <a:lnTo>
                      <a:pt x="1675" y="280"/>
                    </a:lnTo>
                    <a:lnTo>
                      <a:pt x="1675" y="280"/>
                    </a:lnTo>
                    <a:lnTo>
                      <a:pt x="1705" y="280"/>
                    </a:lnTo>
                    <a:lnTo>
                      <a:pt x="1705" y="280"/>
                    </a:lnTo>
                    <a:lnTo>
                      <a:pt x="1675" y="280"/>
                    </a:lnTo>
                    <a:lnTo>
                      <a:pt x="1675" y="280"/>
                    </a:lnTo>
                    <a:lnTo>
                      <a:pt x="1675" y="280"/>
                    </a:lnTo>
                    <a:cubicBezTo>
                      <a:pt x="1643" y="280"/>
                      <a:pt x="1643" y="280"/>
                      <a:pt x="1643" y="280"/>
                    </a:cubicBezTo>
                    <a:lnTo>
                      <a:pt x="1643" y="280"/>
                    </a:lnTo>
                    <a:lnTo>
                      <a:pt x="1612" y="280"/>
                    </a:lnTo>
                    <a:lnTo>
                      <a:pt x="1612" y="280"/>
                    </a:lnTo>
                    <a:cubicBezTo>
                      <a:pt x="1612" y="280"/>
                      <a:pt x="1612" y="280"/>
                      <a:pt x="1581" y="280"/>
                    </a:cubicBezTo>
                    <a:lnTo>
                      <a:pt x="1581" y="280"/>
                    </a:lnTo>
                    <a:lnTo>
                      <a:pt x="1581" y="280"/>
                    </a:lnTo>
                    <a:cubicBezTo>
                      <a:pt x="1581" y="280"/>
                      <a:pt x="1581" y="280"/>
                      <a:pt x="1551" y="280"/>
                    </a:cubicBezTo>
                    <a:lnTo>
                      <a:pt x="1551" y="280"/>
                    </a:lnTo>
                    <a:lnTo>
                      <a:pt x="1551" y="280"/>
                    </a:lnTo>
                    <a:lnTo>
                      <a:pt x="1551" y="280"/>
                    </a:lnTo>
                    <a:lnTo>
                      <a:pt x="1551" y="280"/>
                    </a:lnTo>
                    <a:lnTo>
                      <a:pt x="1551" y="280"/>
                    </a:lnTo>
                    <a:cubicBezTo>
                      <a:pt x="1519" y="280"/>
                      <a:pt x="1488" y="280"/>
                      <a:pt x="1488" y="248"/>
                    </a:cubicBezTo>
                    <a:lnTo>
                      <a:pt x="1488" y="248"/>
                    </a:lnTo>
                    <a:lnTo>
                      <a:pt x="1488" y="248"/>
                    </a:lnTo>
                    <a:cubicBezTo>
                      <a:pt x="1488" y="218"/>
                      <a:pt x="1488" y="218"/>
                      <a:pt x="1488" y="218"/>
                    </a:cubicBezTo>
                    <a:lnTo>
                      <a:pt x="1488" y="218"/>
                    </a:lnTo>
                    <a:cubicBezTo>
                      <a:pt x="1488" y="187"/>
                      <a:pt x="1488" y="187"/>
                      <a:pt x="1488" y="187"/>
                    </a:cubicBezTo>
                    <a:lnTo>
                      <a:pt x="1519" y="187"/>
                    </a:lnTo>
                    <a:lnTo>
                      <a:pt x="1519" y="156"/>
                    </a:lnTo>
                    <a:lnTo>
                      <a:pt x="1519" y="156"/>
                    </a:lnTo>
                    <a:lnTo>
                      <a:pt x="1519" y="156"/>
                    </a:lnTo>
                    <a:cubicBezTo>
                      <a:pt x="1488" y="156"/>
                      <a:pt x="1488" y="124"/>
                      <a:pt x="1488" y="124"/>
                    </a:cubicBezTo>
                    <a:cubicBezTo>
                      <a:pt x="1488" y="124"/>
                      <a:pt x="1488" y="124"/>
                      <a:pt x="1457" y="124"/>
                    </a:cubicBezTo>
                    <a:lnTo>
                      <a:pt x="1457" y="124"/>
                    </a:lnTo>
                    <a:lnTo>
                      <a:pt x="1427" y="124"/>
                    </a:lnTo>
                    <a:lnTo>
                      <a:pt x="1395" y="124"/>
                    </a:lnTo>
                    <a:cubicBezTo>
                      <a:pt x="1395" y="156"/>
                      <a:pt x="1395" y="156"/>
                      <a:pt x="1364" y="156"/>
                    </a:cubicBezTo>
                    <a:cubicBezTo>
                      <a:pt x="1364" y="187"/>
                      <a:pt x="1364" y="187"/>
                      <a:pt x="1333" y="187"/>
                    </a:cubicBezTo>
                    <a:cubicBezTo>
                      <a:pt x="1333" y="187"/>
                      <a:pt x="1333" y="187"/>
                      <a:pt x="1303" y="187"/>
                    </a:cubicBezTo>
                    <a:lnTo>
                      <a:pt x="1303" y="187"/>
                    </a:lnTo>
                    <a:lnTo>
                      <a:pt x="1271" y="187"/>
                    </a:lnTo>
                    <a:lnTo>
                      <a:pt x="1240" y="187"/>
                    </a:lnTo>
                    <a:lnTo>
                      <a:pt x="1240" y="187"/>
                    </a:lnTo>
                    <a:lnTo>
                      <a:pt x="1209" y="187"/>
                    </a:lnTo>
                    <a:lnTo>
                      <a:pt x="1209" y="187"/>
                    </a:lnTo>
                    <a:cubicBezTo>
                      <a:pt x="1179" y="187"/>
                      <a:pt x="1179" y="187"/>
                      <a:pt x="1179" y="187"/>
                    </a:cubicBezTo>
                    <a:cubicBezTo>
                      <a:pt x="1147" y="187"/>
                      <a:pt x="1147" y="187"/>
                      <a:pt x="1147" y="187"/>
                    </a:cubicBezTo>
                    <a:cubicBezTo>
                      <a:pt x="1116" y="187"/>
                      <a:pt x="1085" y="156"/>
                      <a:pt x="1085" y="156"/>
                    </a:cubicBezTo>
                    <a:lnTo>
                      <a:pt x="1085" y="156"/>
                    </a:lnTo>
                    <a:cubicBezTo>
                      <a:pt x="1055" y="156"/>
                      <a:pt x="1055" y="156"/>
                      <a:pt x="1055" y="124"/>
                    </a:cubicBezTo>
                    <a:cubicBezTo>
                      <a:pt x="1023" y="124"/>
                      <a:pt x="992" y="124"/>
                      <a:pt x="961" y="124"/>
                    </a:cubicBezTo>
                    <a:lnTo>
                      <a:pt x="961" y="124"/>
                    </a:lnTo>
                    <a:lnTo>
                      <a:pt x="961" y="124"/>
                    </a:lnTo>
                    <a:lnTo>
                      <a:pt x="931" y="124"/>
                    </a:lnTo>
                    <a:lnTo>
                      <a:pt x="899" y="124"/>
                    </a:lnTo>
                    <a:lnTo>
                      <a:pt x="868" y="124"/>
                    </a:lnTo>
                    <a:lnTo>
                      <a:pt x="868" y="124"/>
                    </a:lnTo>
                    <a:lnTo>
                      <a:pt x="837" y="124"/>
                    </a:lnTo>
                    <a:lnTo>
                      <a:pt x="837" y="124"/>
                    </a:lnTo>
                    <a:cubicBezTo>
                      <a:pt x="807" y="124"/>
                      <a:pt x="807" y="124"/>
                      <a:pt x="807" y="124"/>
                    </a:cubicBezTo>
                    <a:cubicBezTo>
                      <a:pt x="775" y="124"/>
                      <a:pt x="775" y="124"/>
                      <a:pt x="775" y="124"/>
                    </a:cubicBezTo>
                    <a:lnTo>
                      <a:pt x="775" y="94"/>
                    </a:lnTo>
                    <a:lnTo>
                      <a:pt x="744" y="94"/>
                    </a:lnTo>
                    <a:lnTo>
                      <a:pt x="744" y="94"/>
                    </a:lnTo>
                    <a:lnTo>
                      <a:pt x="744" y="63"/>
                    </a:lnTo>
                    <a:lnTo>
                      <a:pt x="744" y="63"/>
                    </a:lnTo>
                    <a:lnTo>
                      <a:pt x="713" y="32"/>
                    </a:lnTo>
                    <a:cubicBezTo>
                      <a:pt x="683" y="32"/>
                      <a:pt x="683" y="32"/>
                      <a:pt x="651" y="32"/>
                    </a:cubicBezTo>
                    <a:lnTo>
                      <a:pt x="651" y="32"/>
                    </a:lnTo>
                    <a:cubicBezTo>
                      <a:pt x="620" y="32"/>
                      <a:pt x="620" y="32"/>
                      <a:pt x="590" y="0"/>
                    </a:cubicBezTo>
                    <a:cubicBezTo>
                      <a:pt x="590" y="32"/>
                      <a:pt x="590" y="32"/>
                      <a:pt x="558" y="32"/>
                    </a:cubicBezTo>
                    <a:cubicBezTo>
                      <a:pt x="558" y="32"/>
                      <a:pt x="558" y="32"/>
                      <a:pt x="558" y="63"/>
                    </a:cubicBezTo>
                    <a:lnTo>
                      <a:pt x="558" y="63"/>
                    </a:lnTo>
                    <a:lnTo>
                      <a:pt x="558" y="63"/>
                    </a:lnTo>
                    <a:lnTo>
                      <a:pt x="558" y="63"/>
                    </a:lnTo>
                    <a:lnTo>
                      <a:pt x="558" y="63"/>
                    </a:lnTo>
                    <a:cubicBezTo>
                      <a:pt x="558" y="63"/>
                      <a:pt x="590" y="63"/>
                      <a:pt x="590" y="94"/>
                    </a:cubicBezTo>
                    <a:lnTo>
                      <a:pt x="590" y="94"/>
                    </a:lnTo>
                    <a:lnTo>
                      <a:pt x="590" y="94"/>
                    </a:lnTo>
                    <a:cubicBezTo>
                      <a:pt x="590" y="94"/>
                      <a:pt x="590" y="94"/>
                      <a:pt x="558" y="12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Freeform 109"/>
              <p:cNvSpPr>
                <a:spLocks noChangeArrowheads="1"/>
              </p:cNvSpPr>
              <p:nvPr/>
            </p:nvSpPr>
            <p:spPr bwMode="auto">
              <a:xfrm>
                <a:off x="4114800" y="798513"/>
                <a:ext cx="33338" cy="11112"/>
              </a:xfrm>
              <a:custGeom>
                <a:avLst/>
                <a:gdLst>
                  <a:gd name="T0" fmla="*/ 31 w 93"/>
                  <a:gd name="T1" fmla="*/ 31 h 32"/>
                  <a:gd name="T2" fmla="*/ 31 w 93"/>
                  <a:gd name="T3" fmla="*/ 31 h 32"/>
                  <a:gd name="T4" fmla="*/ 62 w 93"/>
                  <a:gd name="T5" fmla="*/ 31 h 32"/>
                  <a:gd name="T6" fmla="*/ 92 w 93"/>
                  <a:gd name="T7" fmla="*/ 0 h 32"/>
                  <a:gd name="T8" fmla="*/ 92 w 93"/>
                  <a:gd name="T9" fmla="*/ 0 h 32"/>
                  <a:gd name="T10" fmla="*/ 62 w 93"/>
                  <a:gd name="T11" fmla="*/ 31 h 32"/>
                  <a:gd name="T12" fmla="*/ 31 w 93"/>
                  <a:gd name="T13" fmla="*/ 31 h 32"/>
                  <a:gd name="T14" fmla="*/ 31 w 93"/>
                  <a:gd name="T15" fmla="*/ 31 h 32"/>
                  <a:gd name="T16" fmla="*/ 0 w 93"/>
                  <a:gd name="T17" fmla="*/ 31 h 32"/>
                  <a:gd name="T18" fmla="*/ 0 w 93"/>
                  <a:gd name="T19" fmla="*/ 31 h 32"/>
                  <a:gd name="T20" fmla="*/ 0 w 93"/>
                  <a:gd name="T21" fmla="*/ 31 h 32"/>
                  <a:gd name="T22" fmla="*/ 31 w 93"/>
                  <a:gd name="T23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3" h="32">
                    <a:moveTo>
                      <a:pt x="31" y="31"/>
                    </a:moveTo>
                    <a:lnTo>
                      <a:pt x="31" y="31"/>
                    </a:lnTo>
                    <a:lnTo>
                      <a:pt x="62" y="31"/>
                    </a:lnTo>
                    <a:cubicBezTo>
                      <a:pt x="62" y="31"/>
                      <a:pt x="92" y="31"/>
                      <a:pt x="92" y="0"/>
                    </a:cubicBezTo>
                    <a:lnTo>
                      <a:pt x="92" y="0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31" y="31"/>
                    </a:lnTo>
                    <a:lnTo>
                      <a:pt x="31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31" y="31"/>
                      <a:pt x="31" y="31"/>
                      <a:pt x="31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Freeform 110"/>
              <p:cNvSpPr>
                <a:spLocks noChangeArrowheads="1"/>
              </p:cNvSpPr>
              <p:nvPr/>
            </p:nvSpPr>
            <p:spPr bwMode="auto">
              <a:xfrm>
                <a:off x="3779838" y="1189038"/>
                <a:ext cx="122237" cy="112712"/>
              </a:xfrm>
              <a:custGeom>
                <a:avLst/>
                <a:gdLst>
                  <a:gd name="T0" fmla="*/ 340 w 341"/>
                  <a:gd name="T1" fmla="*/ 187 h 312"/>
                  <a:gd name="T2" fmla="*/ 340 w 341"/>
                  <a:gd name="T3" fmla="*/ 187 h 312"/>
                  <a:gd name="T4" fmla="*/ 340 w 341"/>
                  <a:gd name="T5" fmla="*/ 187 h 312"/>
                  <a:gd name="T6" fmla="*/ 309 w 341"/>
                  <a:gd name="T7" fmla="*/ 156 h 312"/>
                  <a:gd name="T8" fmla="*/ 309 w 341"/>
                  <a:gd name="T9" fmla="*/ 156 h 312"/>
                  <a:gd name="T10" fmla="*/ 340 w 341"/>
                  <a:gd name="T11" fmla="*/ 94 h 312"/>
                  <a:gd name="T12" fmla="*/ 340 w 341"/>
                  <a:gd name="T13" fmla="*/ 94 h 312"/>
                  <a:gd name="T14" fmla="*/ 309 w 341"/>
                  <a:gd name="T15" fmla="*/ 63 h 312"/>
                  <a:gd name="T16" fmla="*/ 309 w 341"/>
                  <a:gd name="T17" fmla="*/ 32 h 312"/>
                  <a:gd name="T18" fmla="*/ 309 w 341"/>
                  <a:gd name="T19" fmla="*/ 0 h 312"/>
                  <a:gd name="T20" fmla="*/ 309 w 341"/>
                  <a:gd name="T21" fmla="*/ 0 h 312"/>
                  <a:gd name="T22" fmla="*/ 248 w 341"/>
                  <a:gd name="T23" fmla="*/ 32 h 312"/>
                  <a:gd name="T24" fmla="*/ 217 w 341"/>
                  <a:gd name="T25" fmla="*/ 0 h 312"/>
                  <a:gd name="T26" fmla="*/ 156 w 341"/>
                  <a:gd name="T27" fmla="*/ 32 h 312"/>
                  <a:gd name="T28" fmla="*/ 124 w 341"/>
                  <a:gd name="T29" fmla="*/ 32 h 312"/>
                  <a:gd name="T30" fmla="*/ 93 w 341"/>
                  <a:gd name="T31" fmla="*/ 63 h 312"/>
                  <a:gd name="T32" fmla="*/ 62 w 341"/>
                  <a:gd name="T33" fmla="*/ 63 h 312"/>
                  <a:gd name="T34" fmla="*/ 32 w 341"/>
                  <a:gd name="T35" fmla="*/ 94 h 312"/>
                  <a:gd name="T36" fmla="*/ 62 w 341"/>
                  <a:gd name="T37" fmla="*/ 94 h 312"/>
                  <a:gd name="T38" fmla="*/ 93 w 341"/>
                  <a:gd name="T39" fmla="*/ 94 h 312"/>
                  <a:gd name="T40" fmla="*/ 93 w 341"/>
                  <a:gd name="T41" fmla="*/ 156 h 312"/>
                  <a:gd name="T42" fmla="*/ 124 w 341"/>
                  <a:gd name="T43" fmla="*/ 156 h 312"/>
                  <a:gd name="T44" fmla="*/ 32 w 341"/>
                  <a:gd name="T45" fmla="*/ 248 h 312"/>
                  <a:gd name="T46" fmla="*/ 0 w 341"/>
                  <a:gd name="T47" fmla="*/ 248 h 312"/>
                  <a:gd name="T48" fmla="*/ 0 w 341"/>
                  <a:gd name="T49" fmla="*/ 280 h 312"/>
                  <a:gd name="T50" fmla="*/ 62 w 341"/>
                  <a:gd name="T51" fmla="*/ 311 h 312"/>
                  <a:gd name="T52" fmla="*/ 93 w 341"/>
                  <a:gd name="T53" fmla="*/ 311 h 312"/>
                  <a:gd name="T54" fmla="*/ 156 w 341"/>
                  <a:gd name="T55" fmla="*/ 280 h 312"/>
                  <a:gd name="T56" fmla="*/ 217 w 341"/>
                  <a:gd name="T57" fmla="*/ 248 h 312"/>
                  <a:gd name="T58" fmla="*/ 248 w 341"/>
                  <a:gd name="T59" fmla="*/ 218 h 312"/>
                  <a:gd name="T60" fmla="*/ 280 w 341"/>
                  <a:gd name="T61" fmla="*/ 218 h 312"/>
                  <a:gd name="T62" fmla="*/ 309 w 341"/>
                  <a:gd name="T63" fmla="*/ 21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1" h="312">
                    <a:moveTo>
                      <a:pt x="340" y="187"/>
                    </a:moveTo>
                    <a:lnTo>
                      <a:pt x="340" y="187"/>
                    </a:lnTo>
                    <a:lnTo>
                      <a:pt x="340" y="187"/>
                    </a:lnTo>
                    <a:lnTo>
                      <a:pt x="340" y="187"/>
                    </a:lnTo>
                    <a:lnTo>
                      <a:pt x="340" y="187"/>
                    </a:lnTo>
                    <a:lnTo>
                      <a:pt x="340" y="187"/>
                    </a:lnTo>
                    <a:cubicBezTo>
                      <a:pt x="340" y="187"/>
                      <a:pt x="309" y="187"/>
                      <a:pt x="309" y="156"/>
                    </a:cubicBezTo>
                    <a:lnTo>
                      <a:pt x="309" y="156"/>
                    </a:lnTo>
                    <a:lnTo>
                      <a:pt x="309" y="156"/>
                    </a:lnTo>
                    <a:lnTo>
                      <a:pt x="309" y="156"/>
                    </a:lnTo>
                    <a:cubicBezTo>
                      <a:pt x="340" y="124"/>
                      <a:pt x="340" y="124"/>
                      <a:pt x="340" y="124"/>
                    </a:cubicBezTo>
                    <a:cubicBezTo>
                      <a:pt x="340" y="124"/>
                      <a:pt x="309" y="124"/>
                      <a:pt x="340" y="94"/>
                    </a:cubicBezTo>
                    <a:lnTo>
                      <a:pt x="340" y="94"/>
                    </a:lnTo>
                    <a:lnTo>
                      <a:pt x="340" y="94"/>
                    </a:lnTo>
                    <a:cubicBezTo>
                      <a:pt x="309" y="63"/>
                      <a:pt x="309" y="63"/>
                      <a:pt x="309" y="63"/>
                    </a:cubicBezTo>
                    <a:lnTo>
                      <a:pt x="309" y="63"/>
                    </a:lnTo>
                    <a:lnTo>
                      <a:pt x="309" y="63"/>
                    </a:lnTo>
                    <a:cubicBezTo>
                      <a:pt x="309" y="32"/>
                      <a:pt x="309" y="32"/>
                      <a:pt x="309" y="32"/>
                    </a:cubicBezTo>
                    <a:lnTo>
                      <a:pt x="309" y="32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309" y="0"/>
                    </a:lnTo>
                    <a:cubicBezTo>
                      <a:pt x="309" y="0"/>
                      <a:pt x="309" y="0"/>
                      <a:pt x="280" y="32"/>
                    </a:cubicBezTo>
                    <a:lnTo>
                      <a:pt x="248" y="32"/>
                    </a:lnTo>
                    <a:cubicBezTo>
                      <a:pt x="248" y="32"/>
                      <a:pt x="217" y="32"/>
                      <a:pt x="217" y="0"/>
                    </a:cubicBezTo>
                    <a:lnTo>
                      <a:pt x="217" y="0"/>
                    </a:lnTo>
                    <a:cubicBezTo>
                      <a:pt x="186" y="0"/>
                      <a:pt x="186" y="0"/>
                      <a:pt x="186" y="0"/>
                    </a:cubicBezTo>
                    <a:cubicBezTo>
                      <a:pt x="186" y="0"/>
                      <a:pt x="186" y="32"/>
                      <a:pt x="156" y="32"/>
                    </a:cubicBezTo>
                    <a:lnTo>
                      <a:pt x="156" y="32"/>
                    </a:lnTo>
                    <a:lnTo>
                      <a:pt x="124" y="32"/>
                    </a:lnTo>
                    <a:lnTo>
                      <a:pt x="124" y="32"/>
                    </a:lnTo>
                    <a:cubicBezTo>
                      <a:pt x="124" y="32"/>
                      <a:pt x="124" y="63"/>
                      <a:pt x="93" y="63"/>
                    </a:cubicBezTo>
                    <a:lnTo>
                      <a:pt x="62" y="63"/>
                    </a:lnTo>
                    <a:lnTo>
                      <a:pt x="62" y="63"/>
                    </a:lnTo>
                    <a:cubicBezTo>
                      <a:pt x="62" y="94"/>
                      <a:pt x="32" y="94"/>
                      <a:pt x="32" y="94"/>
                    </a:cubicBezTo>
                    <a:lnTo>
                      <a:pt x="32" y="94"/>
                    </a:lnTo>
                    <a:cubicBezTo>
                      <a:pt x="62" y="94"/>
                      <a:pt x="62" y="94"/>
                      <a:pt x="62" y="94"/>
                    </a:cubicBezTo>
                    <a:lnTo>
                      <a:pt x="62" y="94"/>
                    </a:lnTo>
                    <a:lnTo>
                      <a:pt x="62" y="94"/>
                    </a:lnTo>
                    <a:lnTo>
                      <a:pt x="93" y="94"/>
                    </a:lnTo>
                    <a:cubicBezTo>
                      <a:pt x="93" y="94"/>
                      <a:pt x="93" y="94"/>
                      <a:pt x="93" y="124"/>
                    </a:cubicBezTo>
                    <a:cubicBezTo>
                      <a:pt x="124" y="124"/>
                      <a:pt x="93" y="156"/>
                      <a:pt x="93" y="156"/>
                    </a:cubicBezTo>
                    <a:cubicBezTo>
                      <a:pt x="93" y="156"/>
                      <a:pt x="93" y="156"/>
                      <a:pt x="62" y="156"/>
                    </a:cubicBezTo>
                    <a:cubicBezTo>
                      <a:pt x="124" y="156"/>
                      <a:pt x="124" y="156"/>
                      <a:pt x="124" y="156"/>
                    </a:cubicBezTo>
                    <a:cubicBezTo>
                      <a:pt x="62" y="218"/>
                      <a:pt x="62" y="218"/>
                      <a:pt x="62" y="218"/>
                    </a:cubicBezTo>
                    <a:cubicBezTo>
                      <a:pt x="62" y="218"/>
                      <a:pt x="62" y="218"/>
                      <a:pt x="32" y="248"/>
                    </a:cubicBezTo>
                    <a:lnTo>
                      <a:pt x="0" y="248"/>
                    </a:lnTo>
                    <a:lnTo>
                      <a:pt x="0" y="248"/>
                    </a:lnTo>
                    <a:lnTo>
                      <a:pt x="0" y="280"/>
                    </a:lnTo>
                    <a:lnTo>
                      <a:pt x="0" y="280"/>
                    </a:lnTo>
                    <a:cubicBezTo>
                      <a:pt x="0" y="280"/>
                      <a:pt x="32" y="280"/>
                      <a:pt x="32" y="311"/>
                    </a:cubicBezTo>
                    <a:cubicBezTo>
                      <a:pt x="32" y="311"/>
                      <a:pt x="32" y="311"/>
                      <a:pt x="62" y="311"/>
                    </a:cubicBezTo>
                    <a:lnTo>
                      <a:pt x="62" y="311"/>
                    </a:lnTo>
                    <a:lnTo>
                      <a:pt x="93" y="311"/>
                    </a:lnTo>
                    <a:cubicBezTo>
                      <a:pt x="124" y="311"/>
                      <a:pt x="124" y="311"/>
                      <a:pt x="156" y="280"/>
                    </a:cubicBezTo>
                    <a:lnTo>
                      <a:pt x="156" y="280"/>
                    </a:lnTo>
                    <a:cubicBezTo>
                      <a:pt x="186" y="248"/>
                      <a:pt x="186" y="248"/>
                      <a:pt x="217" y="248"/>
                    </a:cubicBezTo>
                    <a:lnTo>
                      <a:pt x="217" y="248"/>
                    </a:lnTo>
                    <a:lnTo>
                      <a:pt x="217" y="248"/>
                    </a:lnTo>
                    <a:cubicBezTo>
                      <a:pt x="217" y="248"/>
                      <a:pt x="217" y="218"/>
                      <a:pt x="248" y="218"/>
                    </a:cubicBezTo>
                    <a:cubicBezTo>
                      <a:pt x="248" y="187"/>
                      <a:pt x="248" y="187"/>
                      <a:pt x="248" y="187"/>
                    </a:cubicBezTo>
                    <a:cubicBezTo>
                      <a:pt x="280" y="187"/>
                      <a:pt x="280" y="187"/>
                      <a:pt x="280" y="218"/>
                    </a:cubicBezTo>
                    <a:cubicBezTo>
                      <a:pt x="309" y="218"/>
                      <a:pt x="309" y="218"/>
                      <a:pt x="309" y="218"/>
                    </a:cubicBezTo>
                    <a:lnTo>
                      <a:pt x="309" y="218"/>
                    </a:lnTo>
                    <a:cubicBezTo>
                      <a:pt x="309" y="187"/>
                      <a:pt x="309" y="187"/>
                      <a:pt x="340" y="18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Freeform 111"/>
              <p:cNvSpPr>
                <a:spLocks noChangeArrowheads="1"/>
              </p:cNvSpPr>
              <p:nvPr/>
            </p:nvSpPr>
            <p:spPr bwMode="auto">
              <a:xfrm>
                <a:off x="4092575" y="1033463"/>
                <a:ext cx="77788" cy="22225"/>
              </a:xfrm>
              <a:custGeom>
                <a:avLst/>
                <a:gdLst>
                  <a:gd name="T0" fmla="*/ 31 w 218"/>
                  <a:gd name="T1" fmla="*/ 31 h 63"/>
                  <a:gd name="T2" fmla="*/ 31 w 218"/>
                  <a:gd name="T3" fmla="*/ 31 h 63"/>
                  <a:gd name="T4" fmla="*/ 62 w 218"/>
                  <a:gd name="T5" fmla="*/ 62 h 63"/>
                  <a:gd name="T6" fmla="*/ 93 w 218"/>
                  <a:gd name="T7" fmla="*/ 62 h 63"/>
                  <a:gd name="T8" fmla="*/ 124 w 218"/>
                  <a:gd name="T9" fmla="*/ 62 h 63"/>
                  <a:gd name="T10" fmla="*/ 124 w 218"/>
                  <a:gd name="T11" fmla="*/ 62 h 63"/>
                  <a:gd name="T12" fmla="*/ 186 w 218"/>
                  <a:gd name="T13" fmla="*/ 62 h 63"/>
                  <a:gd name="T14" fmla="*/ 186 w 218"/>
                  <a:gd name="T15" fmla="*/ 62 h 63"/>
                  <a:gd name="T16" fmla="*/ 186 w 218"/>
                  <a:gd name="T17" fmla="*/ 62 h 63"/>
                  <a:gd name="T18" fmla="*/ 186 w 218"/>
                  <a:gd name="T19" fmla="*/ 62 h 63"/>
                  <a:gd name="T20" fmla="*/ 217 w 218"/>
                  <a:gd name="T21" fmla="*/ 62 h 63"/>
                  <a:gd name="T22" fmla="*/ 217 w 218"/>
                  <a:gd name="T23" fmla="*/ 62 h 63"/>
                  <a:gd name="T24" fmla="*/ 217 w 218"/>
                  <a:gd name="T25" fmla="*/ 31 h 63"/>
                  <a:gd name="T26" fmla="*/ 217 w 218"/>
                  <a:gd name="T27" fmla="*/ 0 h 63"/>
                  <a:gd name="T28" fmla="*/ 217 w 218"/>
                  <a:gd name="T29" fmla="*/ 0 h 63"/>
                  <a:gd name="T30" fmla="*/ 217 w 218"/>
                  <a:gd name="T31" fmla="*/ 31 h 63"/>
                  <a:gd name="T32" fmla="*/ 186 w 218"/>
                  <a:gd name="T33" fmla="*/ 0 h 63"/>
                  <a:gd name="T34" fmla="*/ 186 w 218"/>
                  <a:gd name="T35" fmla="*/ 0 h 63"/>
                  <a:gd name="T36" fmla="*/ 124 w 218"/>
                  <a:gd name="T37" fmla="*/ 0 h 63"/>
                  <a:gd name="T38" fmla="*/ 124 w 218"/>
                  <a:gd name="T39" fmla="*/ 0 h 63"/>
                  <a:gd name="T40" fmla="*/ 93 w 218"/>
                  <a:gd name="T41" fmla="*/ 0 h 63"/>
                  <a:gd name="T42" fmla="*/ 93 w 218"/>
                  <a:gd name="T43" fmla="*/ 0 h 63"/>
                  <a:gd name="T44" fmla="*/ 62 w 218"/>
                  <a:gd name="T45" fmla="*/ 0 h 63"/>
                  <a:gd name="T46" fmla="*/ 31 w 218"/>
                  <a:gd name="T47" fmla="*/ 0 h 63"/>
                  <a:gd name="T48" fmla="*/ 0 w 218"/>
                  <a:gd name="T49" fmla="*/ 0 h 63"/>
                  <a:gd name="T50" fmla="*/ 0 w 218"/>
                  <a:gd name="T51" fmla="*/ 31 h 63"/>
                  <a:gd name="T52" fmla="*/ 0 w 218"/>
                  <a:gd name="T53" fmla="*/ 31 h 63"/>
                  <a:gd name="T54" fmla="*/ 0 w 218"/>
                  <a:gd name="T55" fmla="*/ 31 h 63"/>
                  <a:gd name="T56" fmla="*/ 31 w 218"/>
                  <a:gd name="T57" fmla="*/ 3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8" h="63">
                    <a:moveTo>
                      <a:pt x="31" y="31"/>
                    </a:moveTo>
                    <a:lnTo>
                      <a:pt x="31" y="31"/>
                    </a:lnTo>
                    <a:lnTo>
                      <a:pt x="62" y="62"/>
                    </a:lnTo>
                    <a:lnTo>
                      <a:pt x="93" y="62"/>
                    </a:lnTo>
                    <a:cubicBezTo>
                      <a:pt x="93" y="62"/>
                      <a:pt x="93" y="62"/>
                      <a:pt x="124" y="62"/>
                    </a:cubicBezTo>
                    <a:lnTo>
                      <a:pt x="124" y="62"/>
                    </a:lnTo>
                    <a:cubicBezTo>
                      <a:pt x="154" y="62"/>
                      <a:pt x="154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186" y="62"/>
                      <a:pt x="186" y="62"/>
                      <a:pt x="217" y="62"/>
                    </a:cubicBezTo>
                    <a:lnTo>
                      <a:pt x="217" y="62"/>
                    </a:lnTo>
                    <a:cubicBezTo>
                      <a:pt x="217" y="31"/>
                      <a:pt x="217" y="31"/>
                      <a:pt x="217" y="31"/>
                    </a:cubicBezTo>
                    <a:lnTo>
                      <a:pt x="217" y="0"/>
                    </a:lnTo>
                    <a:lnTo>
                      <a:pt x="217" y="0"/>
                    </a:lnTo>
                    <a:lnTo>
                      <a:pt x="217" y="31"/>
                    </a:lnTo>
                    <a:cubicBezTo>
                      <a:pt x="186" y="31"/>
                      <a:pt x="186" y="0"/>
                      <a:pt x="186" y="0"/>
                    </a:cubicBezTo>
                    <a:lnTo>
                      <a:pt x="186" y="0"/>
                    </a:lnTo>
                    <a:cubicBezTo>
                      <a:pt x="154" y="0"/>
                      <a:pt x="154" y="0"/>
                      <a:pt x="124" y="0"/>
                    </a:cubicBezTo>
                    <a:lnTo>
                      <a:pt x="124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31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Freeform 112"/>
              <p:cNvSpPr>
                <a:spLocks noChangeArrowheads="1"/>
              </p:cNvSpPr>
              <p:nvPr/>
            </p:nvSpPr>
            <p:spPr bwMode="auto">
              <a:xfrm>
                <a:off x="4192588" y="1022350"/>
                <a:ext cx="77787" cy="22225"/>
              </a:xfrm>
              <a:custGeom>
                <a:avLst/>
                <a:gdLst>
                  <a:gd name="T0" fmla="*/ 31 w 218"/>
                  <a:gd name="T1" fmla="*/ 31 h 63"/>
                  <a:gd name="T2" fmla="*/ 31 w 218"/>
                  <a:gd name="T3" fmla="*/ 31 h 63"/>
                  <a:gd name="T4" fmla="*/ 31 w 218"/>
                  <a:gd name="T5" fmla="*/ 31 h 63"/>
                  <a:gd name="T6" fmla="*/ 62 w 218"/>
                  <a:gd name="T7" fmla="*/ 0 h 63"/>
                  <a:gd name="T8" fmla="*/ 62 w 218"/>
                  <a:gd name="T9" fmla="*/ 0 h 63"/>
                  <a:gd name="T10" fmla="*/ 93 w 218"/>
                  <a:gd name="T11" fmla="*/ 0 h 63"/>
                  <a:gd name="T12" fmla="*/ 124 w 218"/>
                  <a:gd name="T13" fmla="*/ 31 h 63"/>
                  <a:gd name="T14" fmla="*/ 155 w 218"/>
                  <a:gd name="T15" fmla="*/ 31 h 63"/>
                  <a:gd name="T16" fmla="*/ 155 w 218"/>
                  <a:gd name="T17" fmla="*/ 31 h 63"/>
                  <a:gd name="T18" fmla="*/ 155 w 218"/>
                  <a:gd name="T19" fmla="*/ 62 h 63"/>
                  <a:gd name="T20" fmla="*/ 186 w 218"/>
                  <a:gd name="T21" fmla="*/ 31 h 63"/>
                  <a:gd name="T22" fmla="*/ 186 w 218"/>
                  <a:gd name="T23" fmla="*/ 31 h 63"/>
                  <a:gd name="T24" fmla="*/ 217 w 218"/>
                  <a:gd name="T25" fmla="*/ 31 h 63"/>
                  <a:gd name="T26" fmla="*/ 217 w 218"/>
                  <a:gd name="T27" fmla="*/ 31 h 63"/>
                  <a:gd name="T28" fmla="*/ 217 w 218"/>
                  <a:gd name="T29" fmla="*/ 31 h 63"/>
                  <a:gd name="T30" fmla="*/ 217 w 218"/>
                  <a:gd name="T31" fmla="*/ 31 h 63"/>
                  <a:gd name="T32" fmla="*/ 186 w 218"/>
                  <a:gd name="T33" fmla="*/ 31 h 63"/>
                  <a:gd name="T34" fmla="*/ 155 w 218"/>
                  <a:gd name="T35" fmla="*/ 0 h 63"/>
                  <a:gd name="T36" fmla="*/ 62 w 218"/>
                  <a:gd name="T37" fmla="*/ 0 h 63"/>
                  <a:gd name="T38" fmla="*/ 62 w 218"/>
                  <a:gd name="T39" fmla="*/ 0 h 63"/>
                  <a:gd name="T40" fmla="*/ 31 w 218"/>
                  <a:gd name="T41" fmla="*/ 0 h 63"/>
                  <a:gd name="T42" fmla="*/ 0 w 218"/>
                  <a:gd name="T43" fmla="*/ 0 h 63"/>
                  <a:gd name="T44" fmla="*/ 31 w 218"/>
                  <a:gd name="T45" fmla="*/ 0 h 63"/>
                  <a:gd name="T46" fmla="*/ 31 w 218"/>
                  <a:gd name="T47" fmla="*/ 3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8" h="63">
                    <a:moveTo>
                      <a:pt x="31" y="31"/>
                    </a:moveTo>
                    <a:lnTo>
                      <a:pt x="31" y="31"/>
                    </a:lnTo>
                    <a:lnTo>
                      <a:pt x="31" y="31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93" y="0"/>
                    </a:cubicBezTo>
                    <a:cubicBezTo>
                      <a:pt x="93" y="0"/>
                      <a:pt x="124" y="0"/>
                      <a:pt x="124" y="31"/>
                    </a:cubicBezTo>
                    <a:cubicBezTo>
                      <a:pt x="124" y="31"/>
                      <a:pt x="124" y="31"/>
                      <a:pt x="155" y="31"/>
                    </a:cubicBezTo>
                    <a:lnTo>
                      <a:pt x="155" y="31"/>
                    </a:lnTo>
                    <a:cubicBezTo>
                      <a:pt x="155" y="31"/>
                      <a:pt x="155" y="31"/>
                      <a:pt x="155" y="62"/>
                    </a:cubicBezTo>
                    <a:cubicBezTo>
                      <a:pt x="155" y="31"/>
                      <a:pt x="186" y="31"/>
                      <a:pt x="186" y="31"/>
                    </a:cubicBezTo>
                    <a:lnTo>
                      <a:pt x="186" y="31"/>
                    </a:lnTo>
                    <a:cubicBezTo>
                      <a:pt x="217" y="31"/>
                      <a:pt x="217" y="31"/>
                      <a:pt x="217" y="31"/>
                    </a:cubicBezTo>
                    <a:lnTo>
                      <a:pt x="217" y="31"/>
                    </a:lnTo>
                    <a:lnTo>
                      <a:pt x="217" y="31"/>
                    </a:lnTo>
                    <a:lnTo>
                      <a:pt x="217" y="31"/>
                    </a:lnTo>
                    <a:cubicBezTo>
                      <a:pt x="217" y="31"/>
                      <a:pt x="217" y="31"/>
                      <a:pt x="186" y="31"/>
                    </a:cubicBezTo>
                    <a:lnTo>
                      <a:pt x="155" y="0"/>
                    </a:lnTo>
                    <a:cubicBezTo>
                      <a:pt x="124" y="0"/>
                      <a:pt x="93" y="0"/>
                      <a:pt x="62" y="0"/>
                    </a:cubicBez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0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31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Freeform 113"/>
              <p:cNvSpPr>
                <a:spLocks noChangeArrowheads="1"/>
              </p:cNvSpPr>
              <p:nvPr/>
            </p:nvSpPr>
            <p:spPr bwMode="auto">
              <a:xfrm>
                <a:off x="3890963" y="1111250"/>
                <a:ext cx="77787" cy="66675"/>
              </a:xfrm>
              <a:custGeom>
                <a:avLst/>
                <a:gdLst>
                  <a:gd name="T0" fmla="*/ 31 w 218"/>
                  <a:gd name="T1" fmla="*/ 186 h 187"/>
                  <a:gd name="T2" fmla="*/ 31 w 218"/>
                  <a:gd name="T3" fmla="*/ 186 h 187"/>
                  <a:gd name="T4" fmla="*/ 62 w 218"/>
                  <a:gd name="T5" fmla="*/ 155 h 187"/>
                  <a:gd name="T6" fmla="*/ 62 w 218"/>
                  <a:gd name="T7" fmla="*/ 155 h 187"/>
                  <a:gd name="T8" fmla="*/ 62 w 218"/>
                  <a:gd name="T9" fmla="*/ 155 h 187"/>
                  <a:gd name="T10" fmla="*/ 93 w 218"/>
                  <a:gd name="T11" fmla="*/ 155 h 187"/>
                  <a:gd name="T12" fmla="*/ 93 w 218"/>
                  <a:gd name="T13" fmla="*/ 155 h 187"/>
                  <a:gd name="T14" fmla="*/ 93 w 218"/>
                  <a:gd name="T15" fmla="*/ 155 h 187"/>
                  <a:gd name="T16" fmla="*/ 93 w 218"/>
                  <a:gd name="T17" fmla="*/ 124 h 187"/>
                  <a:gd name="T18" fmla="*/ 93 w 218"/>
                  <a:gd name="T19" fmla="*/ 124 h 187"/>
                  <a:gd name="T20" fmla="*/ 124 w 218"/>
                  <a:gd name="T21" fmla="*/ 93 h 187"/>
                  <a:gd name="T22" fmla="*/ 124 w 218"/>
                  <a:gd name="T23" fmla="*/ 93 h 187"/>
                  <a:gd name="T24" fmla="*/ 124 w 218"/>
                  <a:gd name="T25" fmla="*/ 93 h 187"/>
                  <a:gd name="T26" fmla="*/ 124 w 218"/>
                  <a:gd name="T27" fmla="*/ 93 h 187"/>
                  <a:gd name="T28" fmla="*/ 124 w 218"/>
                  <a:gd name="T29" fmla="*/ 93 h 187"/>
                  <a:gd name="T30" fmla="*/ 155 w 218"/>
                  <a:gd name="T31" fmla="*/ 62 h 187"/>
                  <a:gd name="T32" fmla="*/ 155 w 218"/>
                  <a:gd name="T33" fmla="*/ 62 h 187"/>
                  <a:gd name="T34" fmla="*/ 155 w 218"/>
                  <a:gd name="T35" fmla="*/ 31 h 187"/>
                  <a:gd name="T36" fmla="*/ 186 w 218"/>
                  <a:gd name="T37" fmla="*/ 0 h 187"/>
                  <a:gd name="T38" fmla="*/ 186 w 218"/>
                  <a:gd name="T39" fmla="*/ 0 h 187"/>
                  <a:gd name="T40" fmla="*/ 186 w 218"/>
                  <a:gd name="T41" fmla="*/ 0 h 187"/>
                  <a:gd name="T42" fmla="*/ 186 w 218"/>
                  <a:gd name="T43" fmla="*/ 0 h 187"/>
                  <a:gd name="T44" fmla="*/ 186 w 218"/>
                  <a:gd name="T45" fmla="*/ 0 h 187"/>
                  <a:gd name="T46" fmla="*/ 217 w 218"/>
                  <a:gd name="T47" fmla="*/ 0 h 187"/>
                  <a:gd name="T48" fmla="*/ 217 w 218"/>
                  <a:gd name="T49" fmla="*/ 0 h 187"/>
                  <a:gd name="T50" fmla="*/ 217 w 218"/>
                  <a:gd name="T51" fmla="*/ 0 h 187"/>
                  <a:gd name="T52" fmla="*/ 186 w 218"/>
                  <a:gd name="T53" fmla="*/ 0 h 187"/>
                  <a:gd name="T54" fmla="*/ 186 w 218"/>
                  <a:gd name="T55" fmla="*/ 0 h 187"/>
                  <a:gd name="T56" fmla="*/ 186 w 218"/>
                  <a:gd name="T57" fmla="*/ 0 h 187"/>
                  <a:gd name="T58" fmla="*/ 155 w 218"/>
                  <a:gd name="T59" fmla="*/ 0 h 187"/>
                  <a:gd name="T60" fmla="*/ 155 w 218"/>
                  <a:gd name="T61" fmla="*/ 0 h 187"/>
                  <a:gd name="T62" fmla="*/ 155 w 218"/>
                  <a:gd name="T63" fmla="*/ 0 h 187"/>
                  <a:gd name="T64" fmla="*/ 124 w 218"/>
                  <a:gd name="T65" fmla="*/ 0 h 187"/>
                  <a:gd name="T66" fmla="*/ 124 w 218"/>
                  <a:gd name="T67" fmla="*/ 31 h 187"/>
                  <a:gd name="T68" fmla="*/ 93 w 218"/>
                  <a:gd name="T69" fmla="*/ 93 h 187"/>
                  <a:gd name="T70" fmla="*/ 62 w 218"/>
                  <a:gd name="T71" fmla="*/ 93 h 187"/>
                  <a:gd name="T72" fmla="*/ 62 w 218"/>
                  <a:gd name="T73" fmla="*/ 93 h 187"/>
                  <a:gd name="T74" fmla="*/ 62 w 218"/>
                  <a:gd name="T75" fmla="*/ 93 h 187"/>
                  <a:gd name="T76" fmla="*/ 31 w 218"/>
                  <a:gd name="T77" fmla="*/ 124 h 187"/>
                  <a:gd name="T78" fmla="*/ 0 w 218"/>
                  <a:gd name="T79" fmla="*/ 155 h 187"/>
                  <a:gd name="T80" fmla="*/ 31 w 218"/>
                  <a:gd name="T81" fmla="*/ 186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8" h="187">
                    <a:moveTo>
                      <a:pt x="31" y="186"/>
                    </a:moveTo>
                    <a:lnTo>
                      <a:pt x="31" y="186"/>
                    </a:lnTo>
                    <a:cubicBezTo>
                      <a:pt x="31" y="155"/>
                      <a:pt x="62" y="155"/>
                      <a:pt x="62" y="155"/>
                    </a:cubicBezTo>
                    <a:lnTo>
                      <a:pt x="62" y="155"/>
                    </a:lnTo>
                    <a:lnTo>
                      <a:pt x="62" y="155"/>
                    </a:lnTo>
                    <a:cubicBezTo>
                      <a:pt x="93" y="155"/>
                      <a:pt x="93" y="155"/>
                      <a:pt x="93" y="155"/>
                    </a:cubicBezTo>
                    <a:lnTo>
                      <a:pt x="93" y="155"/>
                    </a:lnTo>
                    <a:lnTo>
                      <a:pt x="93" y="155"/>
                    </a:lnTo>
                    <a:cubicBezTo>
                      <a:pt x="93" y="124"/>
                      <a:pt x="93" y="124"/>
                      <a:pt x="93" y="124"/>
                    </a:cubicBezTo>
                    <a:lnTo>
                      <a:pt x="93" y="124"/>
                    </a:ln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93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5" y="31"/>
                    </a:lnTo>
                    <a:cubicBezTo>
                      <a:pt x="155" y="31"/>
                      <a:pt x="155" y="0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217" y="0"/>
                    </a:lnTo>
                    <a:lnTo>
                      <a:pt x="217" y="0"/>
                    </a:lnTo>
                    <a:lnTo>
                      <a:pt x="217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cubicBezTo>
                      <a:pt x="155" y="0"/>
                      <a:pt x="155" y="0"/>
                      <a:pt x="155" y="0"/>
                    </a:cubicBezTo>
                    <a:lnTo>
                      <a:pt x="155" y="0"/>
                    </a:lnTo>
                    <a:lnTo>
                      <a:pt x="155" y="0"/>
                    </a:lnTo>
                    <a:cubicBezTo>
                      <a:pt x="124" y="0"/>
                      <a:pt x="124" y="0"/>
                      <a:pt x="124" y="0"/>
                    </a:cubicBezTo>
                    <a:lnTo>
                      <a:pt x="124" y="31"/>
                    </a:lnTo>
                    <a:cubicBezTo>
                      <a:pt x="124" y="62"/>
                      <a:pt x="93" y="93"/>
                      <a:pt x="93" y="93"/>
                    </a:cubicBezTo>
                    <a:cubicBezTo>
                      <a:pt x="93" y="93"/>
                      <a:pt x="93" y="93"/>
                      <a:pt x="62" y="93"/>
                    </a:cubicBezTo>
                    <a:lnTo>
                      <a:pt x="62" y="93"/>
                    </a:lnTo>
                    <a:lnTo>
                      <a:pt x="62" y="93"/>
                    </a:lnTo>
                    <a:cubicBezTo>
                      <a:pt x="62" y="124"/>
                      <a:pt x="62" y="124"/>
                      <a:pt x="31" y="124"/>
                    </a:cubicBezTo>
                    <a:cubicBezTo>
                      <a:pt x="31" y="155"/>
                      <a:pt x="31" y="155"/>
                      <a:pt x="0" y="155"/>
                    </a:cubicBezTo>
                    <a:cubicBezTo>
                      <a:pt x="0" y="155"/>
                      <a:pt x="31" y="155"/>
                      <a:pt x="31" y="1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Freeform 114"/>
              <p:cNvSpPr>
                <a:spLocks noChangeArrowheads="1"/>
              </p:cNvSpPr>
              <p:nvPr/>
            </p:nvSpPr>
            <p:spPr bwMode="auto">
              <a:xfrm>
                <a:off x="4025900" y="1033463"/>
                <a:ext cx="44450" cy="33337"/>
              </a:xfrm>
              <a:custGeom>
                <a:avLst/>
                <a:gdLst>
                  <a:gd name="T0" fmla="*/ 31 w 125"/>
                  <a:gd name="T1" fmla="*/ 62 h 94"/>
                  <a:gd name="T2" fmla="*/ 31 w 125"/>
                  <a:gd name="T3" fmla="*/ 62 h 94"/>
                  <a:gd name="T4" fmla="*/ 62 w 125"/>
                  <a:gd name="T5" fmla="*/ 62 h 94"/>
                  <a:gd name="T6" fmla="*/ 93 w 125"/>
                  <a:gd name="T7" fmla="*/ 93 h 94"/>
                  <a:gd name="T8" fmla="*/ 93 w 125"/>
                  <a:gd name="T9" fmla="*/ 93 h 94"/>
                  <a:gd name="T10" fmla="*/ 93 w 125"/>
                  <a:gd name="T11" fmla="*/ 93 h 94"/>
                  <a:gd name="T12" fmla="*/ 93 w 125"/>
                  <a:gd name="T13" fmla="*/ 93 h 94"/>
                  <a:gd name="T14" fmla="*/ 124 w 125"/>
                  <a:gd name="T15" fmla="*/ 62 h 94"/>
                  <a:gd name="T16" fmla="*/ 124 w 125"/>
                  <a:gd name="T17" fmla="*/ 62 h 94"/>
                  <a:gd name="T18" fmla="*/ 93 w 125"/>
                  <a:gd name="T19" fmla="*/ 31 h 94"/>
                  <a:gd name="T20" fmla="*/ 93 w 125"/>
                  <a:gd name="T21" fmla="*/ 31 h 94"/>
                  <a:gd name="T22" fmla="*/ 93 w 125"/>
                  <a:gd name="T23" fmla="*/ 31 h 94"/>
                  <a:gd name="T24" fmla="*/ 93 w 125"/>
                  <a:gd name="T25" fmla="*/ 0 h 94"/>
                  <a:gd name="T26" fmla="*/ 93 w 125"/>
                  <a:gd name="T27" fmla="*/ 0 h 94"/>
                  <a:gd name="T28" fmla="*/ 62 w 125"/>
                  <a:gd name="T29" fmla="*/ 31 h 94"/>
                  <a:gd name="T30" fmla="*/ 62 w 125"/>
                  <a:gd name="T31" fmla="*/ 31 h 94"/>
                  <a:gd name="T32" fmla="*/ 31 w 125"/>
                  <a:gd name="T33" fmla="*/ 62 h 94"/>
                  <a:gd name="T34" fmla="*/ 0 w 125"/>
                  <a:gd name="T35" fmla="*/ 62 h 94"/>
                  <a:gd name="T36" fmla="*/ 0 w 125"/>
                  <a:gd name="T37" fmla="*/ 62 h 94"/>
                  <a:gd name="T38" fmla="*/ 0 w 125"/>
                  <a:gd name="T39" fmla="*/ 62 h 94"/>
                  <a:gd name="T40" fmla="*/ 0 w 125"/>
                  <a:gd name="T41" fmla="*/ 62 h 94"/>
                  <a:gd name="T42" fmla="*/ 31 w 125"/>
                  <a:gd name="T43" fmla="*/ 6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94">
                    <a:moveTo>
                      <a:pt x="31" y="62"/>
                    </a:moveTo>
                    <a:lnTo>
                      <a:pt x="31" y="62"/>
                    </a:lnTo>
                    <a:cubicBezTo>
                      <a:pt x="31" y="62"/>
                      <a:pt x="31" y="62"/>
                      <a:pt x="62" y="62"/>
                    </a:cubicBezTo>
                    <a:cubicBezTo>
                      <a:pt x="62" y="62"/>
                      <a:pt x="62" y="93"/>
                      <a:pt x="93" y="93"/>
                    </a:cubicBez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cubicBezTo>
                      <a:pt x="124" y="62"/>
                      <a:pt x="124" y="62"/>
                      <a:pt x="124" y="62"/>
                    </a:cubicBezTo>
                    <a:lnTo>
                      <a:pt x="124" y="62"/>
                    </a:lnTo>
                    <a:cubicBezTo>
                      <a:pt x="93" y="62"/>
                      <a:pt x="93" y="62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93" y="0"/>
                    </a:lnTo>
                    <a:cubicBezTo>
                      <a:pt x="62" y="31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62" y="31"/>
                      <a:pt x="62" y="31"/>
                      <a:pt x="31" y="62"/>
                    </a:cubicBezTo>
                    <a:cubicBezTo>
                      <a:pt x="31" y="62"/>
                      <a:pt x="31" y="62"/>
                      <a:pt x="0" y="62"/>
                    </a:cubicBez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31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Freeform 115"/>
              <p:cNvSpPr>
                <a:spLocks noChangeArrowheads="1"/>
              </p:cNvSpPr>
              <p:nvPr/>
            </p:nvSpPr>
            <p:spPr bwMode="auto">
              <a:xfrm>
                <a:off x="5521325" y="787400"/>
                <a:ext cx="112713" cy="44450"/>
              </a:xfrm>
              <a:custGeom>
                <a:avLst/>
                <a:gdLst>
                  <a:gd name="T0" fmla="*/ 279 w 312"/>
                  <a:gd name="T1" fmla="*/ 62 h 125"/>
                  <a:gd name="T2" fmla="*/ 279 w 312"/>
                  <a:gd name="T3" fmla="*/ 62 h 125"/>
                  <a:gd name="T4" fmla="*/ 279 w 312"/>
                  <a:gd name="T5" fmla="*/ 62 h 125"/>
                  <a:gd name="T6" fmla="*/ 279 w 312"/>
                  <a:gd name="T7" fmla="*/ 93 h 125"/>
                  <a:gd name="T8" fmla="*/ 248 w 312"/>
                  <a:gd name="T9" fmla="*/ 93 h 125"/>
                  <a:gd name="T10" fmla="*/ 217 w 312"/>
                  <a:gd name="T11" fmla="*/ 62 h 125"/>
                  <a:gd name="T12" fmla="*/ 217 w 312"/>
                  <a:gd name="T13" fmla="*/ 31 h 125"/>
                  <a:gd name="T14" fmla="*/ 217 w 312"/>
                  <a:gd name="T15" fmla="*/ 0 h 125"/>
                  <a:gd name="T16" fmla="*/ 217 w 312"/>
                  <a:gd name="T17" fmla="*/ 0 h 125"/>
                  <a:gd name="T18" fmla="*/ 156 w 312"/>
                  <a:gd name="T19" fmla="*/ 0 h 125"/>
                  <a:gd name="T20" fmla="*/ 124 w 312"/>
                  <a:gd name="T21" fmla="*/ 0 h 125"/>
                  <a:gd name="T22" fmla="*/ 124 w 312"/>
                  <a:gd name="T23" fmla="*/ 0 h 125"/>
                  <a:gd name="T24" fmla="*/ 93 w 312"/>
                  <a:gd name="T25" fmla="*/ 0 h 125"/>
                  <a:gd name="T26" fmla="*/ 93 w 312"/>
                  <a:gd name="T27" fmla="*/ 0 h 125"/>
                  <a:gd name="T28" fmla="*/ 32 w 312"/>
                  <a:gd name="T29" fmla="*/ 0 h 125"/>
                  <a:gd name="T30" fmla="*/ 32 w 312"/>
                  <a:gd name="T31" fmla="*/ 0 h 125"/>
                  <a:gd name="T32" fmla="*/ 0 w 312"/>
                  <a:gd name="T33" fmla="*/ 0 h 125"/>
                  <a:gd name="T34" fmla="*/ 0 w 312"/>
                  <a:gd name="T35" fmla="*/ 0 h 125"/>
                  <a:gd name="T36" fmla="*/ 0 w 312"/>
                  <a:gd name="T37" fmla="*/ 31 h 125"/>
                  <a:gd name="T38" fmla="*/ 0 w 312"/>
                  <a:gd name="T39" fmla="*/ 31 h 125"/>
                  <a:gd name="T40" fmla="*/ 32 w 312"/>
                  <a:gd name="T41" fmla="*/ 31 h 125"/>
                  <a:gd name="T42" fmla="*/ 32 w 312"/>
                  <a:gd name="T43" fmla="*/ 31 h 125"/>
                  <a:gd name="T44" fmla="*/ 32 w 312"/>
                  <a:gd name="T45" fmla="*/ 31 h 125"/>
                  <a:gd name="T46" fmla="*/ 63 w 312"/>
                  <a:gd name="T47" fmla="*/ 31 h 125"/>
                  <a:gd name="T48" fmla="*/ 93 w 312"/>
                  <a:gd name="T49" fmla="*/ 0 h 125"/>
                  <a:gd name="T50" fmla="*/ 93 w 312"/>
                  <a:gd name="T51" fmla="*/ 0 h 125"/>
                  <a:gd name="T52" fmla="*/ 124 w 312"/>
                  <a:gd name="T53" fmla="*/ 31 h 125"/>
                  <a:gd name="T54" fmla="*/ 93 w 312"/>
                  <a:gd name="T55" fmla="*/ 93 h 125"/>
                  <a:gd name="T56" fmla="*/ 156 w 312"/>
                  <a:gd name="T57" fmla="*/ 93 h 125"/>
                  <a:gd name="T58" fmla="*/ 156 w 312"/>
                  <a:gd name="T59" fmla="*/ 93 h 125"/>
                  <a:gd name="T60" fmla="*/ 156 w 312"/>
                  <a:gd name="T61" fmla="*/ 93 h 125"/>
                  <a:gd name="T62" fmla="*/ 217 w 312"/>
                  <a:gd name="T63" fmla="*/ 93 h 125"/>
                  <a:gd name="T64" fmla="*/ 248 w 312"/>
                  <a:gd name="T65" fmla="*/ 93 h 125"/>
                  <a:gd name="T66" fmla="*/ 248 w 312"/>
                  <a:gd name="T67" fmla="*/ 93 h 125"/>
                  <a:gd name="T68" fmla="*/ 248 w 312"/>
                  <a:gd name="T69" fmla="*/ 93 h 125"/>
                  <a:gd name="T70" fmla="*/ 279 w 312"/>
                  <a:gd name="T71" fmla="*/ 93 h 125"/>
                  <a:gd name="T72" fmla="*/ 279 w 312"/>
                  <a:gd name="T73" fmla="*/ 93 h 125"/>
                  <a:gd name="T74" fmla="*/ 279 w 312"/>
                  <a:gd name="T75" fmla="*/ 124 h 125"/>
                  <a:gd name="T76" fmla="*/ 311 w 312"/>
                  <a:gd name="T77" fmla="*/ 93 h 125"/>
                  <a:gd name="T78" fmla="*/ 311 w 312"/>
                  <a:gd name="T79" fmla="*/ 93 h 125"/>
                  <a:gd name="T80" fmla="*/ 279 w 312"/>
                  <a:gd name="T81" fmla="*/ 6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12" h="125">
                    <a:moveTo>
                      <a:pt x="279" y="62"/>
                    </a:moveTo>
                    <a:lnTo>
                      <a:pt x="279" y="62"/>
                    </a:lnTo>
                    <a:lnTo>
                      <a:pt x="279" y="62"/>
                    </a:lnTo>
                    <a:cubicBezTo>
                      <a:pt x="279" y="62"/>
                      <a:pt x="279" y="62"/>
                      <a:pt x="279" y="93"/>
                    </a:cubicBezTo>
                    <a:cubicBezTo>
                      <a:pt x="248" y="93"/>
                      <a:pt x="248" y="93"/>
                      <a:pt x="248" y="93"/>
                    </a:cubicBezTo>
                    <a:lnTo>
                      <a:pt x="217" y="62"/>
                    </a:lnTo>
                    <a:lnTo>
                      <a:pt x="217" y="31"/>
                    </a:lnTo>
                    <a:lnTo>
                      <a:pt x="217" y="0"/>
                    </a:lnTo>
                    <a:lnTo>
                      <a:pt x="217" y="0"/>
                    </a:lnTo>
                    <a:cubicBezTo>
                      <a:pt x="187" y="0"/>
                      <a:pt x="187" y="0"/>
                      <a:pt x="156" y="0"/>
                    </a:cubicBezTo>
                    <a:cubicBezTo>
                      <a:pt x="156" y="0"/>
                      <a:pt x="156" y="0"/>
                      <a:pt x="124" y="0"/>
                    </a:cubicBezTo>
                    <a:lnTo>
                      <a:pt x="124" y="0"/>
                    </a:lnTo>
                    <a:cubicBezTo>
                      <a:pt x="124" y="0"/>
                      <a:pt x="124" y="0"/>
                      <a:pt x="93" y="0"/>
                    </a:cubicBezTo>
                    <a:lnTo>
                      <a:pt x="93" y="0"/>
                    </a:lnTo>
                    <a:cubicBezTo>
                      <a:pt x="93" y="0"/>
                      <a:pt x="63" y="0"/>
                      <a:pt x="32" y="0"/>
                    </a:cubicBezTo>
                    <a:lnTo>
                      <a:pt x="3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32" y="31"/>
                      <a:pt x="32" y="31"/>
                      <a:pt x="32" y="31"/>
                    </a:cubicBezTo>
                    <a:lnTo>
                      <a:pt x="32" y="31"/>
                    </a:lnTo>
                    <a:lnTo>
                      <a:pt x="32" y="31"/>
                    </a:lnTo>
                    <a:lnTo>
                      <a:pt x="63" y="31"/>
                    </a:lnTo>
                    <a:cubicBezTo>
                      <a:pt x="63" y="0"/>
                      <a:pt x="63" y="0"/>
                      <a:pt x="93" y="0"/>
                    </a:cubicBezTo>
                    <a:lnTo>
                      <a:pt x="93" y="0"/>
                    </a:lnTo>
                    <a:lnTo>
                      <a:pt x="124" y="31"/>
                    </a:lnTo>
                    <a:cubicBezTo>
                      <a:pt x="124" y="62"/>
                      <a:pt x="93" y="62"/>
                      <a:pt x="93" y="93"/>
                    </a:cubicBezTo>
                    <a:cubicBezTo>
                      <a:pt x="93" y="93"/>
                      <a:pt x="124" y="93"/>
                      <a:pt x="156" y="93"/>
                    </a:cubicBezTo>
                    <a:lnTo>
                      <a:pt x="156" y="93"/>
                    </a:lnTo>
                    <a:lnTo>
                      <a:pt x="156" y="93"/>
                    </a:lnTo>
                    <a:cubicBezTo>
                      <a:pt x="187" y="93"/>
                      <a:pt x="217" y="93"/>
                      <a:pt x="217" y="93"/>
                    </a:cubicBez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cubicBezTo>
                      <a:pt x="279" y="93"/>
                      <a:pt x="279" y="93"/>
                      <a:pt x="279" y="93"/>
                    </a:cubicBezTo>
                    <a:lnTo>
                      <a:pt x="279" y="93"/>
                    </a:lnTo>
                    <a:lnTo>
                      <a:pt x="279" y="124"/>
                    </a:lnTo>
                    <a:cubicBezTo>
                      <a:pt x="279" y="93"/>
                      <a:pt x="279" y="93"/>
                      <a:pt x="311" y="93"/>
                    </a:cubicBezTo>
                    <a:lnTo>
                      <a:pt x="311" y="93"/>
                    </a:lnTo>
                    <a:lnTo>
                      <a:pt x="279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" name="Freeform 116"/>
              <p:cNvSpPr>
                <a:spLocks noChangeArrowheads="1"/>
              </p:cNvSpPr>
              <p:nvPr/>
            </p:nvSpPr>
            <p:spPr bwMode="auto">
              <a:xfrm>
                <a:off x="6402388" y="898525"/>
                <a:ext cx="134937" cy="22225"/>
              </a:xfrm>
              <a:custGeom>
                <a:avLst/>
                <a:gdLst>
                  <a:gd name="T0" fmla="*/ 217 w 373"/>
                  <a:gd name="T1" fmla="*/ 31 h 63"/>
                  <a:gd name="T2" fmla="*/ 217 w 373"/>
                  <a:gd name="T3" fmla="*/ 31 h 63"/>
                  <a:gd name="T4" fmla="*/ 217 w 373"/>
                  <a:gd name="T5" fmla="*/ 31 h 63"/>
                  <a:gd name="T6" fmla="*/ 248 w 373"/>
                  <a:gd name="T7" fmla="*/ 31 h 63"/>
                  <a:gd name="T8" fmla="*/ 248 w 373"/>
                  <a:gd name="T9" fmla="*/ 31 h 63"/>
                  <a:gd name="T10" fmla="*/ 279 w 373"/>
                  <a:gd name="T11" fmla="*/ 31 h 63"/>
                  <a:gd name="T12" fmla="*/ 279 w 373"/>
                  <a:gd name="T13" fmla="*/ 31 h 63"/>
                  <a:gd name="T14" fmla="*/ 310 w 373"/>
                  <a:gd name="T15" fmla="*/ 31 h 63"/>
                  <a:gd name="T16" fmla="*/ 372 w 373"/>
                  <a:gd name="T17" fmla="*/ 31 h 63"/>
                  <a:gd name="T18" fmla="*/ 372 w 373"/>
                  <a:gd name="T19" fmla="*/ 31 h 63"/>
                  <a:gd name="T20" fmla="*/ 341 w 373"/>
                  <a:gd name="T21" fmla="*/ 31 h 63"/>
                  <a:gd name="T22" fmla="*/ 310 w 373"/>
                  <a:gd name="T23" fmla="*/ 31 h 63"/>
                  <a:gd name="T24" fmla="*/ 310 w 373"/>
                  <a:gd name="T25" fmla="*/ 31 h 63"/>
                  <a:gd name="T26" fmla="*/ 279 w 373"/>
                  <a:gd name="T27" fmla="*/ 31 h 63"/>
                  <a:gd name="T28" fmla="*/ 248 w 373"/>
                  <a:gd name="T29" fmla="*/ 31 h 63"/>
                  <a:gd name="T30" fmla="*/ 217 w 373"/>
                  <a:gd name="T31" fmla="*/ 0 h 63"/>
                  <a:gd name="T32" fmla="*/ 217 w 373"/>
                  <a:gd name="T33" fmla="*/ 0 h 63"/>
                  <a:gd name="T34" fmla="*/ 217 w 373"/>
                  <a:gd name="T35" fmla="*/ 31 h 63"/>
                  <a:gd name="T36" fmla="*/ 155 w 373"/>
                  <a:gd name="T37" fmla="*/ 31 h 63"/>
                  <a:gd name="T38" fmla="*/ 124 w 373"/>
                  <a:gd name="T39" fmla="*/ 31 h 63"/>
                  <a:gd name="T40" fmla="*/ 93 w 373"/>
                  <a:gd name="T41" fmla="*/ 31 h 63"/>
                  <a:gd name="T42" fmla="*/ 93 w 373"/>
                  <a:gd name="T43" fmla="*/ 0 h 63"/>
                  <a:gd name="T44" fmla="*/ 62 w 373"/>
                  <a:gd name="T45" fmla="*/ 0 h 63"/>
                  <a:gd name="T46" fmla="*/ 31 w 373"/>
                  <a:gd name="T47" fmla="*/ 0 h 63"/>
                  <a:gd name="T48" fmla="*/ 0 w 373"/>
                  <a:gd name="T49" fmla="*/ 31 h 63"/>
                  <a:gd name="T50" fmla="*/ 0 w 373"/>
                  <a:gd name="T51" fmla="*/ 31 h 63"/>
                  <a:gd name="T52" fmla="*/ 0 w 373"/>
                  <a:gd name="T53" fmla="*/ 31 h 63"/>
                  <a:gd name="T54" fmla="*/ 31 w 373"/>
                  <a:gd name="T55" fmla="*/ 62 h 63"/>
                  <a:gd name="T56" fmla="*/ 31 w 373"/>
                  <a:gd name="T57" fmla="*/ 31 h 63"/>
                  <a:gd name="T58" fmla="*/ 62 w 373"/>
                  <a:gd name="T59" fmla="*/ 31 h 63"/>
                  <a:gd name="T60" fmla="*/ 62 w 373"/>
                  <a:gd name="T61" fmla="*/ 31 h 63"/>
                  <a:gd name="T62" fmla="*/ 62 w 373"/>
                  <a:gd name="T63" fmla="*/ 31 h 63"/>
                  <a:gd name="T64" fmla="*/ 62 w 373"/>
                  <a:gd name="T65" fmla="*/ 31 h 63"/>
                  <a:gd name="T66" fmla="*/ 93 w 373"/>
                  <a:gd name="T67" fmla="*/ 31 h 63"/>
                  <a:gd name="T68" fmla="*/ 124 w 373"/>
                  <a:gd name="T69" fmla="*/ 31 h 63"/>
                  <a:gd name="T70" fmla="*/ 124 w 373"/>
                  <a:gd name="T71" fmla="*/ 31 h 63"/>
                  <a:gd name="T72" fmla="*/ 186 w 373"/>
                  <a:gd name="T73" fmla="*/ 31 h 63"/>
                  <a:gd name="T74" fmla="*/ 217 w 373"/>
                  <a:gd name="T75" fmla="*/ 3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3" h="63">
                    <a:moveTo>
                      <a:pt x="217" y="31"/>
                    </a:moveTo>
                    <a:lnTo>
                      <a:pt x="217" y="31"/>
                    </a:lnTo>
                    <a:lnTo>
                      <a:pt x="217" y="31"/>
                    </a:lnTo>
                    <a:cubicBezTo>
                      <a:pt x="248" y="31"/>
                      <a:pt x="248" y="31"/>
                      <a:pt x="248" y="31"/>
                    </a:cubicBezTo>
                    <a:lnTo>
                      <a:pt x="248" y="31"/>
                    </a:lnTo>
                    <a:lnTo>
                      <a:pt x="279" y="31"/>
                    </a:lnTo>
                    <a:lnTo>
                      <a:pt x="279" y="31"/>
                    </a:lnTo>
                    <a:cubicBezTo>
                      <a:pt x="310" y="31"/>
                      <a:pt x="310" y="31"/>
                      <a:pt x="310" y="31"/>
                    </a:cubicBezTo>
                    <a:cubicBezTo>
                      <a:pt x="341" y="31"/>
                      <a:pt x="341" y="31"/>
                      <a:pt x="372" y="31"/>
                    </a:cubicBezTo>
                    <a:lnTo>
                      <a:pt x="372" y="31"/>
                    </a:lnTo>
                    <a:cubicBezTo>
                      <a:pt x="341" y="31"/>
                      <a:pt x="341" y="31"/>
                      <a:pt x="341" y="31"/>
                    </a:cubicBezTo>
                    <a:lnTo>
                      <a:pt x="310" y="31"/>
                    </a:lnTo>
                    <a:lnTo>
                      <a:pt x="310" y="31"/>
                    </a:lnTo>
                    <a:lnTo>
                      <a:pt x="279" y="31"/>
                    </a:lnTo>
                    <a:lnTo>
                      <a:pt x="248" y="31"/>
                    </a:lnTo>
                    <a:lnTo>
                      <a:pt x="217" y="0"/>
                    </a:lnTo>
                    <a:lnTo>
                      <a:pt x="217" y="0"/>
                    </a:lnTo>
                    <a:lnTo>
                      <a:pt x="217" y="31"/>
                    </a:lnTo>
                    <a:cubicBezTo>
                      <a:pt x="186" y="31"/>
                      <a:pt x="186" y="31"/>
                      <a:pt x="155" y="31"/>
                    </a:cubicBezTo>
                    <a:cubicBezTo>
                      <a:pt x="155" y="31"/>
                      <a:pt x="155" y="31"/>
                      <a:pt x="124" y="31"/>
                    </a:cubicBezTo>
                    <a:cubicBezTo>
                      <a:pt x="124" y="31"/>
                      <a:pt x="124" y="31"/>
                      <a:pt x="93" y="31"/>
                    </a:cubicBezTo>
                    <a:cubicBezTo>
                      <a:pt x="93" y="0"/>
                      <a:pt x="93" y="0"/>
                      <a:pt x="93" y="0"/>
                    </a:cubicBez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cubicBezTo>
                      <a:pt x="31" y="0"/>
                      <a:pt x="31" y="0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31"/>
                      <a:pt x="31" y="31"/>
                      <a:pt x="31" y="62"/>
                    </a:cubicBezTo>
                    <a:lnTo>
                      <a:pt x="31" y="31"/>
                    </a:lnTo>
                    <a:cubicBezTo>
                      <a:pt x="31" y="31"/>
                      <a:pt x="31" y="31"/>
                      <a:pt x="62" y="31"/>
                    </a:cubicBez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124" y="31"/>
                    </a:lnTo>
                    <a:lnTo>
                      <a:pt x="124" y="31"/>
                    </a:lnTo>
                    <a:cubicBezTo>
                      <a:pt x="155" y="31"/>
                      <a:pt x="186" y="31"/>
                      <a:pt x="186" y="31"/>
                    </a:cubicBezTo>
                    <a:cubicBezTo>
                      <a:pt x="186" y="31"/>
                      <a:pt x="186" y="31"/>
                      <a:pt x="217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Freeform 117"/>
              <p:cNvSpPr>
                <a:spLocks noChangeArrowheads="1"/>
              </p:cNvSpPr>
              <p:nvPr/>
            </p:nvSpPr>
            <p:spPr bwMode="auto">
              <a:xfrm>
                <a:off x="4795838" y="909638"/>
                <a:ext cx="66675" cy="33337"/>
              </a:xfrm>
              <a:custGeom>
                <a:avLst/>
                <a:gdLst>
                  <a:gd name="T0" fmla="*/ 30 w 187"/>
                  <a:gd name="T1" fmla="*/ 93 h 94"/>
                  <a:gd name="T2" fmla="*/ 30 w 187"/>
                  <a:gd name="T3" fmla="*/ 93 h 94"/>
                  <a:gd name="T4" fmla="*/ 30 w 187"/>
                  <a:gd name="T5" fmla="*/ 93 h 94"/>
                  <a:gd name="T6" fmla="*/ 62 w 187"/>
                  <a:gd name="T7" fmla="*/ 62 h 94"/>
                  <a:gd name="T8" fmla="*/ 62 w 187"/>
                  <a:gd name="T9" fmla="*/ 62 h 94"/>
                  <a:gd name="T10" fmla="*/ 93 w 187"/>
                  <a:gd name="T11" fmla="*/ 31 h 94"/>
                  <a:gd name="T12" fmla="*/ 93 w 187"/>
                  <a:gd name="T13" fmla="*/ 31 h 94"/>
                  <a:gd name="T14" fmla="*/ 93 w 187"/>
                  <a:gd name="T15" fmla="*/ 31 h 94"/>
                  <a:gd name="T16" fmla="*/ 124 w 187"/>
                  <a:gd name="T17" fmla="*/ 31 h 94"/>
                  <a:gd name="T18" fmla="*/ 154 w 187"/>
                  <a:gd name="T19" fmla="*/ 31 h 94"/>
                  <a:gd name="T20" fmla="*/ 154 w 187"/>
                  <a:gd name="T21" fmla="*/ 31 h 94"/>
                  <a:gd name="T22" fmla="*/ 186 w 187"/>
                  <a:gd name="T23" fmla="*/ 0 h 94"/>
                  <a:gd name="T24" fmla="*/ 186 w 187"/>
                  <a:gd name="T25" fmla="*/ 0 h 94"/>
                  <a:gd name="T26" fmla="*/ 154 w 187"/>
                  <a:gd name="T27" fmla="*/ 0 h 94"/>
                  <a:gd name="T28" fmla="*/ 154 w 187"/>
                  <a:gd name="T29" fmla="*/ 0 h 94"/>
                  <a:gd name="T30" fmla="*/ 154 w 187"/>
                  <a:gd name="T31" fmla="*/ 0 h 94"/>
                  <a:gd name="T32" fmla="*/ 124 w 187"/>
                  <a:gd name="T33" fmla="*/ 0 h 94"/>
                  <a:gd name="T34" fmla="*/ 124 w 187"/>
                  <a:gd name="T35" fmla="*/ 0 h 94"/>
                  <a:gd name="T36" fmla="*/ 93 w 187"/>
                  <a:gd name="T37" fmla="*/ 0 h 94"/>
                  <a:gd name="T38" fmla="*/ 93 w 187"/>
                  <a:gd name="T39" fmla="*/ 0 h 94"/>
                  <a:gd name="T40" fmla="*/ 62 w 187"/>
                  <a:gd name="T41" fmla="*/ 0 h 94"/>
                  <a:gd name="T42" fmla="*/ 62 w 187"/>
                  <a:gd name="T43" fmla="*/ 0 h 94"/>
                  <a:gd name="T44" fmla="*/ 30 w 187"/>
                  <a:gd name="T45" fmla="*/ 31 h 94"/>
                  <a:gd name="T46" fmla="*/ 30 w 187"/>
                  <a:gd name="T47" fmla="*/ 31 h 94"/>
                  <a:gd name="T48" fmla="*/ 0 w 187"/>
                  <a:gd name="T49" fmla="*/ 62 h 94"/>
                  <a:gd name="T50" fmla="*/ 0 w 187"/>
                  <a:gd name="T51" fmla="*/ 62 h 94"/>
                  <a:gd name="T52" fmla="*/ 0 w 187"/>
                  <a:gd name="T53" fmla="*/ 62 h 94"/>
                  <a:gd name="T54" fmla="*/ 0 w 187"/>
                  <a:gd name="T55" fmla="*/ 62 h 94"/>
                  <a:gd name="T56" fmla="*/ 30 w 187"/>
                  <a:gd name="T57" fmla="*/ 9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7" h="94">
                    <a:moveTo>
                      <a:pt x="30" y="93"/>
                    </a:moveTo>
                    <a:lnTo>
                      <a:pt x="30" y="93"/>
                    </a:lnTo>
                    <a:lnTo>
                      <a:pt x="30" y="93"/>
                    </a:lnTo>
                    <a:cubicBezTo>
                      <a:pt x="30" y="62"/>
                      <a:pt x="30" y="62"/>
                      <a:pt x="62" y="62"/>
                    </a:cubicBezTo>
                    <a:lnTo>
                      <a:pt x="62" y="62"/>
                    </a:lnTo>
                    <a:cubicBezTo>
                      <a:pt x="62" y="62"/>
                      <a:pt x="62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31"/>
                      <a:pt x="93" y="31"/>
                      <a:pt x="124" y="31"/>
                    </a:cubicBezTo>
                    <a:cubicBezTo>
                      <a:pt x="124" y="0"/>
                      <a:pt x="154" y="31"/>
                      <a:pt x="154" y="31"/>
                    </a:cubicBezTo>
                    <a:lnTo>
                      <a:pt x="154" y="31"/>
                    </a:lnTo>
                    <a:cubicBezTo>
                      <a:pt x="154" y="31"/>
                      <a:pt x="154" y="0"/>
                      <a:pt x="186" y="0"/>
                    </a:cubicBezTo>
                    <a:lnTo>
                      <a:pt x="186" y="0"/>
                    </a:lnTo>
                    <a:cubicBezTo>
                      <a:pt x="154" y="0"/>
                      <a:pt x="154" y="0"/>
                      <a:pt x="154" y="0"/>
                    </a:cubicBezTo>
                    <a:lnTo>
                      <a:pt x="154" y="0"/>
                    </a:lnTo>
                    <a:lnTo>
                      <a:pt x="15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124" y="0"/>
                      <a:pt x="124" y="0"/>
                      <a:pt x="93" y="0"/>
                    </a:cubicBezTo>
                    <a:lnTo>
                      <a:pt x="93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31"/>
                      <a:pt x="62" y="31"/>
                      <a:pt x="30" y="31"/>
                    </a:cubicBezTo>
                    <a:lnTo>
                      <a:pt x="30" y="31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30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Freeform 118"/>
              <p:cNvSpPr>
                <a:spLocks noChangeArrowheads="1"/>
              </p:cNvSpPr>
              <p:nvPr/>
            </p:nvSpPr>
            <p:spPr bwMode="auto">
              <a:xfrm>
                <a:off x="4716463" y="965200"/>
                <a:ext cx="57150" cy="44450"/>
              </a:xfrm>
              <a:custGeom>
                <a:avLst/>
                <a:gdLst>
                  <a:gd name="T0" fmla="*/ 63 w 157"/>
                  <a:gd name="T1" fmla="*/ 93 h 125"/>
                  <a:gd name="T2" fmla="*/ 63 w 157"/>
                  <a:gd name="T3" fmla="*/ 93 h 125"/>
                  <a:gd name="T4" fmla="*/ 63 w 157"/>
                  <a:gd name="T5" fmla="*/ 124 h 125"/>
                  <a:gd name="T6" fmla="*/ 63 w 157"/>
                  <a:gd name="T7" fmla="*/ 124 h 125"/>
                  <a:gd name="T8" fmla="*/ 63 w 157"/>
                  <a:gd name="T9" fmla="*/ 124 h 125"/>
                  <a:gd name="T10" fmla="*/ 63 w 157"/>
                  <a:gd name="T11" fmla="*/ 124 h 125"/>
                  <a:gd name="T12" fmla="*/ 94 w 157"/>
                  <a:gd name="T13" fmla="*/ 124 h 125"/>
                  <a:gd name="T14" fmla="*/ 156 w 157"/>
                  <a:gd name="T15" fmla="*/ 124 h 125"/>
                  <a:gd name="T16" fmla="*/ 156 w 157"/>
                  <a:gd name="T17" fmla="*/ 124 h 125"/>
                  <a:gd name="T18" fmla="*/ 156 w 157"/>
                  <a:gd name="T19" fmla="*/ 124 h 125"/>
                  <a:gd name="T20" fmla="*/ 156 w 157"/>
                  <a:gd name="T21" fmla="*/ 124 h 125"/>
                  <a:gd name="T22" fmla="*/ 94 w 157"/>
                  <a:gd name="T23" fmla="*/ 62 h 125"/>
                  <a:gd name="T24" fmla="*/ 94 w 157"/>
                  <a:gd name="T25" fmla="*/ 31 h 125"/>
                  <a:gd name="T26" fmla="*/ 94 w 157"/>
                  <a:gd name="T27" fmla="*/ 31 h 125"/>
                  <a:gd name="T28" fmla="*/ 94 w 157"/>
                  <a:gd name="T29" fmla="*/ 0 h 125"/>
                  <a:gd name="T30" fmla="*/ 94 w 157"/>
                  <a:gd name="T31" fmla="*/ 0 h 125"/>
                  <a:gd name="T32" fmla="*/ 63 w 157"/>
                  <a:gd name="T33" fmla="*/ 0 h 125"/>
                  <a:gd name="T34" fmla="*/ 63 w 157"/>
                  <a:gd name="T35" fmla="*/ 0 h 125"/>
                  <a:gd name="T36" fmla="*/ 63 w 157"/>
                  <a:gd name="T37" fmla="*/ 0 h 125"/>
                  <a:gd name="T38" fmla="*/ 32 w 157"/>
                  <a:gd name="T39" fmla="*/ 31 h 125"/>
                  <a:gd name="T40" fmla="*/ 0 w 157"/>
                  <a:gd name="T41" fmla="*/ 62 h 125"/>
                  <a:gd name="T42" fmla="*/ 0 w 157"/>
                  <a:gd name="T43" fmla="*/ 62 h 125"/>
                  <a:gd name="T44" fmla="*/ 63 w 157"/>
                  <a:gd name="T45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7" h="125">
                    <a:moveTo>
                      <a:pt x="63" y="93"/>
                    </a:moveTo>
                    <a:lnTo>
                      <a:pt x="63" y="93"/>
                    </a:lnTo>
                    <a:lnTo>
                      <a:pt x="63" y="124"/>
                    </a:lnTo>
                    <a:lnTo>
                      <a:pt x="63" y="124"/>
                    </a:lnTo>
                    <a:lnTo>
                      <a:pt x="63" y="124"/>
                    </a:lnTo>
                    <a:lnTo>
                      <a:pt x="63" y="124"/>
                    </a:lnTo>
                    <a:cubicBezTo>
                      <a:pt x="94" y="124"/>
                      <a:pt x="94" y="124"/>
                      <a:pt x="94" y="124"/>
                    </a:cubicBezTo>
                    <a:cubicBezTo>
                      <a:pt x="124" y="124"/>
                      <a:pt x="124" y="124"/>
                      <a:pt x="156" y="124"/>
                    </a:cubicBezTo>
                    <a:lnTo>
                      <a:pt x="156" y="124"/>
                    </a:lnTo>
                    <a:lnTo>
                      <a:pt x="156" y="124"/>
                    </a:lnTo>
                    <a:lnTo>
                      <a:pt x="156" y="124"/>
                    </a:lnTo>
                    <a:cubicBezTo>
                      <a:pt x="124" y="124"/>
                      <a:pt x="124" y="93"/>
                      <a:pt x="94" y="62"/>
                    </a:cubicBezTo>
                    <a:lnTo>
                      <a:pt x="94" y="31"/>
                    </a:lnTo>
                    <a:lnTo>
                      <a:pt x="94" y="31"/>
                    </a:lnTo>
                    <a:lnTo>
                      <a:pt x="94" y="0"/>
                    </a:lnTo>
                    <a:lnTo>
                      <a:pt x="94" y="0"/>
                    </a:lnTo>
                    <a:cubicBezTo>
                      <a:pt x="94" y="0"/>
                      <a:pt x="94" y="0"/>
                      <a:pt x="63" y="0"/>
                    </a:cubicBezTo>
                    <a:lnTo>
                      <a:pt x="63" y="0"/>
                    </a:lnTo>
                    <a:lnTo>
                      <a:pt x="63" y="0"/>
                    </a:lnTo>
                    <a:lnTo>
                      <a:pt x="32" y="31"/>
                    </a:lnTo>
                    <a:cubicBezTo>
                      <a:pt x="32" y="31"/>
                      <a:pt x="32" y="62"/>
                      <a:pt x="0" y="62"/>
                    </a:cubicBezTo>
                    <a:lnTo>
                      <a:pt x="0" y="62"/>
                    </a:lnTo>
                    <a:cubicBezTo>
                      <a:pt x="32" y="62"/>
                      <a:pt x="32" y="62"/>
                      <a:pt x="63" y="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Freeform 119"/>
              <p:cNvSpPr>
                <a:spLocks noChangeArrowheads="1"/>
              </p:cNvSpPr>
              <p:nvPr/>
            </p:nvSpPr>
            <p:spPr bwMode="auto">
              <a:xfrm>
                <a:off x="6178550" y="1781175"/>
                <a:ext cx="55563" cy="66675"/>
              </a:xfrm>
              <a:custGeom>
                <a:avLst/>
                <a:gdLst>
                  <a:gd name="T0" fmla="*/ 93 w 156"/>
                  <a:gd name="T1" fmla="*/ 0 h 186"/>
                  <a:gd name="T2" fmla="*/ 93 w 156"/>
                  <a:gd name="T3" fmla="*/ 0 h 186"/>
                  <a:gd name="T4" fmla="*/ 93 w 156"/>
                  <a:gd name="T5" fmla="*/ 0 h 186"/>
                  <a:gd name="T6" fmla="*/ 93 w 156"/>
                  <a:gd name="T7" fmla="*/ 0 h 186"/>
                  <a:gd name="T8" fmla="*/ 62 w 156"/>
                  <a:gd name="T9" fmla="*/ 0 h 186"/>
                  <a:gd name="T10" fmla="*/ 62 w 156"/>
                  <a:gd name="T11" fmla="*/ 0 h 186"/>
                  <a:gd name="T12" fmla="*/ 62 w 156"/>
                  <a:gd name="T13" fmla="*/ 0 h 186"/>
                  <a:gd name="T14" fmla="*/ 62 w 156"/>
                  <a:gd name="T15" fmla="*/ 0 h 186"/>
                  <a:gd name="T16" fmla="*/ 31 w 156"/>
                  <a:gd name="T17" fmla="*/ 0 h 186"/>
                  <a:gd name="T18" fmla="*/ 62 w 156"/>
                  <a:gd name="T19" fmla="*/ 31 h 186"/>
                  <a:gd name="T20" fmla="*/ 62 w 156"/>
                  <a:gd name="T21" fmla="*/ 92 h 186"/>
                  <a:gd name="T22" fmla="*/ 31 w 156"/>
                  <a:gd name="T23" fmla="*/ 92 h 186"/>
                  <a:gd name="T24" fmla="*/ 31 w 156"/>
                  <a:gd name="T25" fmla="*/ 155 h 186"/>
                  <a:gd name="T26" fmla="*/ 0 w 156"/>
                  <a:gd name="T27" fmla="*/ 185 h 186"/>
                  <a:gd name="T28" fmla="*/ 31 w 156"/>
                  <a:gd name="T29" fmla="*/ 185 h 186"/>
                  <a:gd name="T30" fmla="*/ 62 w 156"/>
                  <a:gd name="T31" fmla="*/ 155 h 186"/>
                  <a:gd name="T32" fmla="*/ 62 w 156"/>
                  <a:gd name="T33" fmla="*/ 155 h 186"/>
                  <a:gd name="T34" fmla="*/ 93 w 156"/>
                  <a:gd name="T35" fmla="*/ 124 h 186"/>
                  <a:gd name="T36" fmla="*/ 93 w 156"/>
                  <a:gd name="T37" fmla="*/ 124 h 186"/>
                  <a:gd name="T38" fmla="*/ 124 w 156"/>
                  <a:gd name="T39" fmla="*/ 124 h 186"/>
                  <a:gd name="T40" fmla="*/ 155 w 156"/>
                  <a:gd name="T41" fmla="*/ 124 h 186"/>
                  <a:gd name="T42" fmla="*/ 155 w 156"/>
                  <a:gd name="T43" fmla="*/ 124 h 186"/>
                  <a:gd name="T44" fmla="*/ 155 w 156"/>
                  <a:gd name="T45" fmla="*/ 61 h 186"/>
                  <a:gd name="T46" fmla="*/ 124 w 156"/>
                  <a:gd name="T47" fmla="*/ 0 h 186"/>
                  <a:gd name="T48" fmla="*/ 93 w 156"/>
                  <a:gd name="T4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6" h="186">
                    <a:moveTo>
                      <a:pt x="93" y="0"/>
                    </a:move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93" y="0"/>
                      <a:pt x="93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31" y="0"/>
                    </a:lnTo>
                    <a:cubicBezTo>
                      <a:pt x="62" y="0"/>
                      <a:pt x="62" y="31"/>
                      <a:pt x="62" y="31"/>
                    </a:cubicBezTo>
                    <a:cubicBezTo>
                      <a:pt x="62" y="61"/>
                      <a:pt x="62" y="61"/>
                      <a:pt x="62" y="92"/>
                    </a:cubicBez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124"/>
                      <a:pt x="31" y="124"/>
                      <a:pt x="31" y="155"/>
                    </a:cubicBezTo>
                    <a:cubicBezTo>
                      <a:pt x="31" y="155"/>
                      <a:pt x="31" y="185"/>
                      <a:pt x="0" y="185"/>
                    </a:cubicBezTo>
                    <a:cubicBezTo>
                      <a:pt x="31" y="185"/>
                      <a:pt x="31" y="185"/>
                      <a:pt x="31" y="185"/>
                    </a:cubicBezTo>
                    <a:cubicBezTo>
                      <a:pt x="62" y="155"/>
                      <a:pt x="62" y="155"/>
                      <a:pt x="62" y="155"/>
                    </a:cubicBezTo>
                    <a:lnTo>
                      <a:pt x="62" y="155"/>
                    </a:lnTo>
                    <a:lnTo>
                      <a:pt x="93" y="124"/>
                    </a:lnTo>
                    <a:lnTo>
                      <a:pt x="93" y="124"/>
                    </a:lnTo>
                    <a:cubicBezTo>
                      <a:pt x="124" y="124"/>
                      <a:pt x="124" y="124"/>
                      <a:pt x="124" y="124"/>
                    </a:cubicBezTo>
                    <a:cubicBezTo>
                      <a:pt x="124" y="124"/>
                      <a:pt x="124" y="124"/>
                      <a:pt x="155" y="124"/>
                    </a:cubicBezTo>
                    <a:lnTo>
                      <a:pt x="155" y="124"/>
                    </a:lnTo>
                    <a:cubicBezTo>
                      <a:pt x="155" y="124"/>
                      <a:pt x="155" y="92"/>
                      <a:pt x="155" y="61"/>
                    </a:cubicBezTo>
                    <a:cubicBezTo>
                      <a:pt x="155" y="31"/>
                      <a:pt x="124" y="31"/>
                      <a:pt x="124" y="0"/>
                    </a:cubicBezTo>
                    <a:cubicBezTo>
                      <a:pt x="124" y="0"/>
                      <a:pt x="124" y="0"/>
                      <a:pt x="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Freeform 120"/>
              <p:cNvSpPr>
                <a:spLocks noChangeArrowheads="1"/>
              </p:cNvSpPr>
              <p:nvPr/>
            </p:nvSpPr>
            <p:spPr bwMode="auto">
              <a:xfrm>
                <a:off x="6134100" y="2438400"/>
                <a:ext cx="33338" cy="66675"/>
              </a:xfrm>
              <a:custGeom>
                <a:avLst/>
                <a:gdLst>
                  <a:gd name="T0" fmla="*/ 93 w 94"/>
                  <a:gd name="T1" fmla="*/ 32 h 187"/>
                  <a:gd name="T2" fmla="*/ 93 w 94"/>
                  <a:gd name="T3" fmla="*/ 32 h 187"/>
                  <a:gd name="T4" fmla="*/ 63 w 94"/>
                  <a:gd name="T5" fmla="*/ 32 h 187"/>
                  <a:gd name="T6" fmla="*/ 31 w 94"/>
                  <a:gd name="T7" fmla="*/ 62 h 187"/>
                  <a:gd name="T8" fmla="*/ 31 w 94"/>
                  <a:gd name="T9" fmla="*/ 62 h 187"/>
                  <a:gd name="T10" fmla="*/ 0 w 94"/>
                  <a:gd name="T11" fmla="*/ 93 h 187"/>
                  <a:gd name="T12" fmla="*/ 0 w 94"/>
                  <a:gd name="T13" fmla="*/ 93 h 187"/>
                  <a:gd name="T14" fmla="*/ 0 w 94"/>
                  <a:gd name="T15" fmla="*/ 93 h 187"/>
                  <a:gd name="T16" fmla="*/ 0 w 94"/>
                  <a:gd name="T17" fmla="*/ 156 h 187"/>
                  <a:gd name="T18" fmla="*/ 0 w 94"/>
                  <a:gd name="T19" fmla="*/ 156 h 187"/>
                  <a:gd name="T20" fmla="*/ 0 w 94"/>
                  <a:gd name="T21" fmla="*/ 156 h 187"/>
                  <a:gd name="T22" fmla="*/ 0 w 94"/>
                  <a:gd name="T23" fmla="*/ 186 h 187"/>
                  <a:gd name="T24" fmla="*/ 0 w 94"/>
                  <a:gd name="T25" fmla="*/ 186 h 187"/>
                  <a:gd name="T26" fmla="*/ 0 w 94"/>
                  <a:gd name="T27" fmla="*/ 186 h 187"/>
                  <a:gd name="T28" fmla="*/ 31 w 94"/>
                  <a:gd name="T29" fmla="*/ 186 h 187"/>
                  <a:gd name="T30" fmla="*/ 63 w 94"/>
                  <a:gd name="T31" fmla="*/ 186 h 187"/>
                  <a:gd name="T32" fmla="*/ 63 w 94"/>
                  <a:gd name="T33" fmla="*/ 186 h 187"/>
                  <a:gd name="T34" fmla="*/ 31 w 94"/>
                  <a:gd name="T35" fmla="*/ 156 h 187"/>
                  <a:gd name="T36" fmla="*/ 63 w 94"/>
                  <a:gd name="T37" fmla="*/ 124 h 187"/>
                  <a:gd name="T38" fmla="*/ 93 w 94"/>
                  <a:gd name="T39" fmla="*/ 124 h 187"/>
                  <a:gd name="T40" fmla="*/ 93 w 94"/>
                  <a:gd name="T41" fmla="*/ 124 h 187"/>
                  <a:gd name="T42" fmla="*/ 93 w 94"/>
                  <a:gd name="T43" fmla="*/ 124 h 187"/>
                  <a:gd name="T44" fmla="*/ 93 w 94"/>
                  <a:gd name="T45" fmla="*/ 124 h 187"/>
                  <a:gd name="T46" fmla="*/ 93 w 94"/>
                  <a:gd name="T47" fmla="*/ 124 h 187"/>
                  <a:gd name="T48" fmla="*/ 93 w 94"/>
                  <a:gd name="T49" fmla="*/ 93 h 187"/>
                  <a:gd name="T50" fmla="*/ 93 w 94"/>
                  <a:gd name="T51" fmla="*/ 62 h 187"/>
                  <a:gd name="T52" fmla="*/ 93 w 94"/>
                  <a:gd name="T53" fmla="*/ 32 h 187"/>
                  <a:gd name="T54" fmla="*/ 93 w 94"/>
                  <a:gd name="T55" fmla="*/ 32 h 187"/>
                  <a:gd name="T56" fmla="*/ 93 w 94"/>
                  <a:gd name="T57" fmla="*/ 32 h 187"/>
                  <a:gd name="T58" fmla="*/ 93 w 94"/>
                  <a:gd name="T59" fmla="*/ 32 h 187"/>
                  <a:gd name="T60" fmla="*/ 93 w 94"/>
                  <a:gd name="T61" fmla="*/ 32 h 187"/>
                  <a:gd name="T62" fmla="*/ 93 w 94"/>
                  <a:gd name="T63" fmla="*/ 0 h 187"/>
                  <a:gd name="T64" fmla="*/ 93 w 94"/>
                  <a:gd name="T65" fmla="*/ 3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4" h="187">
                    <a:moveTo>
                      <a:pt x="93" y="32"/>
                    </a:moveTo>
                    <a:lnTo>
                      <a:pt x="93" y="32"/>
                    </a:ln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32"/>
                      <a:pt x="63" y="32"/>
                      <a:pt x="31" y="62"/>
                    </a:cubicBezTo>
                    <a:lnTo>
                      <a:pt x="31" y="62"/>
                    </a:lnTo>
                    <a:cubicBezTo>
                      <a:pt x="31" y="93"/>
                      <a:pt x="0" y="93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cubicBezTo>
                      <a:pt x="31" y="124"/>
                      <a:pt x="31" y="124"/>
                      <a:pt x="0" y="156"/>
                    </a:cubicBezTo>
                    <a:lnTo>
                      <a:pt x="0" y="156"/>
                    </a:lnTo>
                    <a:lnTo>
                      <a:pt x="0" y="15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31" y="186"/>
                    </a:lnTo>
                    <a:lnTo>
                      <a:pt x="63" y="186"/>
                    </a:lnTo>
                    <a:lnTo>
                      <a:pt x="63" y="186"/>
                    </a:lnTo>
                    <a:cubicBezTo>
                      <a:pt x="31" y="186"/>
                      <a:pt x="31" y="156"/>
                      <a:pt x="31" y="156"/>
                    </a:cubicBezTo>
                    <a:cubicBezTo>
                      <a:pt x="63" y="124"/>
                      <a:pt x="63" y="124"/>
                      <a:pt x="63" y="124"/>
                    </a:cubicBezTo>
                    <a:cubicBezTo>
                      <a:pt x="63" y="124"/>
                      <a:pt x="63" y="124"/>
                      <a:pt x="93" y="124"/>
                    </a:cubicBezTo>
                    <a:lnTo>
                      <a:pt x="93" y="124"/>
                    </a:lnTo>
                    <a:lnTo>
                      <a:pt x="93" y="124"/>
                    </a:lnTo>
                    <a:lnTo>
                      <a:pt x="93" y="124"/>
                    </a:lnTo>
                    <a:lnTo>
                      <a:pt x="93" y="124"/>
                    </a:lnTo>
                    <a:cubicBezTo>
                      <a:pt x="93" y="93"/>
                      <a:pt x="93" y="93"/>
                      <a:pt x="93" y="93"/>
                    </a:cubicBezTo>
                    <a:lnTo>
                      <a:pt x="93" y="62"/>
                    </a:lnTo>
                    <a:cubicBezTo>
                      <a:pt x="93" y="62"/>
                      <a:pt x="93" y="62"/>
                      <a:pt x="93" y="32"/>
                    </a:cubicBezTo>
                    <a:lnTo>
                      <a:pt x="93" y="32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0"/>
                    </a:lnTo>
                    <a:lnTo>
                      <a:pt x="93" y="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Freeform 121"/>
              <p:cNvSpPr>
                <a:spLocks noChangeArrowheads="1"/>
              </p:cNvSpPr>
              <p:nvPr/>
            </p:nvSpPr>
            <p:spPr bwMode="auto">
              <a:xfrm>
                <a:off x="6034088" y="2684463"/>
                <a:ext cx="34925" cy="55562"/>
              </a:xfrm>
              <a:custGeom>
                <a:avLst/>
                <a:gdLst>
                  <a:gd name="T0" fmla="*/ 62 w 95"/>
                  <a:gd name="T1" fmla="*/ 0 h 156"/>
                  <a:gd name="T2" fmla="*/ 62 w 95"/>
                  <a:gd name="T3" fmla="*/ 0 h 156"/>
                  <a:gd name="T4" fmla="*/ 31 w 95"/>
                  <a:gd name="T5" fmla="*/ 0 h 156"/>
                  <a:gd name="T6" fmla="*/ 31 w 95"/>
                  <a:gd name="T7" fmla="*/ 0 h 156"/>
                  <a:gd name="T8" fmla="*/ 31 w 95"/>
                  <a:gd name="T9" fmla="*/ 0 h 156"/>
                  <a:gd name="T10" fmla="*/ 31 w 95"/>
                  <a:gd name="T11" fmla="*/ 31 h 156"/>
                  <a:gd name="T12" fmla="*/ 31 w 95"/>
                  <a:gd name="T13" fmla="*/ 31 h 156"/>
                  <a:gd name="T14" fmla="*/ 31 w 95"/>
                  <a:gd name="T15" fmla="*/ 62 h 156"/>
                  <a:gd name="T16" fmla="*/ 31 w 95"/>
                  <a:gd name="T17" fmla="*/ 93 h 156"/>
                  <a:gd name="T18" fmla="*/ 0 w 95"/>
                  <a:gd name="T19" fmla="*/ 93 h 156"/>
                  <a:gd name="T20" fmla="*/ 0 w 95"/>
                  <a:gd name="T21" fmla="*/ 93 h 156"/>
                  <a:gd name="T22" fmla="*/ 0 w 95"/>
                  <a:gd name="T23" fmla="*/ 93 h 156"/>
                  <a:gd name="T24" fmla="*/ 31 w 95"/>
                  <a:gd name="T25" fmla="*/ 124 h 156"/>
                  <a:gd name="T26" fmla="*/ 31 w 95"/>
                  <a:gd name="T27" fmla="*/ 155 h 156"/>
                  <a:gd name="T28" fmla="*/ 31 w 95"/>
                  <a:gd name="T29" fmla="*/ 155 h 156"/>
                  <a:gd name="T30" fmla="*/ 31 w 95"/>
                  <a:gd name="T31" fmla="*/ 155 h 156"/>
                  <a:gd name="T32" fmla="*/ 31 w 95"/>
                  <a:gd name="T33" fmla="*/ 155 h 156"/>
                  <a:gd name="T34" fmla="*/ 31 w 95"/>
                  <a:gd name="T35" fmla="*/ 124 h 156"/>
                  <a:gd name="T36" fmla="*/ 31 w 95"/>
                  <a:gd name="T37" fmla="*/ 124 h 156"/>
                  <a:gd name="T38" fmla="*/ 31 w 95"/>
                  <a:gd name="T39" fmla="*/ 93 h 156"/>
                  <a:gd name="T40" fmla="*/ 62 w 95"/>
                  <a:gd name="T41" fmla="*/ 62 h 156"/>
                  <a:gd name="T42" fmla="*/ 62 w 95"/>
                  <a:gd name="T43" fmla="*/ 62 h 156"/>
                  <a:gd name="T44" fmla="*/ 94 w 95"/>
                  <a:gd name="T45" fmla="*/ 62 h 156"/>
                  <a:gd name="T46" fmla="*/ 94 w 95"/>
                  <a:gd name="T47" fmla="*/ 62 h 156"/>
                  <a:gd name="T48" fmla="*/ 94 w 95"/>
                  <a:gd name="T49" fmla="*/ 31 h 156"/>
                  <a:gd name="T50" fmla="*/ 94 w 95"/>
                  <a:gd name="T51" fmla="*/ 31 h 156"/>
                  <a:gd name="T52" fmla="*/ 94 w 95"/>
                  <a:gd name="T53" fmla="*/ 31 h 156"/>
                  <a:gd name="T54" fmla="*/ 62 w 95"/>
                  <a:gd name="T55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5" h="156">
                    <a:moveTo>
                      <a:pt x="62" y="0"/>
                    </a:move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31" y="93"/>
                    </a:cubicBez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31" y="93"/>
                      <a:pt x="31" y="124"/>
                      <a:pt x="31" y="124"/>
                    </a:cubicBezTo>
                    <a:cubicBezTo>
                      <a:pt x="31" y="124"/>
                      <a:pt x="31" y="124"/>
                      <a:pt x="31" y="155"/>
                    </a:cubicBezTo>
                    <a:lnTo>
                      <a:pt x="31" y="155"/>
                    </a:lnTo>
                    <a:lnTo>
                      <a:pt x="31" y="155"/>
                    </a:lnTo>
                    <a:lnTo>
                      <a:pt x="31" y="155"/>
                    </a:lnTo>
                    <a:cubicBezTo>
                      <a:pt x="31" y="155"/>
                      <a:pt x="31" y="155"/>
                      <a:pt x="31" y="124"/>
                    </a:cubicBezTo>
                    <a:lnTo>
                      <a:pt x="31" y="124"/>
                    </a:lnTo>
                    <a:cubicBezTo>
                      <a:pt x="31" y="124"/>
                      <a:pt x="31" y="124"/>
                      <a:pt x="31" y="93"/>
                    </a:cubicBezTo>
                    <a:lnTo>
                      <a:pt x="62" y="62"/>
                    </a:lnTo>
                    <a:lnTo>
                      <a:pt x="62" y="62"/>
                    </a:lnTo>
                    <a:lnTo>
                      <a:pt x="94" y="62"/>
                    </a:lnTo>
                    <a:lnTo>
                      <a:pt x="94" y="62"/>
                    </a:lnTo>
                    <a:cubicBezTo>
                      <a:pt x="94" y="31"/>
                      <a:pt x="94" y="31"/>
                      <a:pt x="94" y="31"/>
                    </a:cubicBezTo>
                    <a:lnTo>
                      <a:pt x="94" y="31"/>
                    </a:lnTo>
                    <a:lnTo>
                      <a:pt x="94" y="31"/>
                    </a:lnTo>
                    <a:cubicBezTo>
                      <a:pt x="62" y="31"/>
                      <a:pt x="62" y="31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Freeform 122"/>
              <p:cNvSpPr>
                <a:spLocks noChangeArrowheads="1"/>
              </p:cNvSpPr>
              <p:nvPr/>
            </p:nvSpPr>
            <p:spPr bwMode="auto">
              <a:xfrm>
                <a:off x="6280150" y="2673350"/>
                <a:ext cx="44450" cy="22225"/>
              </a:xfrm>
              <a:custGeom>
                <a:avLst/>
                <a:gdLst>
                  <a:gd name="T0" fmla="*/ 31 w 125"/>
                  <a:gd name="T1" fmla="*/ 62 h 63"/>
                  <a:gd name="T2" fmla="*/ 31 w 125"/>
                  <a:gd name="T3" fmla="*/ 62 h 63"/>
                  <a:gd name="T4" fmla="*/ 31 w 125"/>
                  <a:gd name="T5" fmla="*/ 62 h 63"/>
                  <a:gd name="T6" fmla="*/ 31 w 125"/>
                  <a:gd name="T7" fmla="*/ 62 h 63"/>
                  <a:gd name="T8" fmla="*/ 62 w 125"/>
                  <a:gd name="T9" fmla="*/ 62 h 63"/>
                  <a:gd name="T10" fmla="*/ 62 w 125"/>
                  <a:gd name="T11" fmla="*/ 62 h 63"/>
                  <a:gd name="T12" fmla="*/ 62 w 125"/>
                  <a:gd name="T13" fmla="*/ 62 h 63"/>
                  <a:gd name="T14" fmla="*/ 124 w 125"/>
                  <a:gd name="T15" fmla="*/ 62 h 63"/>
                  <a:gd name="T16" fmla="*/ 124 w 125"/>
                  <a:gd name="T17" fmla="*/ 62 h 63"/>
                  <a:gd name="T18" fmla="*/ 124 w 125"/>
                  <a:gd name="T19" fmla="*/ 31 h 63"/>
                  <a:gd name="T20" fmla="*/ 124 w 125"/>
                  <a:gd name="T21" fmla="*/ 31 h 63"/>
                  <a:gd name="T22" fmla="*/ 124 w 125"/>
                  <a:gd name="T23" fmla="*/ 31 h 63"/>
                  <a:gd name="T24" fmla="*/ 124 w 125"/>
                  <a:gd name="T25" fmla="*/ 0 h 63"/>
                  <a:gd name="T26" fmla="*/ 124 w 125"/>
                  <a:gd name="T27" fmla="*/ 0 h 63"/>
                  <a:gd name="T28" fmla="*/ 124 w 125"/>
                  <a:gd name="T29" fmla="*/ 0 h 63"/>
                  <a:gd name="T30" fmla="*/ 62 w 125"/>
                  <a:gd name="T31" fmla="*/ 0 h 63"/>
                  <a:gd name="T32" fmla="*/ 62 w 125"/>
                  <a:gd name="T33" fmla="*/ 0 h 63"/>
                  <a:gd name="T34" fmla="*/ 62 w 125"/>
                  <a:gd name="T35" fmla="*/ 0 h 63"/>
                  <a:gd name="T36" fmla="*/ 62 w 125"/>
                  <a:gd name="T37" fmla="*/ 0 h 63"/>
                  <a:gd name="T38" fmla="*/ 31 w 125"/>
                  <a:gd name="T39" fmla="*/ 0 h 63"/>
                  <a:gd name="T40" fmla="*/ 0 w 125"/>
                  <a:gd name="T41" fmla="*/ 0 h 63"/>
                  <a:gd name="T42" fmla="*/ 0 w 125"/>
                  <a:gd name="T43" fmla="*/ 0 h 63"/>
                  <a:gd name="T44" fmla="*/ 31 w 125"/>
                  <a:gd name="T45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5" h="63">
                    <a:moveTo>
                      <a:pt x="31" y="62"/>
                    </a:moveTo>
                    <a:lnTo>
                      <a:pt x="31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2" y="62"/>
                    </a:lnTo>
                    <a:cubicBezTo>
                      <a:pt x="93" y="62"/>
                      <a:pt x="93" y="62"/>
                      <a:pt x="124" y="62"/>
                    </a:cubicBezTo>
                    <a:lnTo>
                      <a:pt x="124" y="62"/>
                    </a:lnTo>
                    <a:cubicBezTo>
                      <a:pt x="124" y="62"/>
                      <a:pt x="124" y="62"/>
                      <a:pt x="124" y="31"/>
                    </a:cubicBezTo>
                    <a:lnTo>
                      <a:pt x="124" y="31"/>
                    </a:lnTo>
                    <a:lnTo>
                      <a:pt x="124" y="31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93" y="0"/>
                      <a:pt x="93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31" y="31"/>
                      <a:pt x="31" y="31"/>
                      <a:pt x="31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Freeform 123"/>
              <p:cNvSpPr>
                <a:spLocks noChangeArrowheads="1"/>
              </p:cNvSpPr>
              <p:nvPr/>
            </p:nvSpPr>
            <p:spPr bwMode="auto">
              <a:xfrm>
                <a:off x="6313488" y="2695575"/>
                <a:ext cx="146050" cy="146050"/>
              </a:xfrm>
              <a:custGeom>
                <a:avLst/>
                <a:gdLst>
                  <a:gd name="T0" fmla="*/ 31 w 404"/>
                  <a:gd name="T1" fmla="*/ 62 h 404"/>
                  <a:gd name="T2" fmla="*/ 0 w 404"/>
                  <a:gd name="T3" fmla="*/ 62 h 404"/>
                  <a:gd name="T4" fmla="*/ 0 w 404"/>
                  <a:gd name="T5" fmla="*/ 124 h 404"/>
                  <a:gd name="T6" fmla="*/ 31 w 404"/>
                  <a:gd name="T7" fmla="*/ 93 h 404"/>
                  <a:gd name="T8" fmla="*/ 62 w 404"/>
                  <a:gd name="T9" fmla="*/ 124 h 404"/>
                  <a:gd name="T10" fmla="*/ 62 w 404"/>
                  <a:gd name="T11" fmla="*/ 124 h 404"/>
                  <a:gd name="T12" fmla="*/ 93 w 404"/>
                  <a:gd name="T13" fmla="*/ 124 h 404"/>
                  <a:gd name="T14" fmla="*/ 124 w 404"/>
                  <a:gd name="T15" fmla="*/ 155 h 404"/>
                  <a:gd name="T16" fmla="*/ 155 w 404"/>
                  <a:gd name="T17" fmla="*/ 155 h 404"/>
                  <a:gd name="T18" fmla="*/ 186 w 404"/>
                  <a:gd name="T19" fmla="*/ 155 h 404"/>
                  <a:gd name="T20" fmla="*/ 248 w 404"/>
                  <a:gd name="T21" fmla="*/ 186 h 404"/>
                  <a:gd name="T22" fmla="*/ 279 w 404"/>
                  <a:gd name="T23" fmla="*/ 217 h 404"/>
                  <a:gd name="T24" fmla="*/ 279 w 404"/>
                  <a:gd name="T25" fmla="*/ 248 h 404"/>
                  <a:gd name="T26" fmla="*/ 310 w 404"/>
                  <a:gd name="T27" fmla="*/ 310 h 404"/>
                  <a:gd name="T28" fmla="*/ 310 w 404"/>
                  <a:gd name="T29" fmla="*/ 341 h 404"/>
                  <a:gd name="T30" fmla="*/ 279 w 404"/>
                  <a:gd name="T31" fmla="*/ 372 h 404"/>
                  <a:gd name="T32" fmla="*/ 279 w 404"/>
                  <a:gd name="T33" fmla="*/ 403 h 404"/>
                  <a:gd name="T34" fmla="*/ 310 w 404"/>
                  <a:gd name="T35" fmla="*/ 403 h 404"/>
                  <a:gd name="T36" fmla="*/ 310 w 404"/>
                  <a:gd name="T37" fmla="*/ 403 h 404"/>
                  <a:gd name="T38" fmla="*/ 341 w 404"/>
                  <a:gd name="T39" fmla="*/ 372 h 404"/>
                  <a:gd name="T40" fmla="*/ 403 w 404"/>
                  <a:gd name="T41" fmla="*/ 403 h 404"/>
                  <a:gd name="T42" fmla="*/ 403 w 404"/>
                  <a:gd name="T43" fmla="*/ 341 h 404"/>
                  <a:gd name="T44" fmla="*/ 403 w 404"/>
                  <a:gd name="T45" fmla="*/ 310 h 404"/>
                  <a:gd name="T46" fmla="*/ 403 w 404"/>
                  <a:gd name="T47" fmla="*/ 310 h 404"/>
                  <a:gd name="T48" fmla="*/ 403 w 404"/>
                  <a:gd name="T49" fmla="*/ 279 h 404"/>
                  <a:gd name="T50" fmla="*/ 403 w 404"/>
                  <a:gd name="T51" fmla="*/ 279 h 404"/>
                  <a:gd name="T52" fmla="*/ 372 w 404"/>
                  <a:gd name="T53" fmla="*/ 62 h 404"/>
                  <a:gd name="T54" fmla="*/ 372 w 404"/>
                  <a:gd name="T55" fmla="*/ 62 h 404"/>
                  <a:gd name="T56" fmla="*/ 341 w 404"/>
                  <a:gd name="T57" fmla="*/ 62 h 404"/>
                  <a:gd name="T58" fmla="*/ 310 w 404"/>
                  <a:gd name="T59" fmla="*/ 31 h 404"/>
                  <a:gd name="T60" fmla="*/ 248 w 404"/>
                  <a:gd name="T61" fmla="*/ 0 h 404"/>
                  <a:gd name="T62" fmla="*/ 217 w 404"/>
                  <a:gd name="T63" fmla="*/ 62 h 404"/>
                  <a:gd name="T64" fmla="*/ 186 w 404"/>
                  <a:gd name="T65" fmla="*/ 62 h 404"/>
                  <a:gd name="T66" fmla="*/ 186 w 404"/>
                  <a:gd name="T67" fmla="*/ 93 h 404"/>
                  <a:gd name="T68" fmla="*/ 93 w 404"/>
                  <a:gd name="T69" fmla="*/ 124 h 404"/>
                  <a:gd name="T70" fmla="*/ 62 w 404"/>
                  <a:gd name="T71" fmla="*/ 93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4" h="404">
                    <a:moveTo>
                      <a:pt x="31" y="62"/>
                    </a:moveTo>
                    <a:lnTo>
                      <a:pt x="31" y="62"/>
                    </a:lnTo>
                    <a:cubicBezTo>
                      <a:pt x="0" y="62"/>
                      <a:pt x="0" y="62"/>
                      <a:pt x="0" y="62"/>
                    </a:cubicBezTo>
                    <a:lnTo>
                      <a:pt x="0" y="62"/>
                    </a:lnTo>
                    <a:cubicBezTo>
                      <a:pt x="0" y="62"/>
                      <a:pt x="0" y="62"/>
                      <a:pt x="0" y="93"/>
                    </a:cubicBezTo>
                    <a:cubicBezTo>
                      <a:pt x="0" y="93"/>
                      <a:pt x="0" y="93"/>
                      <a:pt x="0" y="124"/>
                    </a:cubicBezTo>
                    <a:lnTo>
                      <a:pt x="0" y="124"/>
                    </a:lnTo>
                    <a:cubicBezTo>
                      <a:pt x="0" y="93"/>
                      <a:pt x="31" y="93"/>
                      <a:pt x="31" y="93"/>
                    </a:cubicBezTo>
                    <a:lnTo>
                      <a:pt x="31" y="93"/>
                    </a:lnTo>
                    <a:cubicBezTo>
                      <a:pt x="31" y="93"/>
                      <a:pt x="62" y="93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lnTo>
                      <a:pt x="62" y="124"/>
                    </a:lnTo>
                    <a:cubicBezTo>
                      <a:pt x="93" y="124"/>
                      <a:pt x="93" y="124"/>
                      <a:pt x="93" y="124"/>
                    </a:cubicBezTo>
                    <a:lnTo>
                      <a:pt x="124" y="124"/>
                    </a:lnTo>
                    <a:cubicBezTo>
                      <a:pt x="124" y="155"/>
                      <a:pt x="124" y="155"/>
                      <a:pt x="124" y="155"/>
                    </a:cubicBezTo>
                    <a:lnTo>
                      <a:pt x="124" y="155"/>
                    </a:lnTo>
                    <a:cubicBezTo>
                      <a:pt x="124" y="155"/>
                      <a:pt x="124" y="155"/>
                      <a:pt x="155" y="155"/>
                    </a:cubicBezTo>
                    <a:lnTo>
                      <a:pt x="186" y="155"/>
                    </a:lnTo>
                    <a:lnTo>
                      <a:pt x="186" y="155"/>
                    </a:lnTo>
                    <a:cubicBezTo>
                      <a:pt x="186" y="155"/>
                      <a:pt x="186" y="155"/>
                      <a:pt x="217" y="155"/>
                    </a:cubicBezTo>
                    <a:cubicBezTo>
                      <a:pt x="217" y="155"/>
                      <a:pt x="217" y="155"/>
                      <a:pt x="248" y="186"/>
                    </a:cubicBezTo>
                    <a:cubicBezTo>
                      <a:pt x="248" y="217"/>
                      <a:pt x="248" y="217"/>
                      <a:pt x="248" y="217"/>
                    </a:cubicBezTo>
                    <a:cubicBezTo>
                      <a:pt x="279" y="217"/>
                      <a:pt x="279" y="217"/>
                      <a:pt x="279" y="217"/>
                    </a:cubicBezTo>
                    <a:cubicBezTo>
                      <a:pt x="279" y="248"/>
                      <a:pt x="279" y="248"/>
                      <a:pt x="279" y="248"/>
                    </a:cubicBezTo>
                    <a:lnTo>
                      <a:pt x="279" y="248"/>
                    </a:lnTo>
                    <a:cubicBezTo>
                      <a:pt x="310" y="248"/>
                      <a:pt x="310" y="248"/>
                      <a:pt x="310" y="279"/>
                    </a:cubicBezTo>
                    <a:cubicBezTo>
                      <a:pt x="310" y="279"/>
                      <a:pt x="310" y="279"/>
                      <a:pt x="310" y="310"/>
                    </a:cubicBezTo>
                    <a:lnTo>
                      <a:pt x="310" y="310"/>
                    </a:lnTo>
                    <a:cubicBezTo>
                      <a:pt x="341" y="341"/>
                      <a:pt x="341" y="341"/>
                      <a:pt x="310" y="341"/>
                    </a:cubicBezTo>
                    <a:cubicBezTo>
                      <a:pt x="310" y="372"/>
                      <a:pt x="310" y="372"/>
                      <a:pt x="279" y="372"/>
                    </a:cubicBezTo>
                    <a:lnTo>
                      <a:pt x="279" y="372"/>
                    </a:lnTo>
                    <a:cubicBezTo>
                      <a:pt x="279" y="403"/>
                      <a:pt x="279" y="403"/>
                      <a:pt x="279" y="403"/>
                    </a:cubicBezTo>
                    <a:lnTo>
                      <a:pt x="279" y="403"/>
                    </a:lnTo>
                    <a:cubicBezTo>
                      <a:pt x="279" y="403"/>
                      <a:pt x="279" y="403"/>
                      <a:pt x="310" y="403"/>
                    </a:cubicBezTo>
                    <a:lnTo>
                      <a:pt x="310" y="403"/>
                    </a:lnTo>
                    <a:lnTo>
                      <a:pt x="310" y="403"/>
                    </a:lnTo>
                    <a:lnTo>
                      <a:pt x="310" y="403"/>
                    </a:lnTo>
                    <a:cubicBezTo>
                      <a:pt x="310" y="372"/>
                      <a:pt x="310" y="372"/>
                      <a:pt x="341" y="372"/>
                    </a:cubicBezTo>
                    <a:lnTo>
                      <a:pt x="341" y="372"/>
                    </a:lnTo>
                    <a:lnTo>
                      <a:pt x="372" y="372"/>
                    </a:lnTo>
                    <a:cubicBezTo>
                      <a:pt x="372" y="372"/>
                      <a:pt x="403" y="372"/>
                      <a:pt x="403" y="403"/>
                    </a:cubicBezTo>
                    <a:lnTo>
                      <a:pt x="403" y="403"/>
                    </a:lnTo>
                    <a:cubicBezTo>
                      <a:pt x="403" y="341"/>
                      <a:pt x="403" y="341"/>
                      <a:pt x="403" y="341"/>
                    </a:cubicBezTo>
                    <a:lnTo>
                      <a:pt x="403" y="341"/>
                    </a:lnTo>
                    <a:cubicBezTo>
                      <a:pt x="403" y="341"/>
                      <a:pt x="403" y="341"/>
                      <a:pt x="403" y="310"/>
                    </a:cubicBezTo>
                    <a:lnTo>
                      <a:pt x="403" y="310"/>
                    </a:lnTo>
                    <a:lnTo>
                      <a:pt x="403" y="310"/>
                    </a:lnTo>
                    <a:lnTo>
                      <a:pt x="403" y="279"/>
                    </a:lnTo>
                    <a:lnTo>
                      <a:pt x="403" y="279"/>
                    </a:lnTo>
                    <a:lnTo>
                      <a:pt x="403" y="279"/>
                    </a:lnTo>
                    <a:lnTo>
                      <a:pt x="403" y="279"/>
                    </a:lnTo>
                    <a:cubicBezTo>
                      <a:pt x="403" y="62"/>
                      <a:pt x="403" y="62"/>
                      <a:pt x="403" y="62"/>
                    </a:cubicBezTo>
                    <a:cubicBezTo>
                      <a:pt x="403" y="62"/>
                      <a:pt x="403" y="62"/>
                      <a:pt x="372" y="62"/>
                    </a:cubicBezTo>
                    <a:lnTo>
                      <a:pt x="372" y="62"/>
                    </a:lnTo>
                    <a:lnTo>
                      <a:pt x="372" y="62"/>
                    </a:lnTo>
                    <a:cubicBezTo>
                      <a:pt x="341" y="62"/>
                      <a:pt x="341" y="62"/>
                      <a:pt x="341" y="62"/>
                    </a:cubicBezTo>
                    <a:lnTo>
                      <a:pt x="341" y="62"/>
                    </a:lnTo>
                    <a:cubicBezTo>
                      <a:pt x="310" y="62"/>
                      <a:pt x="310" y="31"/>
                      <a:pt x="310" y="31"/>
                    </a:cubicBezTo>
                    <a:lnTo>
                      <a:pt x="310" y="31"/>
                    </a:lnTo>
                    <a:cubicBezTo>
                      <a:pt x="279" y="0"/>
                      <a:pt x="279" y="0"/>
                      <a:pt x="279" y="0"/>
                    </a:cubicBezTo>
                    <a:lnTo>
                      <a:pt x="248" y="0"/>
                    </a:lnTo>
                    <a:lnTo>
                      <a:pt x="248" y="0"/>
                    </a:lnTo>
                    <a:cubicBezTo>
                      <a:pt x="248" y="31"/>
                      <a:pt x="217" y="62"/>
                      <a:pt x="217" y="62"/>
                    </a:cubicBezTo>
                    <a:lnTo>
                      <a:pt x="186" y="62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186" y="62"/>
                      <a:pt x="186" y="62"/>
                      <a:pt x="186" y="93"/>
                    </a:cubicBezTo>
                    <a:cubicBezTo>
                      <a:pt x="155" y="93"/>
                      <a:pt x="124" y="124"/>
                      <a:pt x="124" y="124"/>
                    </a:cubicBezTo>
                    <a:lnTo>
                      <a:pt x="93" y="124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1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Freeform 124"/>
              <p:cNvSpPr>
                <a:spLocks noChangeArrowheads="1"/>
              </p:cNvSpPr>
              <p:nvPr/>
            </p:nvSpPr>
            <p:spPr bwMode="auto">
              <a:xfrm>
                <a:off x="5610225" y="2192338"/>
                <a:ext cx="146050" cy="168275"/>
              </a:xfrm>
              <a:custGeom>
                <a:avLst/>
                <a:gdLst>
                  <a:gd name="T0" fmla="*/ 310 w 405"/>
                  <a:gd name="T1" fmla="*/ 309 h 466"/>
                  <a:gd name="T2" fmla="*/ 341 w 405"/>
                  <a:gd name="T3" fmla="*/ 341 h 466"/>
                  <a:gd name="T4" fmla="*/ 404 w 405"/>
                  <a:gd name="T5" fmla="*/ 341 h 466"/>
                  <a:gd name="T6" fmla="*/ 404 w 405"/>
                  <a:gd name="T7" fmla="*/ 309 h 466"/>
                  <a:gd name="T8" fmla="*/ 404 w 405"/>
                  <a:gd name="T9" fmla="*/ 279 h 466"/>
                  <a:gd name="T10" fmla="*/ 404 w 405"/>
                  <a:gd name="T11" fmla="*/ 248 h 466"/>
                  <a:gd name="T12" fmla="*/ 372 w 405"/>
                  <a:gd name="T13" fmla="*/ 218 h 466"/>
                  <a:gd name="T14" fmla="*/ 372 w 405"/>
                  <a:gd name="T15" fmla="*/ 186 h 466"/>
                  <a:gd name="T16" fmla="*/ 341 w 405"/>
                  <a:gd name="T17" fmla="*/ 155 h 466"/>
                  <a:gd name="T18" fmla="*/ 310 w 405"/>
                  <a:gd name="T19" fmla="*/ 124 h 466"/>
                  <a:gd name="T20" fmla="*/ 310 w 405"/>
                  <a:gd name="T21" fmla="*/ 124 h 466"/>
                  <a:gd name="T22" fmla="*/ 280 w 405"/>
                  <a:gd name="T23" fmla="*/ 155 h 466"/>
                  <a:gd name="T24" fmla="*/ 280 w 405"/>
                  <a:gd name="T25" fmla="*/ 155 h 466"/>
                  <a:gd name="T26" fmla="*/ 248 w 405"/>
                  <a:gd name="T27" fmla="*/ 124 h 466"/>
                  <a:gd name="T28" fmla="*/ 217 w 405"/>
                  <a:gd name="T29" fmla="*/ 155 h 466"/>
                  <a:gd name="T30" fmla="*/ 186 w 405"/>
                  <a:gd name="T31" fmla="*/ 186 h 466"/>
                  <a:gd name="T32" fmla="*/ 186 w 405"/>
                  <a:gd name="T33" fmla="*/ 186 h 466"/>
                  <a:gd name="T34" fmla="*/ 156 w 405"/>
                  <a:gd name="T35" fmla="*/ 155 h 466"/>
                  <a:gd name="T36" fmla="*/ 156 w 405"/>
                  <a:gd name="T37" fmla="*/ 94 h 466"/>
                  <a:gd name="T38" fmla="*/ 156 w 405"/>
                  <a:gd name="T39" fmla="*/ 94 h 466"/>
                  <a:gd name="T40" fmla="*/ 156 w 405"/>
                  <a:gd name="T41" fmla="*/ 62 h 466"/>
                  <a:gd name="T42" fmla="*/ 156 w 405"/>
                  <a:gd name="T43" fmla="*/ 62 h 466"/>
                  <a:gd name="T44" fmla="*/ 156 w 405"/>
                  <a:gd name="T45" fmla="*/ 31 h 466"/>
                  <a:gd name="T46" fmla="*/ 124 w 405"/>
                  <a:gd name="T47" fmla="*/ 0 h 466"/>
                  <a:gd name="T48" fmla="*/ 124 w 405"/>
                  <a:gd name="T49" fmla="*/ 0 h 466"/>
                  <a:gd name="T50" fmla="*/ 124 w 405"/>
                  <a:gd name="T51" fmla="*/ 0 h 466"/>
                  <a:gd name="T52" fmla="*/ 93 w 405"/>
                  <a:gd name="T53" fmla="*/ 0 h 466"/>
                  <a:gd name="T54" fmla="*/ 31 w 405"/>
                  <a:gd name="T55" fmla="*/ 31 h 466"/>
                  <a:gd name="T56" fmla="*/ 31 w 405"/>
                  <a:gd name="T57" fmla="*/ 31 h 466"/>
                  <a:gd name="T58" fmla="*/ 31 w 405"/>
                  <a:gd name="T59" fmla="*/ 31 h 466"/>
                  <a:gd name="T60" fmla="*/ 31 w 405"/>
                  <a:gd name="T61" fmla="*/ 62 h 466"/>
                  <a:gd name="T62" fmla="*/ 0 w 405"/>
                  <a:gd name="T63" fmla="*/ 124 h 466"/>
                  <a:gd name="T64" fmla="*/ 31 w 405"/>
                  <a:gd name="T65" fmla="*/ 124 h 466"/>
                  <a:gd name="T66" fmla="*/ 31 w 405"/>
                  <a:gd name="T67" fmla="*/ 155 h 466"/>
                  <a:gd name="T68" fmla="*/ 63 w 405"/>
                  <a:gd name="T69" fmla="*/ 186 h 466"/>
                  <a:gd name="T70" fmla="*/ 93 w 405"/>
                  <a:gd name="T71" fmla="*/ 248 h 466"/>
                  <a:gd name="T72" fmla="*/ 63 w 405"/>
                  <a:gd name="T73" fmla="*/ 248 h 466"/>
                  <a:gd name="T74" fmla="*/ 63 w 405"/>
                  <a:gd name="T75" fmla="*/ 309 h 466"/>
                  <a:gd name="T76" fmla="*/ 63 w 405"/>
                  <a:gd name="T77" fmla="*/ 341 h 466"/>
                  <a:gd name="T78" fmla="*/ 93 w 405"/>
                  <a:gd name="T79" fmla="*/ 433 h 466"/>
                  <a:gd name="T80" fmla="*/ 93 w 405"/>
                  <a:gd name="T81" fmla="*/ 433 h 466"/>
                  <a:gd name="T82" fmla="*/ 124 w 405"/>
                  <a:gd name="T83" fmla="*/ 465 h 466"/>
                  <a:gd name="T84" fmla="*/ 93 w 405"/>
                  <a:gd name="T85" fmla="*/ 433 h 466"/>
                  <a:gd name="T86" fmla="*/ 186 w 405"/>
                  <a:gd name="T87" fmla="*/ 402 h 466"/>
                  <a:gd name="T88" fmla="*/ 186 w 405"/>
                  <a:gd name="T89" fmla="*/ 433 h 466"/>
                  <a:gd name="T90" fmla="*/ 248 w 405"/>
                  <a:gd name="T91" fmla="*/ 433 h 466"/>
                  <a:gd name="T92" fmla="*/ 248 w 405"/>
                  <a:gd name="T93" fmla="*/ 402 h 466"/>
                  <a:gd name="T94" fmla="*/ 310 w 405"/>
                  <a:gd name="T95" fmla="*/ 309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05" h="466">
                    <a:moveTo>
                      <a:pt x="310" y="309"/>
                    </a:moveTo>
                    <a:lnTo>
                      <a:pt x="310" y="309"/>
                    </a:lnTo>
                    <a:lnTo>
                      <a:pt x="341" y="309"/>
                    </a:lnTo>
                    <a:cubicBezTo>
                      <a:pt x="341" y="341"/>
                      <a:pt x="341" y="341"/>
                      <a:pt x="341" y="341"/>
                    </a:cubicBezTo>
                    <a:cubicBezTo>
                      <a:pt x="372" y="309"/>
                      <a:pt x="372" y="309"/>
                      <a:pt x="372" y="309"/>
                    </a:cubicBezTo>
                    <a:cubicBezTo>
                      <a:pt x="372" y="309"/>
                      <a:pt x="404" y="309"/>
                      <a:pt x="404" y="341"/>
                    </a:cubicBezTo>
                    <a:cubicBezTo>
                      <a:pt x="404" y="309"/>
                      <a:pt x="404" y="309"/>
                      <a:pt x="404" y="309"/>
                    </a:cubicBezTo>
                    <a:lnTo>
                      <a:pt x="404" y="309"/>
                    </a:lnTo>
                    <a:lnTo>
                      <a:pt x="404" y="279"/>
                    </a:lnTo>
                    <a:lnTo>
                      <a:pt x="404" y="279"/>
                    </a:lnTo>
                    <a:cubicBezTo>
                      <a:pt x="404" y="279"/>
                      <a:pt x="404" y="279"/>
                      <a:pt x="404" y="248"/>
                    </a:cubicBezTo>
                    <a:lnTo>
                      <a:pt x="404" y="248"/>
                    </a:lnTo>
                    <a:lnTo>
                      <a:pt x="404" y="248"/>
                    </a:lnTo>
                    <a:cubicBezTo>
                      <a:pt x="372" y="248"/>
                      <a:pt x="372" y="218"/>
                      <a:pt x="372" y="218"/>
                    </a:cubicBezTo>
                    <a:lnTo>
                      <a:pt x="372" y="186"/>
                    </a:lnTo>
                    <a:lnTo>
                      <a:pt x="372" y="186"/>
                    </a:lnTo>
                    <a:lnTo>
                      <a:pt x="372" y="155"/>
                    </a:lnTo>
                    <a:lnTo>
                      <a:pt x="341" y="155"/>
                    </a:lnTo>
                    <a:lnTo>
                      <a:pt x="341" y="124"/>
                    </a:lnTo>
                    <a:cubicBezTo>
                      <a:pt x="341" y="124"/>
                      <a:pt x="341" y="124"/>
                      <a:pt x="310" y="124"/>
                    </a:cubicBezTo>
                    <a:lnTo>
                      <a:pt x="310" y="124"/>
                    </a:lnTo>
                    <a:lnTo>
                      <a:pt x="310" y="124"/>
                    </a:lnTo>
                    <a:lnTo>
                      <a:pt x="310" y="124"/>
                    </a:lnTo>
                    <a:lnTo>
                      <a:pt x="280" y="155"/>
                    </a:lnTo>
                    <a:lnTo>
                      <a:pt x="280" y="155"/>
                    </a:lnTo>
                    <a:lnTo>
                      <a:pt x="280" y="155"/>
                    </a:lnTo>
                    <a:lnTo>
                      <a:pt x="280" y="155"/>
                    </a:lnTo>
                    <a:cubicBezTo>
                      <a:pt x="248" y="155"/>
                      <a:pt x="248" y="155"/>
                      <a:pt x="248" y="124"/>
                    </a:cubicBezTo>
                    <a:cubicBezTo>
                      <a:pt x="248" y="124"/>
                      <a:pt x="248" y="124"/>
                      <a:pt x="217" y="124"/>
                    </a:cubicBezTo>
                    <a:lnTo>
                      <a:pt x="217" y="155"/>
                    </a:lnTo>
                    <a:lnTo>
                      <a:pt x="217" y="155"/>
                    </a:lnTo>
                    <a:cubicBezTo>
                      <a:pt x="217" y="155"/>
                      <a:pt x="217" y="186"/>
                      <a:pt x="186" y="186"/>
                    </a:cubicBezTo>
                    <a:lnTo>
                      <a:pt x="186" y="186"/>
                    </a:lnTo>
                    <a:lnTo>
                      <a:pt x="186" y="186"/>
                    </a:lnTo>
                    <a:lnTo>
                      <a:pt x="186" y="186"/>
                    </a:lnTo>
                    <a:cubicBezTo>
                      <a:pt x="156" y="186"/>
                      <a:pt x="156" y="155"/>
                      <a:pt x="156" y="155"/>
                    </a:cubicBezTo>
                    <a:cubicBezTo>
                      <a:pt x="156" y="124"/>
                      <a:pt x="156" y="124"/>
                      <a:pt x="156" y="124"/>
                    </a:cubicBezTo>
                    <a:cubicBezTo>
                      <a:pt x="156" y="124"/>
                      <a:pt x="156" y="124"/>
                      <a:pt x="156" y="94"/>
                    </a:cubicBezTo>
                    <a:lnTo>
                      <a:pt x="156" y="94"/>
                    </a:lnTo>
                    <a:lnTo>
                      <a:pt x="156" y="94"/>
                    </a:lnTo>
                    <a:cubicBezTo>
                      <a:pt x="156" y="94"/>
                      <a:pt x="156" y="94"/>
                      <a:pt x="156" y="62"/>
                    </a:cubicBezTo>
                    <a:lnTo>
                      <a:pt x="156" y="62"/>
                    </a:lnTo>
                    <a:lnTo>
                      <a:pt x="156" y="62"/>
                    </a:lnTo>
                    <a:lnTo>
                      <a:pt x="156" y="62"/>
                    </a:lnTo>
                    <a:lnTo>
                      <a:pt x="156" y="62"/>
                    </a:lnTo>
                    <a:cubicBezTo>
                      <a:pt x="156" y="62"/>
                      <a:pt x="156" y="62"/>
                      <a:pt x="156" y="31"/>
                    </a:cubicBezTo>
                    <a:cubicBezTo>
                      <a:pt x="124" y="31"/>
                      <a:pt x="124" y="31"/>
                      <a:pt x="124" y="31"/>
                    </a:cubicBezTo>
                    <a:cubicBezTo>
                      <a:pt x="124" y="0"/>
                      <a:pt x="124" y="0"/>
                      <a:pt x="124" y="0"/>
                    </a:cubicBez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93" y="0"/>
                    </a:lnTo>
                    <a:cubicBezTo>
                      <a:pt x="93" y="31"/>
                      <a:pt x="63" y="31"/>
                      <a:pt x="63" y="31"/>
                    </a:cubicBezTo>
                    <a:cubicBezTo>
                      <a:pt x="63" y="31"/>
                      <a:pt x="63" y="31"/>
                      <a:pt x="31" y="31"/>
                    </a:cubicBez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62"/>
                      <a:pt x="31" y="62"/>
                      <a:pt x="31" y="62"/>
                    </a:cubicBezTo>
                    <a:lnTo>
                      <a:pt x="31" y="62"/>
                    </a:lnTo>
                    <a:cubicBezTo>
                      <a:pt x="31" y="94"/>
                      <a:pt x="31" y="94"/>
                      <a:pt x="0" y="94"/>
                    </a:cubicBezTo>
                    <a:cubicBezTo>
                      <a:pt x="0" y="94"/>
                      <a:pt x="0" y="94"/>
                      <a:pt x="0" y="124"/>
                    </a:cubicBezTo>
                    <a:lnTo>
                      <a:pt x="0" y="124"/>
                    </a:ln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cubicBezTo>
                      <a:pt x="31" y="124"/>
                      <a:pt x="31" y="124"/>
                      <a:pt x="31" y="155"/>
                    </a:cubicBezTo>
                    <a:cubicBezTo>
                      <a:pt x="63" y="155"/>
                      <a:pt x="63" y="186"/>
                      <a:pt x="63" y="186"/>
                    </a:cubicBezTo>
                    <a:lnTo>
                      <a:pt x="63" y="186"/>
                    </a:lnTo>
                    <a:lnTo>
                      <a:pt x="63" y="218"/>
                    </a:lnTo>
                    <a:cubicBezTo>
                      <a:pt x="63" y="218"/>
                      <a:pt x="93" y="218"/>
                      <a:pt x="93" y="248"/>
                    </a:cubicBezTo>
                    <a:lnTo>
                      <a:pt x="93" y="248"/>
                    </a:lnTo>
                    <a:cubicBezTo>
                      <a:pt x="93" y="248"/>
                      <a:pt x="93" y="248"/>
                      <a:pt x="63" y="248"/>
                    </a:cubicBezTo>
                    <a:cubicBezTo>
                      <a:pt x="63" y="279"/>
                      <a:pt x="63" y="279"/>
                      <a:pt x="63" y="279"/>
                    </a:cubicBezTo>
                    <a:lnTo>
                      <a:pt x="63" y="309"/>
                    </a:lnTo>
                    <a:lnTo>
                      <a:pt x="63" y="341"/>
                    </a:lnTo>
                    <a:lnTo>
                      <a:pt x="63" y="341"/>
                    </a:lnTo>
                    <a:cubicBezTo>
                      <a:pt x="93" y="341"/>
                      <a:pt x="93" y="402"/>
                      <a:pt x="93" y="433"/>
                    </a:cubicBezTo>
                    <a:lnTo>
                      <a:pt x="93" y="433"/>
                    </a:lnTo>
                    <a:lnTo>
                      <a:pt x="93" y="433"/>
                    </a:lnTo>
                    <a:lnTo>
                      <a:pt x="93" y="433"/>
                    </a:lnTo>
                    <a:cubicBezTo>
                      <a:pt x="93" y="465"/>
                      <a:pt x="93" y="465"/>
                      <a:pt x="93" y="465"/>
                    </a:cubicBezTo>
                    <a:cubicBezTo>
                      <a:pt x="93" y="465"/>
                      <a:pt x="93" y="465"/>
                      <a:pt x="124" y="465"/>
                    </a:cubicBezTo>
                    <a:cubicBezTo>
                      <a:pt x="124" y="465"/>
                      <a:pt x="93" y="465"/>
                      <a:pt x="93" y="433"/>
                    </a:cubicBezTo>
                    <a:lnTo>
                      <a:pt x="93" y="433"/>
                    </a:lnTo>
                    <a:cubicBezTo>
                      <a:pt x="93" y="433"/>
                      <a:pt x="124" y="371"/>
                      <a:pt x="156" y="371"/>
                    </a:cubicBezTo>
                    <a:cubicBezTo>
                      <a:pt x="156" y="371"/>
                      <a:pt x="186" y="371"/>
                      <a:pt x="186" y="402"/>
                    </a:cubicBezTo>
                    <a:lnTo>
                      <a:pt x="186" y="402"/>
                    </a:lnTo>
                    <a:cubicBezTo>
                      <a:pt x="217" y="402"/>
                      <a:pt x="186" y="433"/>
                      <a:pt x="186" y="433"/>
                    </a:cubicBezTo>
                    <a:cubicBezTo>
                      <a:pt x="217" y="433"/>
                      <a:pt x="217" y="433"/>
                      <a:pt x="217" y="433"/>
                    </a:cubicBezTo>
                    <a:cubicBezTo>
                      <a:pt x="217" y="433"/>
                      <a:pt x="217" y="433"/>
                      <a:pt x="248" y="433"/>
                    </a:cubicBezTo>
                    <a:cubicBezTo>
                      <a:pt x="248" y="433"/>
                      <a:pt x="248" y="433"/>
                      <a:pt x="248" y="402"/>
                    </a:cubicBezTo>
                    <a:lnTo>
                      <a:pt x="248" y="402"/>
                    </a:lnTo>
                    <a:cubicBezTo>
                      <a:pt x="248" y="371"/>
                      <a:pt x="248" y="371"/>
                      <a:pt x="280" y="341"/>
                    </a:cubicBezTo>
                    <a:lnTo>
                      <a:pt x="310" y="30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Freeform 125"/>
              <p:cNvSpPr>
                <a:spLocks noChangeArrowheads="1"/>
              </p:cNvSpPr>
              <p:nvPr/>
            </p:nvSpPr>
            <p:spPr bwMode="auto">
              <a:xfrm>
                <a:off x="5665788" y="2527300"/>
                <a:ext cx="55562" cy="77788"/>
              </a:xfrm>
              <a:custGeom>
                <a:avLst/>
                <a:gdLst>
                  <a:gd name="T0" fmla="*/ 61 w 155"/>
                  <a:gd name="T1" fmla="*/ 0 h 218"/>
                  <a:gd name="T2" fmla="*/ 61 w 155"/>
                  <a:gd name="T3" fmla="*/ 0 h 218"/>
                  <a:gd name="T4" fmla="*/ 61 w 155"/>
                  <a:gd name="T5" fmla="*/ 0 h 218"/>
                  <a:gd name="T6" fmla="*/ 61 w 155"/>
                  <a:gd name="T7" fmla="*/ 0 h 218"/>
                  <a:gd name="T8" fmla="*/ 61 w 155"/>
                  <a:gd name="T9" fmla="*/ 0 h 218"/>
                  <a:gd name="T10" fmla="*/ 61 w 155"/>
                  <a:gd name="T11" fmla="*/ 0 h 218"/>
                  <a:gd name="T12" fmla="*/ 30 w 155"/>
                  <a:gd name="T13" fmla="*/ 31 h 218"/>
                  <a:gd name="T14" fmla="*/ 30 w 155"/>
                  <a:gd name="T15" fmla="*/ 31 h 218"/>
                  <a:gd name="T16" fmla="*/ 30 w 155"/>
                  <a:gd name="T17" fmla="*/ 31 h 218"/>
                  <a:gd name="T18" fmla="*/ 0 w 155"/>
                  <a:gd name="T19" fmla="*/ 0 h 218"/>
                  <a:gd name="T20" fmla="*/ 30 w 155"/>
                  <a:gd name="T21" fmla="*/ 62 h 218"/>
                  <a:gd name="T22" fmla="*/ 30 w 155"/>
                  <a:gd name="T23" fmla="*/ 62 h 218"/>
                  <a:gd name="T24" fmla="*/ 30 w 155"/>
                  <a:gd name="T25" fmla="*/ 62 h 218"/>
                  <a:gd name="T26" fmla="*/ 61 w 155"/>
                  <a:gd name="T27" fmla="*/ 93 h 218"/>
                  <a:gd name="T28" fmla="*/ 61 w 155"/>
                  <a:gd name="T29" fmla="*/ 155 h 218"/>
                  <a:gd name="T30" fmla="*/ 61 w 155"/>
                  <a:gd name="T31" fmla="*/ 155 h 218"/>
                  <a:gd name="T32" fmla="*/ 92 w 155"/>
                  <a:gd name="T33" fmla="*/ 155 h 218"/>
                  <a:gd name="T34" fmla="*/ 92 w 155"/>
                  <a:gd name="T35" fmla="*/ 186 h 218"/>
                  <a:gd name="T36" fmla="*/ 124 w 155"/>
                  <a:gd name="T37" fmla="*/ 217 h 218"/>
                  <a:gd name="T38" fmla="*/ 154 w 155"/>
                  <a:gd name="T39" fmla="*/ 217 h 218"/>
                  <a:gd name="T40" fmla="*/ 154 w 155"/>
                  <a:gd name="T41" fmla="*/ 217 h 218"/>
                  <a:gd name="T42" fmla="*/ 154 w 155"/>
                  <a:gd name="T43" fmla="*/ 186 h 218"/>
                  <a:gd name="T44" fmla="*/ 154 w 155"/>
                  <a:gd name="T45" fmla="*/ 186 h 218"/>
                  <a:gd name="T46" fmla="*/ 124 w 155"/>
                  <a:gd name="T47" fmla="*/ 155 h 218"/>
                  <a:gd name="T48" fmla="*/ 124 w 155"/>
                  <a:gd name="T49" fmla="*/ 93 h 218"/>
                  <a:gd name="T50" fmla="*/ 124 w 155"/>
                  <a:gd name="T51" fmla="*/ 31 h 218"/>
                  <a:gd name="T52" fmla="*/ 92 w 155"/>
                  <a:gd name="T53" fmla="*/ 0 h 218"/>
                  <a:gd name="T54" fmla="*/ 92 w 155"/>
                  <a:gd name="T55" fmla="*/ 0 h 218"/>
                  <a:gd name="T56" fmla="*/ 61 w 155"/>
                  <a:gd name="T57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5" h="218">
                    <a:moveTo>
                      <a:pt x="61" y="0"/>
                    </a:moveTo>
                    <a:lnTo>
                      <a:pt x="61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1" y="0"/>
                    </a:lnTo>
                    <a:cubicBezTo>
                      <a:pt x="61" y="31"/>
                      <a:pt x="30" y="31"/>
                      <a:pt x="30" y="31"/>
                    </a:cubicBezTo>
                    <a:lnTo>
                      <a:pt x="30" y="31"/>
                    </a:lnTo>
                    <a:lnTo>
                      <a:pt x="30" y="31"/>
                    </a:lnTo>
                    <a:cubicBezTo>
                      <a:pt x="30" y="31"/>
                      <a:pt x="30" y="31"/>
                      <a:pt x="0" y="0"/>
                    </a:cubicBezTo>
                    <a:cubicBezTo>
                      <a:pt x="30" y="31"/>
                      <a:pt x="30" y="31"/>
                      <a:pt x="30" y="62"/>
                    </a:cubicBezTo>
                    <a:lnTo>
                      <a:pt x="30" y="62"/>
                    </a:lnTo>
                    <a:lnTo>
                      <a:pt x="30" y="62"/>
                    </a:lnTo>
                    <a:cubicBezTo>
                      <a:pt x="30" y="62"/>
                      <a:pt x="30" y="93"/>
                      <a:pt x="61" y="93"/>
                    </a:cubicBezTo>
                    <a:cubicBezTo>
                      <a:pt x="61" y="93"/>
                      <a:pt x="61" y="124"/>
                      <a:pt x="61" y="155"/>
                    </a:cubicBezTo>
                    <a:lnTo>
                      <a:pt x="61" y="155"/>
                    </a:lnTo>
                    <a:cubicBezTo>
                      <a:pt x="61" y="155"/>
                      <a:pt x="61" y="155"/>
                      <a:pt x="92" y="155"/>
                    </a:cubicBezTo>
                    <a:cubicBezTo>
                      <a:pt x="92" y="186"/>
                      <a:pt x="92" y="186"/>
                      <a:pt x="92" y="186"/>
                    </a:cubicBezTo>
                    <a:cubicBezTo>
                      <a:pt x="124" y="186"/>
                      <a:pt x="124" y="186"/>
                      <a:pt x="124" y="217"/>
                    </a:cubicBezTo>
                    <a:cubicBezTo>
                      <a:pt x="154" y="217"/>
                      <a:pt x="154" y="217"/>
                      <a:pt x="154" y="217"/>
                    </a:cubicBezTo>
                    <a:lnTo>
                      <a:pt x="154" y="217"/>
                    </a:lnTo>
                    <a:cubicBezTo>
                      <a:pt x="154" y="186"/>
                      <a:pt x="154" y="186"/>
                      <a:pt x="154" y="186"/>
                    </a:cubicBezTo>
                    <a:lnTo>
                      <a:pt x="154" y="186"/>
                    </a:lnTo>
                    <a:cubicBezTo>
                      <a:pt x="154" y="186"/>
                      <a:pt x="154" y="186"/>
                      <a:pt x="124" y="155"/>
                    </a:cubicBezTo>
                    <a:cubicBezTo>
                      <a:pt x="124" y="155"/>
                      <a:pt x="124" y="124"/>
                      <a:pt x="124" y="93"/>
                    </a:cubicBezTo>
                    <a:cubicBezTo>
                      <a:pt x="124" y="62"/>
                      <a:pt x="124" y="62"/>
                      <a:pt x="124" y="31"/>
                    </a:cubicBezTo>
                    <a:cubicBezTo>
                      <a:pt x="124" y="31"/>
                      <a:pt x="124" y="0"/>
                      <a:pt x="92" y="0"/>
                    </a:cubicBezTo>
                    <a:lnTo>
                      <a:pt x="92" y="0"/>
                    </a:lnTo>
                    <a:cubicBezTo>
                      <a:pt x="92" y="0"/>
                      <a:pt x="92" y="0"/>
                      <a:pt x="61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Freeform 126"/>
              <p:cNvSpPr>
                <a:spLocks noChangeArrowheads="1"/>
              </p:cNvSpPr>
              <p:nvPr/>
            </p:nvSpPr>
            <p:spPr bwMode="auto">
              <a:xfrm>
                <a:off x="5754688" y="2238375"/>
                <a:ext cx="44450" cy="66675"/>
              </a:xfrm>
              <a:custGeom>
                <a:avLst/>
                <a:gdLst>
                  <a:gd name="T0" fmla="*/ 0 w 125"/>
                  <a:gd name="T1" fmla="*/ 62 h 186"/>
                  <a:gd name="T2" fmla="*/ 0 w 125"/>
                  <a:gd name="T3" fmla="*/ 62 h 186"/>
                  <a:gd name="T4" fmla="*/ 0 w 125"/>
                  <a:gd name="T5" fmla="*/ 94 h 186"/>
                  <a:gd name="T6" fmla="*/ 0 w 125"/>
                  <a:gd name="T7" fmla="*/ 94 h 186"/>
                  <a:gd name="T8" fmla="*/ 30 w 125"/>
                  <a:gd name="T9" fmla="*/ 94 h 186"/>
                  <a:gd name="T10" fmla="*/ 30 w 125"/>
                  <a:gd name="T11" fmla="*/ 94 h 186"/>
                  <a:gd name="T12" fmla="*/ 61 w 125"/>
                  <a:gd name="T13" fmla="*/ 124 h 186"/>
                  <a:gd name="T14" fmla="*/ 61 w 125"/>
                  <a:gd name="T15" fmla="*/ 124 h 186"/>
                  <a:gd name="T16" fmla="*/ 61 w 125"/>
                  <a:gd name="T17" fmla="*/ 155 h 186"/>
                  <a:gd name="T18" fmla="*/ 61 w 125"/>
                  <a:gd name="T19" fmla="*/ 185 h 186"/>
                  <a:gd name="T20" fmla="*/ 61 w 125"/>
                  <a:gd name="T21" fmla="*/ 185 h 186"/>
                  <a:gd name="T22" fmla="*/ 61 w 125"/>
                  <a:gd name="T23" fmla="*/ 185 h 186"/>
                  <a:gd name="T24" fmla="*/ 61 w 125"/>
                  <a:gd name="T25" fmla="*/ 185 h 186"/>
                  <a:gd name="T26" fmla="*/ 92 w 125"/>
                  <a:gd name="T27" fmla="*/ 185 h 186"/>
                  <a:gd name="T28" fmla="*/ 92 w 125"/>
                  <a:gd name="T29" fmla="*/ 185 h 186"/>
                  <a:gd name="T30" fmla="*/ 92 w 125"/>
                  <a:gd name="T31" fmla="*/ 185 h 186"/>
                  <a:gd name="T32" fmla="*/ 92 w 125"/>
                  <a:gd name="T33" fmla="*/ 185 h 186"/>
                  <a:gd name="T34" fmla="*/ 124 w 125"/>
                  <a:gd name="T35" fmla="*/ 185 h 186"/>
                  <a:gd name="T36" fmla="*/ 124 w 125"/>
                  <a:gd name="T37" fmla="*/ 185 h 186"/>
                  <a:gd name="T38" fmla="*/ 124 w 125"/>
                  <a:gd name="T39" fmla="*/ 185 h 186"/>
                  <a:gd name="T40" fmla="*/ 92 w 125"/>
                  <a:gd name="T41" fmla="*/ 155 h 186"/>
                  <a:gd name="T42" fmla="*/ 92 w 125"/>
                  <a:gd name="T43" fmla="*/ 155 h 186"/>
                  <a:gd name="T44" fmla="*/ 92 w 125"/>
                  <a:gd name="T45" fmla="*/ 124 h 186"/>
                  <a:gd name="T46" fmla="*/ 92 w 125"/>
                  <a:gd name="T47" fmla="*/ 124 h 186"/>
                  <a:gd name="T48" fmla="*/ 61 w 125"/>
                  <a:gd name="T49" fmla="*/ 94 h 186"/>
                  <a:gd name="T50" fmla="*/ 30 w 125"/>
                  <a:gd name="T51" fmla="*/ 62 h 186"/>
                  <a:gd name="T52" fmla="*/ 0 w 125"/>
                  <a:gd name="T53" fmla="*/ 0 h 186"/>
                  <a:gd name="T54" fmla="*/ 0 w 125"/>
                  <a:gd name="T55" fmla="*/ 0 h 186"/>
                  <a:gd name="T56" fmla="*/ 0 w 125"/>
                  <a:gd name="T57" fmla="*/ 0 h 186"/>
                  <a:gd name="T58" fmla="*/ 0 w 125"/>
                  <a:gd name="T59" fmla="*/ 0 h 186"/>
                  <a:gd name="T60" fmla="*/ 0 w 125"/>
                  <a:gd name="T61" fmla="*/ 0 h 186"/>
                  <a:gd name="T62" fmla="*/ 0 w 125"/>
                  <a:gd name="T63" fmla="*/ 0 h 186"/>
                  <a:gd name="T64" fmla="*/ 0 w 125"/>
                  <a:gd name="T65" fmla="*/ 0 h 186"/>
                  <a:gd name="T66" fmla="*/ 0 w 125"/>
                  <a:gd name="T67" fmla="*/ 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5" h="186">
                    <a:moveTo>
                      <a:pt x="0" y="62"/>
                    </a:moveTo>
                    <a:lnTo>
                      <a:pt x="0" y="62"/>
                    </a:lnTo>
                    <a:cubicBezTo>
                      <a:pt x="0" y="62"/>
                      <a:pt x="0" y="62"/>
                      <a:pt x="0" y="94"/>
                    </a:cubicBezTo>
                    <a:lnTo>
                      <a:pt x="0" y="94"/>
                    </a:lnTo>
                    <a:cubicBezTo>
                      <a:pt x="30" y="94"/>
                      <a:pt x="30" y="94"/>
                      <a:pt x="30" y="94"/>
                    </a:cubicBezTo>
                    <a:lnTo>
                      <a:pt x="30" y="94"/>
                    </a:lnTo>
                    <a:cubicBezTo>
                      <a:pt x="30" y="94"/>
                      <a:pt x="61" y="94"/>
                      <a:pt x="61" y="124"/>
                    </a:cubicBezTo>
                    <a:lnTo>
                      <a:pt x="61" y="124"/>
                    </a:lnTo>
                    <a:cubicBezTo>
                      <a:pt x="61" y="124"/>
                      <a:pt x="61" y="124"/>
                      <a:pt x="61" y="155"/>
                    </a:cubicBezTo>
                    <a:cubicBezTo>
                      <a:pt x="61" y="155"/>
                      <a:pt x="61" y="155"/>
                      <a:pt x="61" y="185"/>
                    </a:cubicBezTo>
                    <a:lnTo>
                      <a:pt x="61" y="185"/>
                    </a:lnTo>
                    <a:lnTo>
                      <a:pt x="61" y="185"/>
                    </a:lnTo>
                    <a:lnTo>
                      <a:pt x="61" y="185"/>
                    </a:lnTo>
                    <a:cubicBezTo>
                      <a:pt x="92" y="185"/>
                      <a:pt x="92" y="185"/>
                      <a:pt x="92" y="185"/>
                    </a:cubicBezTo>
                    <a:lnTo>
                      <a:pt x="92" y="185"/>
                    </a:lnTo>
                    <a:lnTo>
                      <a:pt x="92" y="185"/>
                    </a:lnTo>
                    <a:lnTo>
                      <a:pt x="92" y="185"/>
                    </a:lnTo>
                    <a:cubicBezTo>
                      <a:pt x="92" y="185"/>
                      <a:pt x="92" y="185"/>
                      <a:pt x="124" y="185"/>
                    </a:cubicBezTo>
                    <a:lnTo>
                      <a:pt x="124" y="185"/>
                    </a:lnTo>
                    <a:lnTo>
                      <a:pt x="124" y="185"/>
                    </a:lnTo>
                    <a:lnTo>
                      <a:pt x="92" y="155"/>
                    </a:lnTo>
                    <a:lnTo>
                      <a:pt x="92" y="155"/>
                    </a:lnTo>
                    <a:lnTo>
                      <a:pt x="92" y="124"/>
                    </a:lnTo>
                    <a:lnTo>
                      <a:pt x="92" y="124"/>
                    </a:lnTo>
                    <a:cubicBezTo>
                      <a:pt x="92" y="124"/>
                      <a:pt x="61" y="124"/>
                      <a:pt x="61" y="94"/>
                    </a:cubicBezTo>
                    <a:lnTo>
                      <a:pt x="30" y="62"/>
                    </a:lnTo>
                    <a:cubicBezTo>
                      <a:pt x="30" y="31"/>
                      <a:pt x="0" y="31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Freeform 127"/>
              <p:cNvSpPr>
                <a:spLocks noChangeArrowheads="1"/>
              </p:cNvSpPr>
              <p:nvPr/>
            </p:nvSpPr>
            <p:spPr bwMode="auto">
              <a:xfrm>
                <a:off x="5676900" y="2147888"/>
                <a:ext cx="66675" cy="79375"/>
              </a:xfrm>
              <a:custGeom>
                <a:avLst/>
                <a:gdLst>
                  <a:gd name="T0" fmla="*/ 31 w 187"/>
                  <a:gd name="T1" fmla="*/ 62 h 219"/>
                  <a:gd name="T2" fmla="*/ 31 w 187"/>
                  <a:gd name="T3" fmla="*/ 62 h 219"/>
                  <a:gd name="T4" fmla="*/ 31 w 187"/>
                  <a:gd name="T5" fmla="*/ 62 h 219"/>
                  <a:gd name="T6" fmla="*/ 0 w 187"/>
                  <a:gd name="T7" fmla="*/ 62 h 219"/>
                  <a:gd name="T8" fmla="*/ 0 w 187"/>
                  <a:gd name="T9" fmla="*/ 62 h 219"/>
                  <a:gd name="T10" fmla="*/ 0 w 187"/>
                  <a:gd name="T11" fmla="*/ 62 h 219"/>
                  <a:gd name="T12" fmla="*/ 0 w 187"/>
                  <a:gd name="T13" fmla="*/ 62 h 219"/>
                  <a:gd name="T14" fmla="*/ 0 w 187"/>
                  <a:gd name="T15" fmla="*/ 62 h 219"/>
                  <a:gd name="T16" fmla="*/ 0 w 187"/>
                  <a:gd name="T17" fmla="*/ 62 h 219"/>
                  <a:gd name="T18" fmla="*/ 0 w 187"/>
                  <a:gd name="T19" fmla="*/ 94 h 219"/>
                  <a:gd name="T20" fmla="*/ 0 w 187"/>
                  <a:gd name="T21" fmla="*/ 94 h 219"/>
                  <a:gd name="T22" fmla="*/ 0 w 187"/>
                  <a:gd name="T23" fmla="*/ 94 h 219"/>
                  <a:gd name="T24" fmla="*/ 0 w 187"/>
                  <a:gd name="T25" fmla="*/ 94 h 219"/>
                  <a:gd name="T26" fmla="*/ 31 w 187"/>
                  <a:gd name="T27" fmla="*/ 124 h 219"/>
                  <a:gd name="T28" fmla="*/ 31 w 187"/>
                  <a:gd name="T29" fmla="*/ 124 h 219"/>
                  <a:gd name="T30" fmla="*/ 31 w 187"/>
                  <a:gd name="T31" fmla="*/ 155 h 219"/>
                  <a:gd name="T32" fmla="*/ 31 w 187"/>
                  <a:gd name="T33" fmla="*/ 155 h 219"/>
                  <a:gd name="T34" fmla="*/ 31 w 187"/>
                  <a:gd name="T35" fmla="*/ 155 h 219"/>
                  <a:gd name="T36" fmla="*/ 31 w 187"/>
                  <a:gd name="T37" fmla="*/ 155 h 219"/>
                  <a:gd name="T38" fmla="*/ 31 w 187"/>
                  <a:gd name="T39" fmla="*/ 186 h 219"/>
                  <a:gd name="T40" fmla="*/ 31 w 187"/>
                  <a:gd name="T41" fmla="*/ 186 h 219"/>
                  <a:gd name="T42" fmla="*/ 31 w 187"/>
                  <a:gd name="T43" fmla="*/ 186 h 219"/>
                  <a:gd name="T44" fmla="*/ 31 w 187"/>
                  <a:gd name="T45" fmla="*/ 186 h 219"/>
                  <a:gd name="T46" fmla="*/ 31 w 187"/>
                  <a:gd name="T47" fmla="*/ 218 h 219"/>
                  <a:gd name="T48" fmla="*/ 62 w 187"/>
                  <a:gd name="T49" fmla="*/ 186 h 219"/>
                  <a:gd name="T50" fmla="*/ 94 w 187"/>
                  <a:gd name="T51" fmla="*/ 218 h 219"/>
                  <a:gd name="T52" fmla="*/ 94 w 187"/>
                  <a:gd name="T53" fmla="*/ 218 h 219"/>
                  <a:gd name="T54" fmla="*/ 94 w 187"/>
                  <a:gd name="T55" fmla="*/ 218 h 219"/>
                  <a:gd name="T56" fmla="*/ 94 w 187"/>
                  <a:gd name="T57" fmla="*/ 218 h 219"/>
                  <a:gd name="T58" fmla="*/ 94 w 187"/>
                  <a:gd name="T59" fmla="*/ 186 h 219"/>
                  <a:gd name="T60" fmla="*/ 94 w 187"/>
                  <a:gd name="T61" fmla="*/ 186 h 219"/>
                  <a:gd name="T62" fmla="*/ 124 w 187"/>
                  <a:gd name="T63" fmla="*/ 186 h 219"/>
                  <a:gd name="T64" fmla="*/ 155 w 187"/>
                  <a:gd name="T65" fmla="*/ 186 h 219"/>
                  <a:gd name="T66" fmla="*/ 124 w 187"/>
                  <a:gd name="T67" fmla="*/ 155 h 219"/>
                  <a:gd name="T68" fmla="*/ 124 w 187"/>
                  <a:gd name="T69" fmla="*/ 124 h 219"/>
                  <a:gd name="T70" fmla="*/ 155 w 187"/>
                  <a:gd name="T71" fmla="*/ 124 h 219"/>
                  <a:gd name="T72" fmla="*/ 155 w 187"/>
                  <a:gd name="T73" fmla="*/ 94 h 219"/>
                  <a:gd name="T74" fmla="*/ 155 w 187"/>
                  <a:gd name="T75" fmla="*/ 94 h 219"/>
                  <a:gd name="T76" fmla="*/ 186 w 187"/>
                  <a:gd name="T77" fmla="*/ 94 h 219"/>
                  <a:gd name="T78" fmla="*/ 186 w 187"/>
                  <a:gd name="T79" fmla="*/ 94 h 219"/>
                  <a:gd name="T80" fmla="*/ 186 w 187"/>
                  <a:gd name="T81" fmla="*/ 94 h 219"/>
                  <a:gd name="T82" fmla="*/ 186 w 187"/>
                  <a:gd name="T83" fmla="*/ 94 h 219"/>
                  <a:gd name="T84" fmla="*/ 186 w 187"/>
                  <a:gd name="T85" fmla="*/ 94 h 219"/>
                  <a:gd name="T86" fmla="*/ 186 w 187"/>
                  <a:gd name="T87" fmla="*/ 94 h 219"/>
                  <a:gd name="T88" fmla="*/ 155 w 187"/>
                  <a:gd name="T89" fmla="*/ 94 h 219"/>
                  <a:gd name="T90" fmla="*/ 155 w 187"/>
                  <a:gd name="T91" fmla="*/ 94 h 219"/>
                  <a:gd name="T92" fmla="*/ 155 w 187"/>
                  <a:gd name="T93" fmla="*/ 94 h 219"/>
                  <a:gd name="T94" fmla="*/ 124 w 187"/>
                  <a:gd name="T95" fmla="*/ 94 h 219"/>
                  <a:gd name="T96" fmla="*/ 124 w 187"/>
                  <a:gd name="T97" fmla="*/ 94 h 219"/>
                  <a:gd name="T98" fmla="*/ 124 w 187"/>
                  <a:gd name="T99" fmla="*/ 94 h 219"/>
                  <a:gd name="T100" fmla="*/ 124 w 187"/>
                  <a:gd name="T101" fmla="*/ 94 h 219"/>
                  <a:gd name="T102" fmla="*/ 62 w 187"/>
                  <a:gd name="T103" fmla="*/ 62 h 219"/>
                  <a:gd name="T104" fmla="*/ 62 w 187"/>
                  <a:gd name="T105" fmla="*/ 31 h 219"/>
                  <a:gd name="T106" fmla="*/ 62 w 187"/>
                  <a:gd name="T107" fmla="*/ 31 h 219"/>
                  <a:gd name="T108" fmla="*/ 62 w 187"/>
                  <a:gd name="T109" fmla="*/ 31 h 219"/>
                  <a:gd name="T110" fmla="*/ 62 w 187"/>
                  <a:gd name="T111" fmla="*/ 31 h 219"/>
                  <a:gd name="T112" fmla="*/ 62 w 187"/>
                  <a:gd name="T113" fmla="*/ 31 h 219"/>
                  <a:gd name="T114" fmla="*/ 62 w 187"/>
                  <a:gd name="T115" fmla="*/ 0 h 219"/>
                  <a:gd name="T116" fmla="*/ 62 w 187"/>
                  <a:gd name="T117" fmla="*/ 31 h 219"/>
                  <a:gd name="T118" fmla="*/ 31 w 187"/>
                  <a:gd name="T119" fmla="*/ 62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7" h="219">
                    <a:moveTo>
                      <a:pt x="31" y="62"/>
                    </a:moveTo>
                    <a:lnTo>
                      <a:pt x="31" y="62"/>
                    </a:lnTo>
                    <a:lnTo>
                      <a:pt x="31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94"/>
                      <a:pt x="0" y="94"/>
                      <a:pt x="0" y="94"/>
                    </a:cubicBezTo>
                    <a:lnTo>
                      <a:pt x="0" y="94"/>
                    </a:lnTo>
                    <a:lnTo>
                      <a:pt x="0" y="94"/>
                    </a:lnTo>
                    <a:lnTo>
                      <a:pt x="0" y="94"/>
                    </a:ln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cubicBezTo>
                      <a:pt x="31" y="155"/>
                      <a:pt x="31" y="155"/>
                      <a:pt x="31" y="155"/>
                    </a:cubicBezTo>
                    <a:lnTo>
                      <a:pt x="31" y="155"/>
                    </a:lnTo>
                    <a:lnTo>
                      <a:pt x="31" y="155"/>
                    </a:lnTo>
                    <a:lnTo>
                      <a:pt x="31" y="155"/>
                    </a:lnTo>
                    <a:lnTo>
                      <a:pt x="31" y="186"/>
                    </a:lnTo>
                    <a:lnTo>
                      <a:pt x="31" y="186"/>
                    </a:lnTo>
                    <a:lnTo>
                      <a:pt x="31" y="186"/>
                    </a:lnTo>
                    <a:lnTo>
                      <a:pt x="31" y="186"/>
                    </a:lnTo>
                    <a:cubicBezTo>
                      <a:pt x="31" y="186"/>
                      <a:pt x="31" y="186"/>
                      <a:pt x="31" y="218"/>
                    </a:cubicBezTo>
                    <a:cubicBezTo>
                      <a:pt x="31" y="186"/>
                      <a:pt x="62" y="186"/>
                      <a:pt x="62" y="186"/>
                    </a:cubicBezTo>
                    <a:cubicBezTo>
                      <a:pt x="62" y="186"/>
                      <a:pt x="62" y="186"/>
                      <a:pt x="94" y="218"/>
                    </a:cubicBezTo>
                    <a:lnTo>
                      <a:pt x="94" y="218"/>
                    </a:lnTo>
                    <a:lnTo>
                      <a:pt x="94" y="218"/>
                    </a:lnTo>
                    <a:lnTo>
                      <a:pt x="94" y="218"/>
                    </a:lnTo>
                    <a:cubicBezTo>
                      <a:pt x="94" y="186"/>
                      <a:pt x="94" y="186"/>
                      <a:pt x="94" y="186"/>
                    </a:cubicBezTo>
                    <a:lnTo>
                      <a:pt x="94" y="186"/>
                    </a:lnTo>
                    <a:cubicBezTo>
                      <a:pt x="124" y="186"/>
                      <a:pt x="124" y="186"/>
                      <a:pt x="124" y="186"/>
                    </a:cubicBezTo>
                    <a:lnTo>
                      <a:pt x="155" y="186"/>
                    </a:lnTo>
                    <a:cubicBezTo>
                      <a:pt x="124" y="155"/>
                      <a:pt x="124" y="155"/>
                      <a:pt x="124" y="155"/>
                    </a:cubicBezTo>
                    <a:lnTo>
                      <a:pt x="124" y="124"/>
                    </a:lnTo>
                    <a:lnTo>
                      <a:pt x="155" y="124"/>
                    </a:lnTo>
                    <a:cubicBezTo>
                      <a:pt x="155" y="94"/>
                      <a:pt x="155" y="94"/>
                      <a:pt x="155" y="94"/>
                    </a:cubicBezTo>
                    <a:lnTo>
                      <a:pt x="155" y="94"/>
                    </a:lnTo>
                    <a:cubicBezTo>
                      <a:pt x="155" y="94"/>
                      <a:pt x="155" y="94"/>
                      <a:pt x="186" y="94"/>
                    </a:cubicBezTo>
                    <a:lnTo>
                      <a:pt x="186" y="94"/>
                    </a:lnTo>
                    <a:lnTo>
                      <a:pt x="186" y="94"/>
                    </a:lnTo>
                    <a:lnTo>
                      <a:pt x="186" y="94"/>
                    </a:lnTo>
                    <a:lnTo>
                      <a:pt x="186" y="94"/>
                    </a:lnTo>
                    <a:lnTo>
                      <a:pt x="186" y="94"/>
                    </a:lnTo>
                    <a:lnTo>
                      <a:pt x="155" y="94"/>
                    </a:lnTo>
                    <a:lnTo>
                      <a:pt x="155" y="94"/>
                    </a:lnTo>
                    <a:lnTo>
                      <a:pt x="155" y="94"/>
                    </a:lnTo>
                    <a:lnTo>
                      <a:pt x="124" y="94"/>
                    </a:lnTo>
                    <a:lnTo>
                      <a:pt x="124" y="94"/>
                    </a:lnTo>
                    <a:lnTo>
                      <a:pt x="124" y="94"/>
                    </a:lnTo>
                    <a:lnTo>
                      <a:pt x="124" y="94"/>
                    </a:lnTo>
                    <a:cubicBezTo>
                      <a:pt x="94" y="94"/>
                      <a:pt x="94" y="62"/>
                      <a:pt x="62" y="62"/>
                    </a:cubicBez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cubicBezTo>
                      <a:pt x="62" y="31"/>
                      <a:pt x="62" y="31"/>
                      <a:pt x="62" y="0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62" y="31"/>
                      <a:pt x="62" y="62"/>
                      <a:pt x="31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Freeform 128"/>
              <p:cNvSpPr>
                <a:spLocks noChangeArrowheads="1"/>
              </p:cNvSpPr>
              <p:nvPr/>
            </p:nvSpPr>
            <p:spPr bwMode="auto">
              <a:xfrm>
                <a:off x="5967413" y="2505075"/>
                <a:ext cx="57150" cy="44450"/>
              </a:xfrm>
              <a:custGeom>
                <a:avLst/>
                <a:gdLst>
                  <a:gd name="T0" fmla="*/ 0 w 157"/>
                  <a:gd name="T1" fmla="*/ 93 h 125"/>
                  <a:gd name="T2" fmla="*/ 0 w 157"/>
                  <a:gd name="T3" fmla="*/ 93 h 125"/>
                  <a:gd name="T4" fmla="*/ 0 w 157"/>
                  <a:gd name="T5" fmla="*/ 93 h 125"/>
                  <a:gd name="T6" fmla="*/ 93 w 157"/>
                  <a:gd name="T7" fmla="*/ 124 h 125"/>
                  <a:gd name="T8" fmla="*/ 93 w 157"/>
                  <a:gd name="T9" fmla="*/ 93 h 125"/>
                  <a:gd name="T10" fmla="*/ 124 w 157"/>
                  <a:gd name="T11" fmla="*/ 93 h 125"/>
                  <a:gd name="T12" fmla="*/ 124 w 157"/>
                  <a:gd name="T13" fmla="*/ 93 h 125"/>
                  <a:gd name="T14" fmla="*/ 156 w 157"/>
                  <a:gd name="T15" fmla="*/ 62 h 125"/>
                  <a:gd name="T16" fmla="*/ 156 w 157"/>
                  <a:gd name="T17" fmla="*/ 62 h 125"/>
                  <a:gd name="T18" fmla="*/ 124 w 157"/>
                  <a:gd name="T19" fmla="*/ 62 h 125"/>
                  <a:gd name="T20" fmla="*/ 124 w 157"/>
                  <a:gd name="T21" fmla="*/ 31 h 125"/>
                  <a:gd name="T22" fmla="*/ 124 w 157"/>
                  <a:gd name="T23" fmla="*/ 31 h 125"/>
                  <a:gd name="T24" fmla="*/ 124 w 157"/>
                  <a:gd name="T25" fmla="*/ 62 h 125"/>
                  <a:gd name="T26" fmla="*/ 93 w 157"/>
                  <a:gd name="T27" fmla="*/ 31 h 125"/>
                  <a:gd name="T28" fmla="*/ 93 w 157"/>
                  <a:gd name="T29" fmla="*/ 0 h 125"/>
                  <a:gd name="T30" fmla="*/ 93 w 157"/>
                  <a:gd name="T31" fmla="*/ 0 h 125"/>
                  <a:gd name="T32" fmla="*/ 62 w 157"/>
                  <a:gd name="T33" fmla="*/ 0 h 125"/>
                  <a:gd name="T34" fmla="*/ 62 w 157"/>
                  <a:gd name="T35" fmla="*/ 0 h 125"/>
                  <a:gd name="T36" fmla="*/ 62 w 157"/>
                  <a:gd name="T37" fmla="*/ 0 h 125"/>
                  <a:gd name="T38" fmla="*/ 0 w 157"/>
                  <a:gd name="T39" fmla="*/ 62 h 125"/>
                  <a:gd name="T40" fmla="*/ 0 w 157"/>
                  <a:gd name="T41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7" h="125">
                    <a:moveTo>
                      <a:pt x="0" y="93"/>
                    </a:moveTo>
                    <a:lnTo>
                      <a:pt x="0" y="93"/>
                    </a:lnTo>
                    <a:lnTo>
                      <a:pt x="0" y="93"/>
                    </a:lnTo>
                    <a:cubicBezTo>
                      <a:pt x="32" y="93"/>
                      <a:pt x="62" y="93"/>
                      <a:pt x="93" y="124"/>
                    </a:cubicBezTo>
                    <a:cubicBezTo>
                      <a:pt x="93" y="93"/>
                      <a:pt x="93" y="93"/>
                      <a:pt x="93" y="93"/>
                    </a:cubicBezTo>
                    <a:cubicBezTo>
                      <a:pt x="93" y="93"/>
                      <a:pt x="93" y="93"/>
                      <a:pt x="124" y="93"/>
                    </a:cubicBezTo>
                    <a:lnTo>
                      <a:pt x="124" y="93"/>
                    </a:lnTo>
                    <a:cubicBezTo>
                      <a:pt x="124" y="93"/>
                      <a:pt x="124" y="62"/>
                      <a:pt x="156" y="62"/>
                    </a:cubicBezTo>
                    <a:lnTo>
                      <a:pt x="156" y="62"/>
                    </a:lnTo>
                    <a:cubicBezTo>
                      <a:pt x="124" y="62"/>
                      <a:pt x="124" y="62"/>
                      <a:pt x="124" y="62"/>
                    </a:cubicBezTo>
                    <a:cubicBezTo>
                      <a:pt x="124" y="62"/>
                      <a:pt x="124" y="62"/>
                      <a:pt x="124" y="31"/>
                    </a:cubicBezTo>
                    <a:lnTo>
                      <a:pt x="124" y="31"/>
                    </a:lnTo>
                    <a:cubicBezTo>
                      <a:pt x="124" y="62"/>
                      <a:pt x="124" y="62"/>
                      <a:pt x="124" y="62"/>
                    </a:cubicBezTo>
                    <a:cubicBezTo>
                      <a:pt x="93" y="62"/>
                      <a:pt x="93" y="31"/>
                      <a:pt x="93" y="31"/>
                    </a:cubicBezTo>
                    <a:cubicBezTo>
                      <a:pt x="93" y="31"/>
                      <a:pt x="93" y="31"/>
                      <a:pt x="93" y="0"/>
                    </a:cubicBez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cubicBezTo>
                      <a:pt x="32" y="31"/>
                      <a:pt x="32" y="62"/>
                      <a:pt x="0" y="62"/>
                    </a:cubicBezTo>
                    <a:lnTo>
                      <a:pt x="0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Freeform 129"/>
              <p:cNvSpPr>
                <a:spLocks noChangeArrowheads="1"/>
              </p:cNvSpPr>
              <p:nvPr/>
            </p:nvSpPr>
            <p:spPr bwMode="auto">
              <a:xfrm>
                <a:off x="5878513" y="2560638"/>
                <a:ext cx="77787" cy="55562"/>
              </a:xfrm>
              <a:custGeom>
                <a:avLst/>
                <a:gdLst>
                  <a:gd name="T0" fmla="*/ 0 w 218"/>
                  <a:gd name="T1" fmla="*/ 155 h 156"/>
                  <a:gd name="T2" fmla="*/ 0 w 218"/>
                  <a:gd name="T3" fmla="*/ 155 h 156"/>
                  <a:gd name="T4" fmla="*/ 0 w 218"/>
                  <a:gd name="T5" fmla="*/ 155 h 156"/>
                  <a:gd name="T6" fmla="*/ 62 w 218"/>
                  <a:gd name="T7" fmla="*/ 124 h 156"/>
                  <a:gd name="T8" fmla="*/ 62 w 218"/>
                  <a:gd name="T9" fmla="*/ 124 h 156"/>
                  <a:gd name="T10" fmla="*/ 62 w 218"/>
                  <a:gd name="T11" fmla="*/ 124 h 156"/>
                  <a:gd name="T12" fmla="*/ 62 w 218"/>
                  <a:gd name="T13" fmla="*/ 124 h 156"/>
                  <a:gd name="T14" fmla="*/ 93 w 218"/>
                  <a:gd name="T15" fmla="*/ 155 h 156"/>
                  <a:gd name="T16" fmla="*/ 124 w 218"/>
                  <a:gd name="T17" fmla="*/ 155 h 156"/>
                  <a:gd name="T18" fmla="*/ 124 w 218"/>
                  <a:gd name="T19" fmla="*/ 155 h 156"/>
                  <a:gd name="T20" fmla="*/ 124 w 218"/>
                  <a:gd name="T21" fmla="*/ 155 h 156"/>
                  <a:gd name="T22" fmla="*/ 124 w 218"/>
                  <a:gd name="T23" fmla="*/ 155 h 156"/>
                  <a:gd name="T24" fmla="*/ 156 w 218"/>
                  <a:gd name="T25" fmla="*/ 124 h 156"/>
                  <a:gd name="T26" fmla="*/ 156 w 218"/>
                  <a:gd name="T27" fmla="*/ 124 h 156"/>
                  <a:gd name="T28" fmla="*/ 156 w 218"/>
                  <a:gd name="T29" fmla="*/ 93 h 156"/>
                  <a:gd name="T30" fmla="*/ 186 w 218"/>
                  <a:gd name="T31" fmla="*/ 93 h 156"/>
                  <a:gd name="T32" fmla="*/ 186 w 218"/>
                  <a:gd name="T33" fmla="*/ 62 h 156"/>
                  <a:gd name="T34" fmla="*/ 186 w 218"/>
                  <a:gd name="T35" fmla="*/ 31 h 156"/>
                  <a:gd name="T36" fmla="*/ 186 w 218"/>
                  <a:gd name="T37" fmla="*/ 31 h 156"/>
                  <a:gd name="T38" fmla="*/ 186 w 218"/>
                  <a:gd name="T39" fmla="*/ 31 h 156"/>
                  <a:gd name="T40" fmla="*/ 217 w 218"/>
                  <a:gd name="T41" fmla="*/ 0 h 156"/>
                  <a:gd name="T42" fmla="*/ 217 w 218"/>
                  <a:gd name="T43" fmla="*/ 0 h 156"/>
                  <a:gd name="T44" fmla="*/ 186 w 218"/>
                  <a:gd name="T45" fmla="*/ 31 h 156"/>
                  <a:gd name="T46" fmla="*/ 156 w 218"/>
                  <a:gd name="T47" fmla="*/ 31 h 156"/>
                  <a:gd name="T48" fmla="*/ 156 w 218"/>
                  <a:gd name="T49" fmla="*/ 31 h 156"/>
                  <a:gd name="T50" fmla="*/ 156 w 218"/>
                  <a:gd name="T51" fmla="*/ 0 h 156"/>
                  <a:gd name="T52" fmla="*/ 124 w 218"/>
                  <a:gd name="T53" fmla="*/ 31 h 156"/>
                  <a:gd name="T54" fmla="*/ 124 w 218"/>
                  <a:gd name="T55" fmla="*/ 31 h 156"/>
                  <a:gd name="T56" fmla="*/ 93 w 218"/>
                  <a:gd name="T57" fmla="*/ 62 h 156"/>
                  <a:gd name="T58" fmla="*/ 93 w 218"/>
                  <a:gd name="T59" fmla="*/ 93 h 156"/>
                  <a:gd name="T60" fmla="*/ 32 w 218"/>
                  <a:gd name="T61" fmla="*/ 93 h 156"/>
                  <a:gd name="T62" fmla="*/ 32 w 218"/>
                  <a:gd name="T63" fmla="*/ 93 h 156"/>
                  <a:gd name="T64" fmla="*/ 0 w 218"/>
                  <a:gd name="T65" fmla="*/ 15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8" h="156">
                    <a:moveTo>
                      <a:pt x="0" y="155"/>
                    </a:moveTo>
                    <a:lnTo>
                      <a:pt x="0" y="155"/>
                    </a:lnTo>
                    <a:lnTo>
                      <a:pt x="0" y="155"/>
                    </a:lnTo>
                    <a:cubicBezTo>
                      <a:pt x="32" y="155"/>
                      <a:pt x="32" y="124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124"/>
                      <a:pt x="93" y="124"/>
                      <a:pt x="93" y="155"/>
                    </a:cubicBezTo>
                    <a:cubicBezTo>
                      <a:pt x="124" y="155"/>
                      <a:pt x="124" y="155"/>
                      <a:pt x="124" y="155"/>
                    </a:cubicBezTo>
                    <a:lnTo>
                      <a:pt x="124" y="155"/>
                    </a:lnTo>
                    <a:lnTo>
                      <a:pt x="124" y="155"/>
                    </a:lnTo>
                    <a:lnTo>
                      <a:pt x="124" y="155"/>
                    </a:lnTo>
                    <a:cubicBezTo>
                      <a:pt x="124" y="155"/>
                      <a:pt x="124" y="124"/>
                      <a:pt x="156" y="124"/>
                    </a:cubicBezTo>
                    <a:lnTo>
                      <a:pt x="156" y="124"/>
                    </a:lnTo>
                    <a:cubicBezTo>
                      <a:pt x="156" y="124"/>
                      <a:pt x="156" y="124"/>
                      <a:pt x="156" y="93"/>
                    </a:cubicBezTo>
                    <a:cubicBezTo>
                      <a:pt x="186" y="93"/>
                      <a:pt x="186" y="93"/>
                      <a:pt x="186" y="93"/>
                    </a:cubicBezTo>
                    <a:cubicBezTo>
                      <a:pt x="186" y="93"/>
                      <a:pt x="186" y="93"/>
                      <a:pt x="186" y="62"/>
                    </a:cubicBezTo>
                    <a:lnTo>
                      <a:pt x="186" y="31"/>
                    </a:lnTo>
                    <a:lnTo>
                      <a:pt x="186" y="31"/>
                    </a:lnTo>
                    <a:lnTo>
                      <a:pt x="186" y="31"/>
                    </a:lnTo>
                    <a:cubicBezTo>
                      <a:pt x="186" y="31"/>
                      <a:pt x="186" y="0"/>
                      <a:pt x="217" y="0"/>
                    </a:cubicBezTo>
                    <a:lnTo>
                      <a:pt x="217" y="0"/>
                    </a:lnTo>
                    <a:cubicBezTo>
                      <a:pt x="186" y="31"/>
                      <a:pt x="186" y="31"/>
                      <a:pt x="186" y="31"/>
                    </a:cubicBez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0"/>
                    </a:lnTo>
                    <a:cubicBezTo>
                      <a:pt x="156" y="31"/>
                      <a:pt x="124" y="31"/>
                      <a:pt x="124" y="31"/>
                    </a:cubicBezTo>
                    <a:lnTo>
                      <a:pt x="124" y="31"/>
                    </a:lnTo>
                    <a:cubicBezTo>
                      <a:pt x="124" y="62"/>
                      <a:pt x="124" y="62"/>
                      <a:pt x="93" y="62"/>
                    </a:cubicBezTo>
                    <a:lnTo>
                      <a:pt x="93" y="93"/>
                    </a:lnTo>
                    <a:cubicBezTo>
                      <a:pt x="62" y="93"/>
                      <a:pt x="32" y="93"/>
                      <a:pt x="32" y="93"/>
                    </a:cubicBezTo>
                    <a:lnTo>
                      <a:pt x="32" y="93"/>
                    </a:lnTo>
                    <a:cubicBezTo>
                      <a:pt x="32" y="124"/>
                      <a:pt x="0" y="124"/>
                      <a:pt x="0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Freeform 130"/>
              <p:cNvSpPr>
                <a:spLocks noChangeArrowheads="1"/>
              </p:cNvSpPr>
              <p:nvPr/>
            </p:nvSpPr>
            <p:spPr bwMode="auto">
              <a:xfrm>
                <a:off x="5710238" y="2125663"/>
                <a:ext cx="88900" cy="77787"/>
              </a:xfrm>
              <a:custGeom>
                <a:avLst/>
                <a:gdLst>
                  <a:gd name="T0" fmla="*/ 216 w 249"/>
                  <a:gd name="T1" fmla="*/ 93 h 218"/>
                  <a:gd name="T2" fmla="*/ 216 w 249"/>
                  <a:gd name="T3" fmla="*/ 93 h 218"/>
                  <a:gd name="T4" fmla="*/ 216 w 249"/>
                  <a:gd name="T5" fmla="*/ 93 h 218"/>
                  <a:gd name="T6" fmla="*/ 185 w 249"/>
                  <a:gd name="T7" fmla="*/ 62 h 218"/>
                  <a:gd name="T8" fmla="*/ 185 w 249"/>
                  <a:gd name="T9" fmla="*/ 32 h 218"/>
                  <a:gd name="T10" fmla="*/ 185 w 249"/>
                  <a:gd name="T11" fmla="*/ 32 h 218"/>
                  <a:gd name="T12" fmla="*/ 185 w 249"/>
                  <a:gd name="T13" fmla="*/ 32 h 218"/>
                  <a:gd name="T14" fmla="*/ 185 w 249"/>
                  <a:gd name="T15" fmla="*/ 32 h 218"/>
                  <a:gd name="T16" fmla="*/ 185 w 249"/>
                  <a:gd name="T17" fmla="*/ 32 h 218"/>
                  <a:gd name="T18" fmla="*/ 154 w 249"/>
                  <a:gd name="T19" fmla="*/ 32 h 218"/>
                  <a:gd name="T20" fmla="*/ 154 w 249"/>
                  <a:gd name="T21" fmla="*/ 32 h 218"/>
                  <a:gd name="T22" fmla="*/ 124 w 249"/>
                  <a:gd name="T23" fmla="*/ 0 h 218"/>
                  <a:gd name="T24" fmla="*/ 124 w 249"/>
                  <a:gd name="T25" fmla="*/ 0 h 218"/>
                  <a:gd name="T26" fmla="*/ 124 w 249"/>
                  <a:gd name="T27" fmla="*/ 0 h 218"/>
                  <a:gd name="T28" fmla="*/ 124 w 249"/>
                  <a:gd name="T29" fmla="*/ 0 h 218"/>
                  <a:gd name="T30" fmla="*/ 124 w 249"/>
                  <a:gd name="T31" fmla="*/ 0 h 218"/>
                  <a:gd name="T32" fmla="*/ 124 w 249"/>
                  <a:gd name="T33" fmla="*/ 0 h 218"/>
                  <a:gd name="T34" fmla="*/ 124 w 249"/>
                  <a:gd name="T35" fmla="*/ 0 h 218"/>
                  <a:gd name="T36" fmla="*/ 124 w 249"/>
                  <a:gd name="T37" fmla="*/ 32 h 218"/>
                  <a:gd name="T38" fmla="*/ 124 w 249"/>
                  <a:gd name="T39" fmla="*/ 32 h 218"/>
                  <a:gd name="T40" fmla="*/ 92 w 249"/>
                  <a:gd name="T41" fmla="*/ 32 h 218"/>
                  <a:gd name="T42" fmla="*/ 92 w 249"/>
                  <a:gd name="T43" fmla="*/ 32 h 218"/>
                  <a:gd name="T44" fmla="*/ 92 w 249"/>
                  <a:gd name="T45" fmla="*/ 32 h 218"/>
                  <a:gd name="T46" fmla="*/ 61 w 249"/>
                  <a:gd name="T47" fmla="*/ 32 h 218"/>
                  <a:gd name="T48" fmla="*/ 30 w 249"/>
                  <a:gd name="T49" fmla="*/ 32 h 218"/>
                  <a:gd name="T50" fmla="*/ 30 w 249"/>
                  <a:gd name="T51" fmla="*/ 32 h 218"/>
                  <a:gd name="T52" fmla="*/ 30 w 249"/>
                  <a:gd name="T53" fmla="*/ 32 h 218"/>
                  <a:gd name="T54" fmla="*/ 30 w 249"/>
                  <a:gd name="T55" fmla="*/ 32 h 218"/>
                  <a:gd name="T56" fmla="*/ 30 w 249"/>
                  <a:gd name="T57" fmla="*/ 32 h 218"/>
                  <a:gd name="T58" fmla="*/ 0 w 249"/>
                  <a:gd name="T59" fmla="*/ 32 h 218"/>
                  <a:gd name="T60" fmla="*/ 30 w 249"/>
                  <a:gd name="T61" fmla="*/ 32 h 218"/>
                  <a:gd name="T62" fmla="*/ 30 w 249"/>
                  <a:gd name="T63" fmla="*/ 32 h 218"/>
                  <a:gd name="T64" fmla="*/ 30 w 249"/>
                  <a:gd name="T65" fmla="*/ 93 h 218"/>
                  <a:gd name="T66" fmla="*/ 30 w 249"/>
                  <a:gd name="T67" fmla="*/ 93 h 218"/>
                  <a:gd name="T68" fmla="*/ 30 w 249"/>
                  <a:gd name="T69" fmla="*/ 93 h 218"/>
                  <a:gd name="T70" fmla="*/ 61 w 249"/>
                  <a:gd name="T71" fmla="*/ 93 h 218"/>
                  <a:gd name="T72" fmla="*/ 61 w 249"/>
                  <a:gd name="T73" fmla="*/ 62 h 218"/>
                  <a:gd name="T74" fmla="*/ 61 w 249"/>
                  <a:gd name="T75" fmla="*/ 62 h 218"/>
                  <a:gd name="T76" fmla="*/ 92 w 249"/>
                  <a:gd name="T77" fmla="*/ 93 h 218"/>
                  <a:gd name="T78" fmla="*/ 92 w 249"/>
                  <a:gd name="T79" fmla="*/ 93 h 218"/>
                  <a:gd name="T80" fmla="*/ 92 w 249"/>
                  <a:gd name="T81" fmla="*/ 93 h 218"/>
                  <a:gd name="T82" fmla="*/ 124 w 249"/>
                  <a:gd name="T83" fmla="*/ 93 h 218"/>
                  <a:gd name="T84" fmla="*/ 124 w 249"/>
                  <a:gd name="T85" fmla="*/ 156 h 218"/>
                  <a:gd name="T86" fmla="*/ 124 w 249"/>
                  <a:gd name="T87" fmla="*/ 156 h 218"/>
                  <a:gd name="T88" fmla="*/ 124 w 249"/>
                  <a:gd name="T89" fmla="*/ 156 h 218"/>
                  <a:gd name="T90" fmla="*/ 154 w 249"/>
                  <a:gd name="T91" fmla="*/ 186 h 218"/>
                  <a:gd name="T92" fmla="*/ 154 w 249"/>
                  <a:gd name="T93" fmla="*/ 186 h 218"/>
                  <a:gd name="T94" fmla="*/ 154 w 249"/>
                  <a:gd name="T95" fmla="*/ 186 h 218"/>
                  <a:gd name="T96" fmla="*/ 124 w 249"/>
                  <a:gd name="T97" fmla="*/ 186 h 218"/>
                  <a:gd name="T98" fmla="*/ 124 w 249"/>
                  <a:gd name="T99" fmla="*/ 186 h 218"/>
                  <a:gd name="T100" fmla="*/ 124 w 249"/>
                  <a:gd name="T101" fmla="*/ 217 h 218"/>
                  <a:gd name="T102" fmla="*/ 124 w 249"/>
                  <a:gd name="T103" fmla="*/ 217 h 218"/>
                  <a:gd name="T104" fmla="*/ 124 w 249"/>
                  <a:gd name="T105" fmla="*/ 217 h 218"/>
                  <a:gd name="T106" fmla="*/ 124 w 249"/>
                  <a:gd name="T107" fmla="*/ 217 h 218"/>
                  <a:gd name="T108" fmla="*/ 124 w 249"/>
                  <a:gd name="T109" fmla="*/ 217 h 218"/>
                  <a:gd name="T110" fmla="*/ 154 w 249"/>
                  <a:gd name="T111" fmla="*/ 186 h 218"/>
                  <a:gd name="T112" fmla="*/ 154 w 249"/>
                  <a:gd name="T113" fmla="*/ 186 h 218"/>
                  <a:gd name="T114" fmla="*/ 185 w 249"/>
                  <a:gd name="T115" fmla="*/ 156 h 218"/>
                  <a:gd name="T116" fmla="*/ 216 w 249"/>
                  <a:gd name="T117" fmla="*/ 156 h 218"/>
                  <a:gd name="T118" fmla="*/ 216 w 249"/>
                  <a:gd name="T119" fmla="*/ 124 h 218"/>
                  <a:gd name="T120" fmla="*/ 216 w 249"/>
                  <a:gd name="T121" fmla="*/ 124 h 218"/>
                  <a:gd name="T122" fmla="*/ 248 w 249"/>
                  <a:gd name="T123" fmla="*/ 93 h 218"/>
                  <a:gd name="T124" fmla="*/ 216 w 249"/>
                  <a:gd name="T125" fmla="*/ 9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9" h="218">
                    <a:moveTo>
                      <a:pt x="216" y="93"/>
                    </a:moveTo>
                    <a:lnTo>
                      <a:pt x="216" y="93"/>
                    </a:lnTo>
                    <a:lnTo>
                      <a:pt x="216" y="93"/>
                    </a:lnTo>
                    <a:cubicBezTo>
                      <a:pt x="185" y="62"/>
                      <a:pt x="185" y="62"/>
                      <a:pt x="185" y="62"/>
                    </a:cubicBezTo>
                    <a:lnTo>
                      <a:pt x="185" y="32"/>
                    </a:lnTo>
                    <a:lnTo>
                      <a:pt x="185" y="32"/>
                    </a:lnTo>
                    <a:lnTo>
                      <a:pt x="185" y="32"/>
                    </a:lnTo>
                    <a:lnTo>
                      <a:pt x="185" y="32"/>
                    </a:lnTo>
                    <a:lnTo>
                      <a:pt x="185" y="32"/>
                    </a:lnTo>
                    <a:lnTo>
                      <a:pt x="154" y="32"/>
                    </a:lnTo>
                    <a:lnTo>
                      <a:pt x="154" y="32"/>
                    </a:lnTo>
                    <a:cubicBezTo>
                      <a:pt x="154" y="32"/>
                      <a:pt x="154" y="0"/>
                      <a:pt x="124" y="0"/>
                    </a:cubicBez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cubicBezTo>
                      <a:pt x="124" y="0"/>
                      <a:pt x="124" y="0"/>
                      <a:pt x="124" y="32"/>
                    </a:cubicBezTo>
                    <a:lnTo>
                      <a:pt x="124" y="32"/>
                    </a:lnTo>
                    <a:lnTo>
                      <a:pt x="92" y="32"/>
                    </a:lnTo>
                    <a:lnTo>
                      <a:pt x="92" y="32"/>
                    </a:lnTo>
                    <a:lnTo>
                      <a:pt x="92" y="32"/>
                    </a:lnTo>
                    <a:cubicBezTo>
                      <a:pt x="92" y="32"/>
                      <a:pt x="92" y="32"/>
                      <a:pt x="61" y="32"/>
                    </a:cubicBezTo>
                    <a:cubicBezTo>
                      <a:pt x="61" y="32"/>
                      <a:pt x="61" y="32"/>
                      <a:pt x="30" y="32"/>
                    </a:cubicBezTo>
                    <a:lnTo>
                      <a:pt x="30" y="32"/>
                    </a:lnTo>
                    <a:lnTo>
                      <a:pt x="30" y="32"/>
                    </a:lnTo>
                    <a:lnTo>
                      <a:pt x="30" y="32"/>
                    </a:lnTo>
                    <a:lnTo>
                      <a:pt x="30" y="32"/>
                    </a:lnTo>
                    <a:cubicBezTo>
                      <a:pt x="30" y="32"/>
                      <a:pt x="30" y="32"/>
                      <a:pt x="0" y="32"/>
                    </a:cubicBezTo>
                    <a:cubicBezTo>
                      <a:pt x="0" y="32"/>
                      <a:pt x="0" y="32"/>
                      <a:pt x="30" y="32"/>
                    </a:cubicBezTo>
                    <a:lnTo>
                      <a:pt x="30" y="32"/>
                    </a:lnTo>
                    <a:cubicBezTo>
                      <a:pt x="30" y="62"/>
                      <a:pt x="30" y="62"/>
                      <a:pt x="30" y="93"/>
                    </a:cubicBezTo>
                    <a:lnTo>
                      <a:pt x="30" y="93"/>
                    </a:lnTo>
                    <a:lnTo>
                      <a:pt x="30" y="93"/>
                    </a:lnTo>
                    <a:cubicBezTo>
                      <a:pt x="30" y="93"/>
                      <a:pt x="30" y="93"/>
                      <a:pt x="61" y="93"/>
                    </a:cubicBezTo>
                    <a:lnTo>
                      <a:pt x="61" y="62"/>
                    </a:lnTo>
                    <a:lnTo>
                      <a:pt x="61" y="62"/>
                    </a:lnTo>
                    <a:cubicBezTo>
                      <a:pt x="92" y="93"/>
                      <a:pt x="92" y="93"/>
                      <a:pt x="92" y="93"/>
                    </a:cubicBezTo>
                    <a:lnTo>
                      <a:pt x="92" y="93"/>
                    </a:lnTo>
                    <a:lnTo>
                      <a:pt x="92" y="93"/>
                    </a:lnTo>
                    <a:lnTo>
                      <a:pt x="124" y="93"/>
                    </a:lnTo>
                    <a:cubicBezTo>
                      <a:pt x="124" y="124"/>
                      <a:pt x="124" y="124"/>
                      <a:pt x="124" y="156"/>
                    </a:cubicBezTo>
                    <a:lnTo>
                      <a:pt x="124" y="156"/>
                    </a:lnTo>
                    <a:lnTo>
                      <a:pt x="124" y="156"/>
                    </a:lnTo>
                    <a:cubicBezTo>
                      <a:pt x="154" y="156"/>
                      <a:pt x="154" y="156"/>
                      <a:pt x="154" y="186"/>
                    </a:cubicBezTo>
                    <a:lnTo>
                      <a:pt x="154" y="186"/>
                    </a:lnTo>
                    <a:lnTo>
                      <a:pt x="154" y="186"/>
                    </a:lnTo>
                    <a:lnTo>
                      <a:pt x="124" y="186"/>
                    </a:lnTo>
                    <a:lnTo>
                      <a:pt x="124" y="186"/>
                    </a:lnTo>
                    <a:lnTo>
                      <a:pt x="124" y="217"/>
                    </a:lnTo>
                    <a:lnTo>
                      <a:pt x="124" y="217"/>
                    </a:lnTo>
                    <a:lnTo>
                      <a:pt x="124" y="217"/>
                    </a:lnTo>
                    <a:lnTo>
                      <a:pt x="124" y="217"/>
                    </a:lnTo>
                    <a:lnTo>
                      <a:pt x="124" y="217"/>
                    </a:lnTo>
                    <a:lnTo>
                      <a:pt x="154" y="186"/>
                    </a:lnTo>
                    <a:lnTo>
                      <a:pt x="154" y="186"/>
                    </a:lnTo>
                    <a:cubicBezTo>
                      <a:pt x="154" y="156"/>
                      <a:pt x="185" y="156"/>
                      <a:pt x="185" y="156"/>
                    </a:cubicBezTo>
                    <a:cubicBezTo>
                      <a:pt x="185" y="156"/>
                      <a:pt x="185" y="156"/>
                      <a:pt x="216" y="156"/>
                    </a:cubicBezTo>
                    <a:cubicBezTo>
                      <a:pt x="216" y="124"/>
                      <a:pt x="216" y="124"/>
                      <a:pt x="216" y="124"/>
                    </a:cubicBezTo>
                    <a:lnTo>
                      <a:pt x="216" y="124"/>
                    </a:lnTo>
                    <a:cubicBezTo>
                      <a:pt x="216" y="93"/>
                      <a:pt x="216" y="93"/>
                      <a:pt x="248" y="93"/>
                    </a:cubicBezTo>
                    <a:cubicBezTo>
                      <a:pt x="248" y="93"/>
                      <a:pt x="248" y="93"/>
                      <a:pt x="216" y="9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Freeform 131"/>
              <p:cNvSpPr>
                <a:spLocks noChangeArrowheads="1"/>
              </p:cNvSpPr>
              <p:nvPr/>
            </p:nvSpPr>
            <p:spPr bwMode="auto">
              <a:xfrm>
                <a:off x="5776913" y="2282825"/>
                <a:ext cx="55562" cy="133350"/>
              </a:xfrm>
              <a:custGeom>
                <a:avLst/>
                <a:gdLst>
                  <a:gd name="T0" fmla="*/ 63 w 156"/>
                  <a:gd name="T1" fmla="*/ 278 h 372"/>
                  <a:gd name="T2" fmla="*/ 63 w 156"/>
                  <a:gd name="T3" fmla="*/ 278 h 372"/>
                  <a:gd name="T4" fmla="*/ 63 w 156"/>
                  <a:gd name="T5" fmla="*/ 278 h 372"/>
                  <a:gd name="T6" fmla="*/ 63 w 156"/>
                  <a:gd name="T7" fmla="*/ 278 h 372"/>
                  <a:gd name="T8" fmla="*/ 31 w 156"/>
                  <a:gd name="T9" fmla="*/ 309 h 372"/>
                  <a:gd name="T10" fmla="*/ 31 w 156"/>
                  <a:gd name="T11" fmla="*/ 309 h 372"/>
                  <a:gd name="T12" fmla="*/ 31 w 156"/>
                  <a:gd name="T13" fmla="*/ 309 h 372"/>
                  <a:gd name="T14" fmla="*/ 31 w 156"/>
                  <a:gd name="T15" fmla="*/ 309 h 372"/>
                  <a:gd name="T16" fmla="*/ 31 w 156"/>
                  <a:gd name="T17" fmla="*/ 309 h 372"/>
                  <a:gd name="T18" fmla="*/ 0 w 156"/>
                  <a:gd name="T19" fmla="*/ 341 h 372"/>
                  <a:gd name="T20" fmla="*/ 0 w 156"/>
                  <a:gd name="T21" fmla="*/ 341 h 372"/>
                  <a:gd name="T22" fmla="*/ 0 w 156"/>
                  <a:gd name="T23" fmla="*/ 341 h 372"/>
                  <a:gd name="T24" fmla="*/ 0 w 156"/>
                  <a:gd name="T25" fmla="*/ 341 h 372"/>
                  <a:gd name="T26" fmla="*/ 31 w 156"/>
                  <a:gd name="T27" fmla="*/ 371 h 372"/>
                  <a:gd name="T28" fmla="*/ 31 w 156"/>
                  <a:gd name="T29" fmla="*/ 371 h 372"/>
                  <a:gd name="T30" fmla="*/ 93 w 156"/>
                  <a:gd name="T31" fmla="*/ 341 h 372"/>
                  <a:gd name="T32" fmla="*/ 93 w 156"/>
                  <a:gd name="T33" fmla="*/ 341 h 372"/>
                  <a:gd name="T34" fmla="*/ 93 w 156"/>
                  <a:gd name="T35" fmla="*/ 309 h 372"/>
                  <a:gd name="T36" fmla="*/ 93 w 156"/>
                  <a:gd name="T37" fmla="*/ 309 h 372"/>
                  <a:gd name="T38" fmla="*/ 155 w 156"/>
                  <a:gd name="T39" fmla="*/ 247 h 372"/>
                  <a:gd name="T40" fmla="*/ 155 w 156"/>
                  <a:gd name="T41" fmla="*/ 247 h 372"/>
                  <a:gd name="T42" fmla="*/ 155 w 156"/>
                  <a:gd name="T43" fmla="*/ 217 h 372"/>
                  <a:gd name="T44" fmla="*/ 155 w 156"/>
                  <a:gd name="T45" fmla="*/ 185 h 372"/>
                  <a:gd name="T46" fmla="*/ 155 w 156"/>
                  <a:gd name="T47" fmla="*/ 154 h 372"/>
                  <a:gd name="T48" fmla="*/ 155 w 156"/>
                  <a:gd name="T49" fmla="*/ 154 h 372"/>
                  <a:gd name="T50" fmla="*/ 155 w 156"/>
                  <a:gd name="T51" fmla="*/ 123 h 372"/>
                  <a:gd name="T52" fmla="*/ 155 w 156"/>
                  <a:gd name="T53" fmla="*/ 123 h 372"/>
                  <a:gd name="T54" fmla="*/ 124 w 156"/>
                  <a:gd name="T55" fmla="*/ 31 h 372"/>
                  <a:gd name="T56" fmla="*/ 124 w 156"/>
                  <a:gd name="T57" fmla="*/ 31 h 372"/>
                  <a:gd name="T58" fmla="*/ 93 w 156"/>
                  <a:gd name="T59" fmla="*/ 31 h 372"/>
                  <a:gd name="T60" fmla="*/ 93 w 156"/>
                  <a:gd name="T61" fmla="*/ 0 h 372"/>
                  <a:gd name="T62" fmla="*/ 93 w 156"/>
                  <a:gd name="T63" fmla="*/ 31 h 372"/>
                  <a:gd name="T64" fmla="*/ 93 w 156"/>
                  <a:gd name="T65" fmla="*/ 31 h 372"/>
                  <a:gd name="T66" fmla="*/ 93 w 156"/>
                  <a:gd name="T67" fmla="*/ 31 h 372"/>
                  <a:gd name="T68" fmla="*/ 93 w 156"/>
                  <a:gd name="T69" fmla="*/ 31 h 372"/>
                  <a:gd name="T70" fmla="*/ 93 w 156"/>
                  <a:gd name="T71" fmla="*/ 31 h 372"/>
                  <a:gd name="T72" fmla="*/ 93 w 156"/>
                  <a:gd name="T73" fmla="*/ 61 h 372"/>
                  <a:gd name="T74" fmla="*/ 93 w 156"/>
                  <a:gd name="T75" fmla="*/ 93 h 372"/>
                  <a:gd name="T76" fmla="*/ 93 w 156"/>
                  <a:gd name="T77" fmla="*/ 93 h 372"/>
                  <a:gd name="T78" fmla="*/ 93 w 156"/>
                  <a:gd name="T79" fmla="*/ 93 h 372"/>
                  <a:gd name="T80" fmla="*/ 93 w 156"/>
                  <a:gd name="T81" fmla="*/ 93 h 372"/>
                  <a:gd name="T82" fmla="*/ 93 w 156"/>
                  <a:gd name="T83" fmla="*/ 123 h 372"/>
                  <a:gd name="T84" fmla="*/ 93 w 156"/>
                  <a:gd name="T85" fmla="*/ 154 h 372"/>
                  <a:gd name="T86" fmla="*/ 93 w 156"/>
                  <a:gd name="T87" fmla="*/ 185 h 372"/>
                  <a:gd name="T88" fmla="*/ 93 w 156"/>
                  <a:gd name="T89" fmla="*/ 217 h 372"/>
                  <a:gd name="T90" fmla="*/ 93 w 156"/>
                  <a:gd name="T91" fmla="*/ 247 h 372"/>
                  <a:gd name="T92" fmla="*/ 93 w 156"/>
                  <a:gd name="T93" fmla="*/ 278 h 372"/>
                  <a:gd name="T94" fmla="*/ 93 w 156"/>
                  <a:gd name="T95" fmla="*/ 278 h 372"/>
                  <a:gd name="T96" fmla="*/ 63 w 156"/>
                  <a:gd name="T97" fmla="*/ 27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6" h="372">
                    <a:moveTo>
                      <a:pt x="63" y="278"/>
                    </a:moveTo>
                    <a:lnTo>
                      <a:pt x="63" y="278"/>
                    </a:lnTo>
                    <a:lnTo>
                      <a:pt x="63" y="278"/>
                    </a:lnTo>
                    <a:lnTo>
                      <a:pt x="63" y="278"/>
                    </a:lnTo>
                    <a:cubicBezTo>
                      <a:pt x="31" y="278"/>
                      <a:pt x="31" y="309"/>
                      <a:pt x="31" y="309"/>
                    </a:cubicBezTo>
                    <a:lnTo>
                      <a:pt x="31" y="309"/>
                    </a:lnTo>
                    <a:lnTo>
                      <a:pt x="31" y="309"/>
                    </a:lnTo>
                    <a:lnTo>
                      <a:pt x="31" y="309"/>
                    </a:lnTo>
                    <a:lnTo>
                      <a:pt x="31" y="309"/>
                    </a:lnTo>
                    <a:cubicBezTo>
                      <a:pt x="31" y="341"/>
                      <a:pt x="31" y="341"/>
                      <a:pt x="0" y="341"/>
                    </a:cubicBezTo>
                    <a:lnTo>
                      <a:pt x="0" y="341"/>
                    </a:lnTo>
                    <a:lnTo>
                      <a:pt x="0" y="341"/>
                    </a:lnTo>
                    <a:lnTo>
                      <a:pt x="0" y="341"/>
                    </a:lnTo>
                    <a:lnTo>
                      <a:pt x="31" y="371"/>
                    </a:lnTo>
                    <a:lnTo>
                      <a:pt x="31" y="371"/>
                    </a:lnTo>
                    <a:cubicBezTo>
                      <a:pt x="31" y="341"/>
                      <a:pt x="63" y="341"/>
                      <a:pt x="93" y="341"/>
                    </a:cubicBezTo>
                    <a:lnTo>
                      <a:pt x="93" y="341"/>
                    </a:lnTo>
                    <a:cubicBezTo>
                      <a:pt x="93" y="309"/>
                      <a:pt x="93" y="309"/>
                      <a:pt x="93" y="309"/>
                    </a:cubicBezTo>
                    <a:lnTo>
                      <a:pt x="93" y="309"/>
                    </a:lnTo>
                    <a:cubicBezTo>
                      <a:pt x="93" y="309"/>
                      <a:pt x="124" y="278"/>
                      <a:pt x="155" y="247"/>
                    </a:cubicBezTo>
                    <a:lnTo>
                      <a:pt x="155" y="247"/>
                    </a:lnTo>
                    <a:lnTo>
                      <a:pt x="155" y="217"/>
                    </a:lnTo>
                    <a:cubicBezTo>
                      <a:pt x="155" y="185"/>
                      <a:pt x="155" y="185"/>
                      <a:pt x="155" y="185"/>
                    </a:cubicBezTo>
                    <a:cubicBezTo>
                      <a:pt x="155" y="185"/>
                      <a:pt x="155" y="185"/>
                      <a:pt x="155" y="154"/>
                    </a:cubicBezTo>
                    <a:lnTo>
                      <a:pt x="155" y="154"/>
                    </a:lnTo>
                    <a:lnTo>
                      <a:pt x="155" y="123"/>
                    </a:lnTo>
                    <a:lnTo>
                      <a:pt x="155" y="123"/>
                    </a:lnTo>
                    <a:cubicBezTo>
                      <a:pt x="124" y="93"/>
                      <a:pt x="124" y="61"/>
                      <a:pt x="124" y="31"/>
                    </a:cubicBezTo>
                    <a:lnTo>
                      <a:pt x="124" y="31"/>
                    </a:lnTo>
                    <a:cubicBezTo>
                      <a:pt x="124" y="31"/>
                      <a:pt x="124" y="31"/>
                      <a:pt x="93" y="31"/>
                    </a:cubicBezTo>
                    <a:cubicBezTo>
                      <a:pt x="93" y="0"/>
                      <a:pt x="93" y="0"/>
                      <a:pt x="93" y="0"/>
                    </a:cubicBezTo>
                    <a:lnTo>
                      <a:pt x="93" y="31"/>
                    </a:lnTo>
                    <a:lnTo>
                      <a:pt x="93" y="31"/>
                    </a:lnTo>
                    <a:lnTo>
                      <a:pt x="93" y="31"/>
                    </a:lnTo>
                    <a:lnTo>
                      <a:pt x="93" y="31"/>
                    </a:lnTo>
                    <a:lnTo>
                      <a:pt x="93" y="31"/>
                    </a:lnTo>
                    <a:lnTo>
                      <a:pt x="93" y="61"/>
                    </a:lnTo>
                    <a:cubicBezTo>
                      <a:pt x="93" y="61"/>
                      <a:pt x="93" y="61"/>
                      <a:pt x="93" y="93"/>
                    </a:cubicBez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cubicBezTo>
                      <a:pt x="93" y="93"/>
                      <a:pt x="93" y="93"/>
                      <a:pt x="93" y="123"/>
                    </a:cubicBezTo>
                    <a:cubicBezTo>
                      <a:pt x="93" y="123"/>
                      <a:pt x="93" y="123"/>
                      <a:pt x="93" y="154"/>
                    </a:cubicBezTo>
                    <a:cubicBezTo>
                      <a:pt x="93" y="185"/>
                      <a:pt x="93" y="185"/>
                      <a:pt x="93" y="185"/>
                    </a:cubicBezTo>
                    <a:lnTo>
                      <a:pt x="93" y="217"/>
                    </a:lnTo>
                    <a:cubicBezTo>
                      <a:pt x="93" y="217"/>
                      <a:pt x="93" y="217"/>
                      <a:pt x="93" y="247"/>
                    </a:cubicBezTo>
                    <a:cubicBezTo>
                      <a:pt x="93" y="247"/>
                      <a:pt x="93" y="247"/>
                      <a:pt x="93" y="278"/>
                    </a:cubicBezTo>
                    <a:lnTo>
                      <a:pt x="93" y="278"/>
                    </a:lnTo>
                    <a:lnTo>
                      <a:pt x="63" y="27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Freeform 132"/>
              <p:cNvSpPr>
                <a:spLocks noChangeArrowheads="1"/>
              </p:cNvSpPr>
              <p:nvPr/>
            </p:nvSpPr>
            <p:spPr bwMode="auto">
              <a:xfrm>
                <a:off x="5710238" y="2327275"/>
                <a:ext cx="88900" cy="79375"/>
              </a:xfrm>
              <a:custGeom>
                <a:avLst/>
                <a:gdLst>
                  <a:gd name="T0" fmla="*/ 154 w 249"/>
                  <a:gd name="T1" fmla="*/ 155 h 219"/>
                  <a:gd name="T2" fmla="*/ 154 w 249"/>
                  <a:gd name="T3" fmla="*/ 155 h 219"/>
                  <a:gd name="T4" fmla="*/ 154 w 249"/>
                  <a:gd name="T5" fmla="*/ 155 h 219"/>
                  <a:gd name="T6" fmla="*/ 154 w 249"/>
                  <a:gd name="T7" fmla="*/ 155 h 219"/>
                  <a:gd name="T8" fmla="*/ 154 w 249"/>
                  <a:gd name="T9" fmla="*/ 155 h 219"/>
                  <a:gd name="T10" fmla="*/ 154 w 249"/>
                  <a:gd name="T11" fmla="*/ 155 h 219"/>
                  <a:gd name="T12" fmla="*/ 154 w 249"/>
                  <a:gd name="T13" fmla="*/ 124 h 219"/>
                  <a:gd name="T14" fmla="*/ 154 w 249"/>
                  <a:gd name="T15" fmla="*/ 124 h 219"/>
                  <a:gd name="T16" fmla="*/ 154 w 249"/>
                  <a:gd name="T17" fmla="*/ 124 h 219"/>
                  <a:gd name="T18" fmla="*/ 185 w 249"/>
                  <a:gd name="T19" fmla="*/ 124 h 219"/>
                  <a:gd name="T20" fmla="*/ 185 w 249"/>
                  <a:gd name="T21" fmla="*/ 124 h 219"/>
                  <a:gd name="T22" fmla="*/ 216 w 249"/>
                  <a:gd name="T23" fmla="*/ 124 h 219"/>
                  <a:gd name="T24" fmla="*/ 216 w 249"/>
                  <a:gd name="T25" fmla="*/ 124 h 219"/>
                  <a:gd name="T26" fmla="*/ 248 w 249"/>
                  <a:gd name="T27" fmla="*/ 94 h 219"/>
                  <a:gd name="T28" fmla="*/ 248 w 249"/>
                  <a:gd name="T29" fmla="*/ 94 h 219"/>
                  <a:gd name="T30" fmla="*/ 248 w 249"/>
                  <a:gd name="T31" fmla="*/ 94 h 219"/>
                  <a:gd name="T32" fmla="*/ 248 w 249"/>
                  <a:gd name="T33" fmla="*/ 62 h 219"/>
                  <a:gd name="T34" fmla="*/ 248 w 249"/>
                  <a:gd name="T35" fmla="*/ 31 h 219"/>
                  <a:gd name="T36" fmla="*/ 248 w 249"/>
                  <a:gd name="T37" fmla="*/ 0 h 219"/>
                  <a:gd name="T38" fmla="*/ 248 w 249"/>
                  <a:gd name="T39" fmla="*/ 0 h 219"/>
                  <a:gd name="T40" fmla="*/ 248 w 249"/>
                  <a:gd name="T41" fmla="*/ 0 h 219"/>
                  <a:gd name="T42" fmla="*/ 248 w 249"/>
                  <a:gd name="T43" fmla="*/ 0 h 219"/>
                  <a:gd name="T44" fmla="*/ 216 w 249"/>
                  <a:gd name="T45" fmla="*/ 0 h 219"/>
                  <a:gd name="T46" fmla="*/ 216 w 249"/>
                  <a:gd name="T47" fmla="*/ 0 h 219"/>
                  <a:gd name="T48" fmla="*/ 216 w 249"/>
                  <a:gd name="T49" fmla="*/ 0 h 219"/>
                  <a:gd name="T50" fmla="*/ 216 w 249"/>
                  <a:gd name="T51" fmla="*/ 0 h 219"/>
                  <a:gd name="T52" fmla="*/ 216 w 249"/>
                  <a:gd name="T53" fmla="*/ 0 h 219"/>
                  <a:gd name="T54" fmla="*/ 185 w 249"/>
                  <a:gd name="T55" fmla="*/ 0 h 219"/>
                  <a:gd name="T56" fmla="*/ 185 w 249"/>
                  <a:gd name="T57" fmla="*/ 31 h 219"/>
                  <a:gd name="T58" fmla="*/ 154 w 249"/>
                  <a:gd name="T59" fmla="*/ 31 h 219"/>
                  <a:gd name="T60" fmla="*/ 154 w 249"/>
                  <a:gd name="T61" fmla="*/ 31 h 219"/>
                  <a:gd name="T62" fmla="*/ 124 w 249"/>
                  <a:gd name="T63" fmla="*/ 31 h 219"/>
                  <a:gd name="T64" fmla="*/ 124 w 249"/>
                  <a:gd name="T65" fmla="*/ 0 h 219"/>
                  <a:gd name="T66" fmla="*/ 124 w 249"/>
                  <a:gd name="T67" fmla="*/ 0 h 219"/>
                  <a:gd name="T68" fmla="*/ 92 w 249"/>
                  <a:gd name="T69" fmla="*/ 0 h 219"/>
                  <a:gd name="T70" fmla="*/ 92 w 249"/>
                  <a:gd name="T71" fmla="*/ 0 h 219"/>
                  <a:gd name="T72" fmla="*/ 92 w 249"/>
                  <a:gd name="T73" fmla="*/ 0 h 219"/>
                  <a:gd name="T74" fmla="*/ 61 w 249"/>
                  <a:gd name="T75" fmla="*/ 0 h 219"/>
                  <a:gd name="T76" fmla="*/ 30 w 249"/>
                  <a:gd name="T77" fmla="*/ 0 h 219"/>
                  <a:gd name="T78" fmla="*/ 30 w 249"/>
                  <a:gd name="T79" fmla="*/ 0 h 219"/>
                  <a:gd name="T80" fmla="*/ 30 w 249"/>
                  <a:gd name="T81" fmla="*/ 0 h 219"/>
                  <a:gd name="T82" fmla="*/ 0 w 249"/>
                  <a:gd name="T83" fmla="*/ 31 h 219"/>
                  <a:gd name="T84" fmla="*/ 0 w 249"/>
                  <a:gd name="T85" fmla="*/ 62 h 219"/>
                  <a:gd name="T86" fmla="*/ 30 w 249"/>
                  <a:gd name="T87" fmla="*/ 124 h 219"/>
                  <a:gd name="T88" fmla="*/ 30 w 249"/>
                  <a:gd name="T89" fmla="*/ 124 h 219"/>
                  <a:gd name="T90" fmla="*/ 30 w 249"/>
                  <a:gd name="T91" fmla="*/ 155 h 219"/>
                  <a:gd name="T92" fmla="*/ 61 w 249"/>
                  <a:gd name="T93" fmla="*/ 186 h 219"/>
                  <a:gd name="T94" fmla="*/ 92 w 249"/>
                  <a:gd name="T95" fmla="*/ 218 h 219"/>
                  <a:gd name="T96" fmla="*/ 92 w 249"/>
                  <a:gd name="T97" fmla="*/ 186 h 219"/>
                  <a:gd name="T98" fmla="*/ 124 w 249"/>
                  <a:gd name="T99" fmla="*/ 186 h 219"/>
                  <a:gd name="T100" fmla="*/ 154 w 249"/>
                  <a:gd name="T101" fmla="*/ 15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9" h="219">
                    <a:moveTo>
                      <a:pt x="154" y="155"/>
                    </a:moveTo>
                    <a:lnTo>
                      <a:pt x="154" y="155"/>
                    </a:lnTo>
                    <a:lnTo>
                      <a:pt x="154" y="155"/>
                    </a:lnTo>
                    <a:lnTo>
                      <a:pt x="154" y="155"/>
                    </a:lnTo>
                    <a:lnTo>
                      <a:pt x="154" y="155"/>
                    </a:lnTo>
                    <a:lnTo>
                      <a:pt x="154" y="155"/>
                    </a:lnTo>
                    <a:lnTo>
                      <a:pt x="154" y="124"/>
                    </a:lnTo>
                    <a:lnTo>
                      <a:pt x="154" y="124"/>
                    </a:lnTo>
                    <a:lnTo>
                      <a:pt x="154" y="124"/>
                    </a:lnTo>
                    <a:cubicBezTo>
                      <a:pt x="185" y="124"/>
                      <a:pt x="185" y="124"/>
                      <a:pt x="185" y="124"/>
                    </a:cubicBezTo>
                    <a:lnTo>
                      <a:pt x="185" y="124"/>
                    </a:lnTo>
                    <a:cubicBezTo>
                      <a:pt x="216" y="124"/>
                      <a:pt x="216" y="124"/>
                      <a:pt x="216" y="124"/>
                    </a:cubicBezTo>
                    <a:lnTo>
                      <a:pt x="216" y="124"/>
                    </a:lnTo>
                    <a:cubicBezTo>
                      <a:pt x="216" y="94"/>
                      <a:pt x="216" y="94"/>
                      <a:pt x="248" y="94"/>
                    </a:cubicBezTo>
                    <a:lnTo>
                      <a:pt x="248" y="94"/>
                    </a:lnTo>
                    <a:lnTo>
                      <a:pt x="248" y="94"/>
                    </a:lnTo>
                    <a:cubicBezTo>
                      <a:pt x="248" y="94"/>
                      <a:pt x="248" y="94"/>
                      <a:pt x="248" y="62"/>
                    </a:cubicBezTo>
                    <a:cubicBezTo>
                      <a:pt x="248" y="62"/>
                      <a:pt x="248" y="62"/>
                      <a:pt x="248" y="31"/>
                    </a:cubicBezTo>
                    <a:lnTo>
                      <a:pt x="248" y="0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48" y="0"/>
                    </a:lnTo>
                    <a:cubicBezTo>
                      <a:pt x="216" y="0"/>
                      <a:pt x="216" y="0"/>
                      <a:pt x="216" y="0"/>
                    </a:cubicBezTo>
                    <a:lnTo>
                      <a:pt x="216" y="0"/>
                    </a:lnTo>
                    <a:lnTo>
                      <a:pt x="216" y="0"/>
                    </a:lnTo>
                    <a:lnTo>
                      <a:pt x="216" y="0"/>
                    </a:lnTo>
                    <a:lnTo>
                      <a:pt x="216" y="0"/>
                    </a:lnTo>
                    <a:cubicBezTo>
                      <a:pt x="216" y="0"/>
                      <a:pt x="216" y="0"/>
                      <a:pt x="185" y="0"/>
                    </a:cubicBezTo>
                    <a:lnTo>
                      <a:pt x="185" y="31"/>
                    </a:lnTo>
                    <a:cubicBezTo>
                      <a:pt x="185" y="31"/>
                      <a:pt x="185" y="31"/>
                      <a:pt x="154" y="31"/>
                    </a:cubicBezTo>
                    <a:lnTo>
                      <a:pt x="154" y="31"/>
                    </a:lnTo>
                    <a:cubicBezTo>
                      <a:pt x="154" y="31"/>
                      <a:pt x="154" y="31"/>
                      <a:pt x="124" y="31"/>
                    </a:cubicBezTo>
                    <a:cubicBezTo>
                      <a:pt x="124" y="31"/>
                      <a:pt x="124" y="31"/>
                      <a:pt x="124" y="0"/>
                    </a:cubicBezTo>
                    <a:lnTo>
                      <a:pt x="124" y="0"/>
                    </a:lnTo>
                    <a:cubicBezTo>
                      <a:pt x="92" y="0"/>
                      <a:pt x="92" y="0"/>
                      <a:pt x="92" y="0"/>
                    </a:cubicBezTo>
                    <a:lnTo>
                      <a:pt x="92" y="0"/>
                    </a:lnTo>
                    <a:lnTo>
                      <a:pt x="92" y="0"/>
                    </a:lnTo>
                    <a:cubicBezTo>
                      <a:pt x="92" y="0"/>
                      <a:pt x="92" y="0"/>
                      <a:pt x="61" y="0"/>
                    </a:cubicBezTo>
                    <a:cubicBezTo>
                      <a:pt x="61" y="0"/>
                      <a:pt x="61" y="0"/>
                      <a:pt x="30" y="0"/>
                    </a:cubicBezTo>
                    <a:lnTo>
                      <a:pt x="30" y="0"/>
                    </a:lnTo>
                    <a:lnTo>
                      <a:pt x="30" y="0"/>
                    </a:lnTo>
                    <a:cubicBezTo>
                      <a:pt x="0" y="31"/>
                      <a:pt x="0" y="31"/>
                      <a:pt x="0" y="3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94"/>
                      <a:pt x="30" y="124"/>
                      <a:pt x="30" y="124"/>
                    </a:cubicBezTo>
                    <a:lnTo>
                      <a:pt x="30" y="124"/>
                    </a:lnTo>
                    <a:cubicBezTo>
                      <a:pt x="30" y="155"/>
                      <a:pt x="30" y="155"/>
                      <a:pt x="30" y="155"/>
                    </a:cubicBezTo>
                    <a:cubicBezTo>
                      <a:pt x="30" y="155"/>
                      <a:pt x="30" y="186"/>
                      <a:pt x="61" y="186"/>
                    </a:cubicBezTo>
                    <a:cubicBezTo>
                      <a:pt x="61" y="186"/>
                      <a:pt x="61" y="186"/>
                      <a:pt x="92" y="218"/>
                    </a:cubicBezTo>
                    <a:cubicBezTo>
                      <a:pt x="92" y="186"/>
                      <a:pt x="92" y="186"/>
                      <a:pt x="92" y="186"/>
                    </a:cubicBezTo>
                    <a:cubicBezTo>
                      <a:pt x="92" y="186"/>
                      <a:pt x="92" y="186"/>
                      <a:pt x="124" y="186"/>
                    </a:cubicBezTo>
                    <a:cubicBezTo>
                      <a:pt x="124" y="186"/>
                      <a:pt x="124" y="155"/>
                      <a:pt x="154" y="15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Freeform 133"/>
              <p:cNvSpPr>
                <a:spLocks noChangeArrowheads="1"/>
              </p:cNvSpPr>
              <p:nvPr/>
            </p:nvSpPr>
            <p:spPr bwMode="auto">
              <a:xfrm>
                <a:off x="5832475" y="2560638"/>
                <a:ext cx="168275" cy="179387"/>
              </a:xfrm>
              <a:custGeom>
                <a:avLst/>
                <a:gdLst>
                  <a:gd name="T0" fmla="*/ 32 w 466"/>
                  <a:gd name="T1" fmla="*/ 310 h 497"/>
                  <a:gd name="T2" fmla="*/ 62 w 466"/>
                  <a:gd name="T3" fmla="*/ 341 h 497"/>
                  <a:gd name="T4" fmla="*/ 62 w 466"/>
                  <a:gd name="T5" fmla="*/ 372 h 497"/>
                  <a:gd name="T6" fmla="*/ 62 w 466"/>
                  <a:gd name="T7" fmla="*/ 403 h 497"/>
                  <a:gd name="T8" fmla="*/ 62 w 466"/>
                  <a:gd name="T9" fmla="*/ 434 h 497"/>
                  <a:gd name="T10" fmla="*/ 93 w 466"/>
                  <a:gd name="T11" fmla="*/ 434 h 497"/>
                  <a:gd name="T12" fmla="*/ 124 w 466"/>
                  <a:gd name="T13" fmla="*/ 434 h 497"/>
                  <a:gd name="T14" fmla="*/ 156 w 466"/>
                  <a:gd name="T15" fmla="*/ 434 h 497"/>
                  <a:gd name="T16" fmla="*/ 217 w 466"/>
                  <a:gd name="T17" fmla="*/ 434 h 497"/>
                  <a:gd name="T18" fmla="*/ 248 w 466"/>
                  <a:gd name="T19" fmla="*/ 434 h 497"/>
                  <a:gd name="T20" fmla="*/ 248 w 466"/>
                  <a:gd name="T21" fmla="*/ 434 h 497"/>
                  <a:gd name="T22" fmla="*/ 280 w 466"/>
                  <a:gd name="T23" fmla="*/ 434 h 497"/>
                  <a:gd name="T24" fmla="*/ 310 w 466"/>
                  <a:gd name="T25" fmla="*/ 465 h 497"/>
                  <a:gd name="T26" fmla="*/ 310 w 466"/>
                  <a:gd name="T27" fmla="*/ 496 h 497"/>
                  <a:gd name="T28" fmla="*/ 372 w 466"/>
                  <a:gd name="T29" fmla="*/ 465 h 497"/>
                  <a:gd name="T30" fmla="*/ 372 w 466"/>
                  <a:gd name="T31" fmla="*/ 403 h 497"/>
                  <a:gd name="T32" fmla="*/ 372 w 466"/>
                  <a:gd name="T33" fmla="*/ 403 h 497"/>
                  <a:gd name="T34" fmla="*/ 434 w 466"/>
                  <a:gd name="T35" fmla="*/ 310 h 497"/>
                  <a:gd name="T36" fmla="*/ 434 w 466"/>
                  <a:gd name="T37" fmla="*/ 279 h 497"/>
                  <a:gd name="T38" fmla="*/ 434 w 466"/>
                  <a:gd name="T39" fmla="*/ 217 h 497"/>
                  <a:gd name="T40" fmla="*/ 465 w 466"/>
                  <a:gd name="T41" fmla="*/ 155 h 497"/>
                  <a:gd name="T42" fmla="*/ 465 w 466"/>
                  <a:gd name="T43" fmla="*/ 124 h 497"/>
                  <a:gd name="T44" fmla="*/ 465 w 466"/>
                  <a:gd name="T45" fmla="*/ 93 h 497"/>
                  <a:gd name="T46" fmla="*/ 434 w 466"/>
                  <a:gd name="T47" fmla="*/ 0 h 497"/>
                  <a:gd name="T48" fmla="*/ 372 w 466"/>
                  <a:gd name="T49" fmla="*/ 0 h 497"/>
                  <a:gd name="T50" fmla="*/ 372 w 466"/>
                  <a:gd name="T51" fmla="*/ 31 h 497"/>
                  <a:gd name="T52" fmla="*/ 372 w 466"/>
                  <a:gd name="T53" fmla="*/ 62 h 497"/>
                  <a:gd name="T54" fmla="*/ 372 w 466"/>
                  <a:gd name="T55" fmla="*/ 93 h 497"/>
                  <a:gd name="T56" fmla="*/ 341 w 466"/>
                  <a:gd name="T57" fmla="*/ 124 h 497"/>
                  <a:gd name="T58" fmla="*/ 341 w 466"/>
                  <a:gd name="T59" fmla="*/ 155 h 497"/>
                  <a:gd name="T60" fmla="*/ 341 w 466"/>
                  <a:gd name="T61" fmla="*/ 155 h 497"/>
                  <a:gd name="T62" fmla="*/ 310 w 466"/>
                  <a:gd name="T63" fmla="*/ 186 h 497"/>
                  <a:gd name="T64" fmla="*/ 248 w 466"/>
                  <a:gd name="T65" fmla="*/ 217 h 497"/>
                  <a:gd name="T66" fmla="*/ 186 w 466"/>
                  <a:gd name="T67" fmla="*/ 186 h 497"/>
                  <a:gd name="T68" fmla="*/ 186 w 466"/>
                  <a:gd name="T69" fmla="*/ 186 h 497"/>
                  <a:gd name="T70" fmla="*/ 124 w 466"/>
                  <a:gd name="T71" fmla="*/ 217 h 497"/>
                  <a:gd name="T72" fmla="*/ 124 w 466"/>
                  <a:gd name="T73" fmla="*/ 217 h 497"/>
                  <a:gd name="T74" fmla="*/ 93 w 466"/>
                  <a:gd name="T75" fmla="*/ 217 h 497"/>
                  <a:gd name="T76" fmla="*/ 62 w 466"/>
                  <a:gd name="T77" fmla="*/ 217 h 497"/>
                  <a:gd name="T78" fmla="*/ 62 w 466"/>
                  <a:gd name="T79" fmla="*/ 217 h 497"/>
                  <a:gd name="T80" fmla="*/ 32 w 466"/>
                  <a:gd name="T81" fmla="*/ 186 h 497"/>
                  <a:gd name="T82" fmla="*/ 0 w 466"/>
                  <a:gd name="T83" fmla="*/ 186 h 497"/>
                  <a:gd name="T84" fmla="*/ 0 w 466"/>
                  <a:gd name="T85" fmla="*/ 217 h 497"/>
                  <a:gd name="T86" fmla="*/ 32 w 466"/>
                  <a:gd name="T87" fmla="*/ 279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6" h="497">
                    <a:moveTo>
                      <a:pt x="32" y="310"/>
                    </a:moveTo>
                    <a:lnTo>
                      <a:pt x="32" y="310"/>
                    </a:lnTo>
                    <a:cubicBezTo>
                      <a:pt x="32" y="310"/>
                      <a:pt x="62" y="310"/>
                      <a:pt x="62" y="341"/>
                    </a:cubicBezTo>
                    <a:lnTo>
                      <a:pt x="62" y="341"/>
                    </a:lnTo>
                    <a:lnTo>
                      <a:pt x="62" y="372"/>
                    </a:lnTo>
                    <a:lnTo>
                      <a:pt x="62" y="372"/>
                    </a:lnTo>
                    <a:lnTo>
                      <a:pt x="62" y="403"/>
                    </a:lnTo>
                    <a:lnTo>
                      <a:pt x="62" y="403"/>
                    </a:lnTo>
                    <a:cubicBezTo>
                      <a:pt x="62" y="434"/>
                      <a:pt x="62" y="434"/>
                      <a:pt x="62" y="434"/>
                    </a:cubicBezTo>
                    <a:lnTo>
                      <a:pt x="62" y="434"/>
                    </a:lnTo>
                    <a:cubicBezTo>
                      <a:pt x="93" y="434"/>
                      <a:pt x="93" y="434"/>
                      <a:pt x="93" y="434"/>
                    </a:cubicBezTo>
                    <a:lnTo>
                      <a:pt x="93" y="434"/>
                    </a:lnTo>
                    <a:lnTo>
                      <a:pt x="93" y="434"/>
                    </a:lnTo>
                    <a:cubicBezTo>
                      <a:pt x="124" y="434"/>
                      <a:pt x="124" y="434"/>
                      <a:pt x="124" y="434"/>
                    </a:cubicBezTo>
                    <a:cubicBezTo>
                      <a:pt x="124" y="403"/>
                      <a:pt x="124" y="403"/>
                      <a:pt x="124" y="403"/>
                    </a:cubicBezTo>
                    <a:cubicBezTo>
                      <a:pt x="156" y="403"/>
                      <a:pt x="156" y="434"/>
                      <a:pt x="156" y="434"/>
                    </a:cubicBezTo>
                    <a:lnTo>
                      <a:pt x="156" y="434"/>
                    </a:lnTo>
                    <a:cubicBezTo>
                      <a:pt x="186" y="434"/>
                      <a:pt x="186" y="434"/>
                      <a:pt x="217" y="434"/>
                    </a:cubicBezTo>
                    <a:lnTo>
                      <a:pt x="217" y="434"/>
                    </a:lnTo>
                    <a:cubicBezTo>
                      <a:pt x="217" y="434"/>
                      <a:pt x="217" y="434"/>
                      <a:pt x="248" y="434"/>
                    </a:cubicBezTo>
                    <a:lnTo>
                      <a:pt x="248" y="434"/>
                    </a:lnTo>
                    <a:lnTo>
                      <a:pt x="248" y="434"/>
                    </a:lnTo>
                    <a:lnTo>
                      <a:pt x="248" y="434"/>
                    </a:lnTo>
                    <a:cubicBezTo>
                      <a:pt x="280" y="434"/>
                      <a:pt x="280" y="434"/>
                      <a:pt x="280" y="434"/>
                    </a:cubicBezTo>
                    <a:cubicBezTo>
                      <a:pt x="280" y="434"/>
                      <a:pt x="280" y="465"/>
                      <a:pt x="310" y="465"/>
                    </a:cubicBezTo>
                    <a:lnTo>
                      <a:pt x="310" y="465"/>
                    </a:lnTo>
                    <a:cubicBezTo>
                      <a:pt x="310" y="465"/>
                      <a:pt x="310" y="465"/>
                      <a:pt x="310" y="496"/>
                    </a:cubicBezTo>
                    <a:lnTo>
                      <a:pt x="310" y="496"/>
                    </a:lnTo>
                    <a:lnTo>
                      <a:pt x="341" y="465"/>
                    </a:lnTo>
                    <a:cubicBezTo>
                      <a:pt x="341" y="465"/>
                      <a:pt x="341" y="465"/>
                      <a:pt x="372" y="465"/>
                    </a:cubicBezTo>
                    <a:lnTo>
                      <a:pt x="372" y="434"/>
                    </a:lnTo>
                    <a:cubicBezTo>
                      <a:pt x="372" y="434"/>
                      <a:pt x="372" y="434"/>
                      <a:pt x="372" y="403"/>
                    </a:cubicBezTo>
                    <a:lnTo>
                      <a:pt x="372" y="403"/>
                    </a:lnTo>
                    <a:lnTo>
                      <a:pt x="372" y="403"/>
                    </a:lnTo>
                    <a:lnTo>
                      <a:pt x="372" y="403"/>
                    </a:lnTo>
                    <a:cubicBezTo>
                      <a:pt x="372" y="372"/>
                      <a:pt x="404" y="310"/>
                      <a:pt x="434" y="310"/>
                    </a:cubicBezTo>
                    <a:lnTo>
                      <a:pt x="434" y="310"/>
                    </a:lnTo>
                    <a:cubicBezTo>
                      <a:pt x="434" y="279"/>
                      <a:pt x="434" y="279"/>
                      <a:pt x="434" y="279"/>
                    </a:cubicBezTo>
                    <a:lnTo>
                      <a:pt x="434" y="279"/>
                    </a:lnTo>
                    <a:cubicBezTo>
                      <a:pt x="434" y="248"/>
                      <a:pt x="434" y="217"/>
                      <a:pt x="434" y="217"/>
                    </a:cubicBezTo>
                    <a:cubicBezTo>
                      <a:pt x="465" y="217"/>
                      <a:pt x="465" y="217"/>
                      <a:pt x="465" y="186"/>
                    </a:cubicBezTo>
                    <a:lnTo>
                      <a:pt x="465" y="155"/>
                    </a:lnTo>
                    <a:lnTo>
                      <a:pt x="465" y="155"/>
                    </a:lnTo>
                    <a:cubicBezTo>
                      <a:pt x="465" y="124"/>
                      <a:pt x="465" y="124"/>
                      <a:pt x="465" y="124"/>
                    </a:cubicBezTo>
                    <a:cubicBezTo>
                      <a:pt x="465" y="93"/>
                      <a:pt x="465" y="93"/>
                      <a:pt x="465" y="93"/>
                    </a:cubicBezTo>
                    <a:lnTo>
                      <a:pt x="465" y="93"/>
                    </a:lnTo>
                    <a:cubicBezTo>
                      <a:pt x="434" y="93"/>
                      <a:pt x="434" y="62"/>
                      <a:pt x="434" y="31"/>
                    </a:cubicBezTo>
                    <a:cubicBezTo>
                      <a:pt x="434" y="31"/>
                      <a:pt x="434" y="31"/>
                      <a:pt x="434" y="0"/>
                    </a:cubicBezTo>
                    <a:lnTo>
                      <a:pt x="434" y="0"/>
                    </a:lnTo>
                    <a:cubicBezTo>
                      <a:pt x="434" y="0"/>
                      <a:pt x="404" y="0"/>
                      <a:pt x="372" y="0"/>
                    </a:cubicBezTo>
                    <a:cubicBezTo>
                      <a:pt x="372" y="0"/>
                      <a:pt x="372" y="0"/>
                      <a:pt x="372" y="31"/>
                    </a:cubicBezTo>
                    <a:lnTo>
                      <a:pt x="372" y="31"/>
                    </a:lnTo>
                    <a:cubicBezTo>
                      <a:pt x="372" y="31"/>
                      <a:pt x="372" y="31"/>
                      <a:pt x="372" y="62"/>
                    </a:cubicBezTo>
                    <a:lnTo>
                      <a:pt x="372" y="62"/>
                    </a:lnTo>
                    <a:lnTo>
                      <a:pt x="372" y="62"/>
                    </a:lnTo>
                    <a:lnTo>
                      <a:pt x="372" y="93"/>
                    </a:lnTo>
                    <a:cubicBezTo>
                      <a:pt x="341" y="93"/>
                      <a:pt x="341" y="93"/>
                      <a:pt x="341" y="93"/>
                    </a:cubicBezTo>
                    <a:lnTo>
                      <a:pt x="341" y="124"/>
                    </a:lnTo>
                    <a:lnTo>
                      <a:pt x="341" y="124"/>
                    </a:lnTo>
                    <a:cubicBezTo>
                      <a:pt x="341" y="155"/>
                      <a:pt x="341" y="155"/>
                      <a:pt x="341" y="155"/>
                    </a:cubicBezTo>
                    <a:lnTo>
                      <a:pt x="341" y="155"/>
                    </a:lnTo>
                    <a:lnTo>
                      <a:pt x="341" y="155"/>
                    </a:lnTo>
                    <a:cubicBezTo>
                      <a:pt x="310" y="186"/>
                      <a:pt x="310" y="186"/>
                      <a:pt x="310" y="186"/>
                    </a:cubicBezTo>
                    <a:lnTo>
                      <a:pt x="310" y="186"/>
                    </a:lnTo>
                    <a:cubicBezTo>
                      <a:pt x="280" y="186"/>
                      <a:pt x="280" y="186"/>
                      <a:pt x="280" y="186"/>
                    </a:cubicBezTo>
                    <a:cubicBezTo>
                      <a:pt x="280" y="186"/>
                      <a:pt x="248" y="186"/>
                      <a:pt x="248" y="217"/>
                    </a:cubicBezTo>
                    <a:lnTo>
                      <a:pt x="248" y="217"/>
                    </a:lnTo>
                    <a:cubicBezTo>
                      <a:pt x="217" y="217"/>
                      <a:pt x="217" y="186"/>
                      <a:pt x="186" y="186"/>
                    </a:cubicBezTo>
                    <a:lnTo>
                      <a:pt x="186" y="186"/>
                    </a:lnTo>
                    <a:lnTo>
                      <a:pt x="186" y="186"/>
                    </a:lnTo>
                    <a:cubicBezTo>
                      <a:pt x="186" y="186"/>
                      <a:pt x="156" y="186"/>
                      <a:pt x="156" y="217"/>
                    </a:cubicBezTo>
                    <a:cubicBezTo>
                      <a:pt x="156" y="217"/>
                      <a:pt x="156" y="217"/>
                      <a:pt x="124" y="217"/>
                    </a:cubicBezTo>
                    <a:lnTo>
                      <a:pt x="124" y="217"/>
                    </a:lnTo>
                    <a:lnTo>
                      <a:pt x="124" y="217"/>
                    </a:lnTo>
                    <a:cubicBezTo>
                      <a:pt x="124" y="217"/>
                      <a:pt x="124" y="217"/>
                      <a:pt x="93" y="217"/>
                    </a:cubicBezTo>
                    <a:lnTo>
                      <a:pt x="93" y="217"/>
                    </a:lnTo>
                    <a:lnTo>
                      <a:pt x="93" y="217"/>
                    </a:lnTo>
                    <a:cubicBezTo>
                      <a:pt x="93" y="217"/>
                      <a:pt x="93" y="217"/>
                      <a:pt x="62" y="217"/>
                    </a:cubicBezTo>
                    <a:lnTo>
                      <a:pt x="62" y="217"/>
                    </a:lnTo>
                    <a:lnTo>
                      <a:pt x="62" y="217"/>
                    </a:lnTo>
                    <a:lnTo>
                      <a:pt x="32" y="217"/>
                    </a:lnTo>
                    <a:cubicBezTo>
                      <a:pt x="32" y="186"/>
                      <a:pt x="32" y="186"/>
                      <a:pt x="32" y="186"/>
                    </a:cubicBezTo>
                    <a:cubicBezTo>
                      <a:pt x="32" y="186"/>
                      <a:pt x="32" y="186"/>
                      <a:pt x="0" y="186"/>
                    </a:cubicBezTo>
                    <a:lnTo>
                      <a:pt x="0" y="186"/>
                    </a:lnTo>
                    <a:lnTo>
                      <a:pt x="0" y="186"/>
                    </a:lnTo>
                    <a:lnTo>
                      <a:pt x="0" y="217"/>
                    </a:lnTo>
                    <a:lnTo>
                      <a:pt x="0" y="217"/>
                    </a:lnTo>
                    <a:cubicBezTo>
                      <a:pt x="32" y="217"/>
                      <a:pt x="32" y="279"/>
                      <a:pt x="32" y="279"/>
                    </a:cubicBezTo>
                    <a:lnTo>
                      <a:pt x="32" y="31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Freeform 134"/>
              <p:cNvSpPr>
                <a:spLocks noChangeArrowheads="1"/>
              </p:cNvSpPr>
              <p:nvPr/>
            </p:nvSpPr>
            <p:spPr bwMode="auto">
              <a:xfrm>
                <a:off x="4549775" y="1747838"/>
                <a:ext cx="357188" cy="312737"/>
              </a:xfrm>
              <a:custGeom>
                <a:avLst/>
                <a:gdLst>
                  <a:gd name="T0" fmla="*/ 992 w 993"/>
                  <a:gd name="T1" fmla="*/ 774 h 869"/>
                  <a:gd name="T2" fmla="*/ 992 w 993"/>
                  <a:gd name="T3" fmla="*/ 744 h 869"/>
                  <a:gd name="T4" fmla="*/ 992 w 993"/>
                  <a:gd name="T5" fmla="*/ 744 h 869"/>
                  <a:gd name="T6" fmla="*/ 960 w 993"/>
                  <a:gd name="T7" fmla="*/ 713 h 869"/>
                  <a:gd name="T8" fmla="*/ 899 w 993"/>
                  <a:gd name="T9" fmla="*/ 650 h 869"/>
                  <a:gd name="T10" fmla="*/ 899 w 993"/>
                  <a:gd name="T11" fmla="*/ 620 h 869"/>
                  <a:gd name="T12" fmla="*/ 868 w 993"/>
                  <a:gd name="T13" fmla="*/ 589 h 869"/>
                  <a:gd name="T14" fmla="*/ 899 w 993"/>
                  <a:gd name="T15" fmla="*/ 557 h 869"/>
                  <a:gd name="T16" fmla="*/ 899 w 993"/>
                  <a:gd name="T17" fmla="*/ 557 h 869"/>
                  <a:gd name="T18" fmla="*/ 930 w 993"/>
                  <a:gd name="T19" fmla="*/ 526 h 869"/>
                  <a:gd name="T20" fmla="*/ 899 w 993"/>
                  <a:gd name="T21" fmla="*/ 496 h 869"/>
                  <a:gd name="T22" fmla="*/ 868 w 993"/>
                  <a:gd name="T23" fmla="*/ 433 h 869"/>
                  <a:gd name="T24" fmla="*/ 868 w 993"/>
                  <a:gd name="T25" fmla="*/ 402 h 869"/>
                  <a:gd name="T26" fmla="*/ 868 w 993"/>
                  <a:gd name="T27" fmla="*/ 341 h 869"/>
                  <a:gd name="T28" fmla="*/ 868 w 993"/>
                  <a:gd name="T29" fmla="*/ 309 h 869"/>
                  <a:gd name="T30" fmla="*/ 868 w 993"/>
                  <a:gd name="T31" fmla="*/ 278 h 869"/>
                  <a:gd name="T32" fmla="*/ 899 w 993"/>
                  <a:gd name="T33" fmla="*/ 217 h 869"/>
                  <a:gd name="T34" fmla="*/ 868 w 993"/>
                  <a:gd name="T35" fmla="*/ 185 h 869"/>
                  <a:gd name="T36" fmla="*/ 836 w 993"/>
                  <a:gd name="T37" fmla="*/ 154 h 869"/>
                  <a:gd name="T38" fmla="*/ 806 w 993"/>
                  <a:gd name="T39" fmla="*/ 124 h 869"/>
                  <a:gd name="T40" fmla="*/ 775 w 993"/>
                  <a:gd name="T41" fmla="*/ 124 h 869"/>
                  <a:gd name="T42" fmla="*/ 682 w 993"/>
                  <a:gd name="T43" fmla="*/ 93 h 869"/>
                  <a:gd name="T44" fmla="*/ 682 w 993"/>
                  <a:gd name="T45" fmla="*/ 93 h 869"/>
                  <a:gd name="T46" fmla="*/ 651 w 993"/>
                  <a:gd name="T47" fmla="*/ 93 h 869"/>
                  <a:gd name="T48" fmla="*/ 651 w 993"/>
                  <a:gd name="T49" fmla="*/ 93 h 869"/>
                  <a:gd name="T50" fmla="*/ 558 w 993"/>
                  <a:gd name="T51" fmla="*/ 154 h 869"/>
                  <a:gd name="T52" fmla="*/ 434 w 993"/>
                  <a:gd name="T53" fmla="*/ 185 h 869"/>
                  <a:gd name="T54" fmla="*/ 372 w 993"/>
                  <a:gd name="T55" fmla="*/ 185 h 869"/>
                  <a:gd name="T56" fmla="*/ 310 w 993"/>
                  <a:gd name="T57" fmla="*/ 124 h 869"/>
                  <a:gd name="T58" fmla="*/ 216 w 993"/>
                  <a:gd name="T59" fmla="*/ 93 h 869"/>
                  <a:gd name="T60" fmla="*/ 186 w 993"/>
                  <a:gd name="T61" fmla="*/ 61 h 869"/>
                  <a:gd name="T62" fmla="*/ 155 w 993"/>
                  <a:gd name="T63" fmla="*/ 30 h 869"/>
                  <a:gd name="T64" fmla="*/ 155 w 993"/>
                  <a:gd name="T65" fmla="*/ 0 h 869"/>
                  <a:gd name="T66" fmla="*/ 124 w 993"/>
                  <a:gd name="T67" fmla="*/ 30 h 869"/>
                  <a:gd name="T68" fmla="*/ 124 w 993"/>
                  <a:gd name="T69" fmla="*/ 30 h 869"/>
                  <a:gd name="T70" fmla="*/ 124 w 993"/>
                  <a:gd name="T71" fmla="*/ 61 h 869"/>
                  <a:gd name="T72" fmla="*/ 31 w 993"/>
                  <a:gd name="T73" fmla="*/ 30 h 869"/>
                  <a:gd name="T74" fmla="*/ 0 w 993"/>
                  <a:gd name="T75" fmla="*/ 0 h 869"/>
                  <a:gd name="T76" fmla="*/ 0 w 993"/>
                  <a:gd name="T77" fmla="*/ 30 h 869"/>
                  <a:gd name="T78" fmla="*/ 31 w 993"/>
                  <a:gd name="T79" fmla="*/ 124 h 869"/>
                  <a:gd name="T80" fmla="*/ 31 w 993"/>
                  <a:gd name="T81" fmla="*/ 124 h 869"/>
                  <a:gd name="T82" fmla="*/ 62 w 993"/>
                  <a:gd name="T83" fmla="*/ 154 h 869"/>
                  <a:gd name="T84" fmla="*/ 92 w 993"/>
                  <a:gd name="T85" fmla="*/ 185 h 869"/>
                  <a:gd name="T86" fmla="*/ 124 w 993"/>
                  <a:gd name="T87" fmla="*/ 217 h 869"/>
                  <a:gd name="T88" fmla="*/ 124 w 993"/>
                  <a:gd name="T89" fmla="*/ 248 h 869"/>
                  <a:gd name="T90" fmla="*/ 92 w 993"/>
                  <a:gd name="T91" fmla="*/ 309 h 869"/>
                  <a:gd name="T92" fmla="*/ 92 w 993"/>
                  <a:gd name="T93" fmla="*/ 341 h 869"/>
                  <a:gd name="T94" fmla="*/ 124 w 993"/>
                  <a:gd name="T95" fmla="*/ 372 h 869"/>
                  <a:gd name="T96" fmla="*/ 124 w 993"/>
                  <a:gd name="T97" fmla="*/ 372 h 869"/>
                  <a:gd name="T98" fmla="*/ 155 w 993"/>
                  <a:gd name="T99" fmla="*/ 402 h 869"/>
                  <a:gd name="T100" fmla="*/ 186 w 993"/>
                  <a:gd name="T101" fmla="*/ 433 h 869"/>
                  <a:gd name="T102" fmla="*/ 216 w 993"/>
                  <a:gd name="T103" fmla="*/ 496 h 869"/>
                  <a:gd name="T104" fmla="*/ 216 w 993"/>
                  <a:gd name="T105" fmla="*/ 526 h 869"/>
                  <a:gd name="T106" fmla="*/ 248 w 993"/>
                  <a:gd name="T107" fmla="*/ 557 h 869"/>
                  <a:gd name="T108" fmla="*/ 340 w 993"/>
                  <a:gd name="T109" fmla="*/ 589 h 869"/>
                  <a:gd name="T110" fmla="*/ 372 w 993"/>
                  <a:gd name="T111" fmla="*/ 681 h 869"/>
                  <a:gd name="T112" fmla="*/ 496 w 993"/>
                  <a:gd name="T113" fmla="*/ 744 h 869"/>
                  <a:gd name="T114" fmla="*/ 588 w 993"/>
                  <a:gd name="T115" fmla="*/ 774 h 869"/>
                  <a:gd name="T116" fmla="*/ 682 w 993"/>
                  <a:gd name="T117" fmla="*/ 744 h 869"/>
                  <a:gd name="T118" fmla="*/ 712 w 993"/>
                  <a:gd name="T119" fmla="*/ 837 h 869"/>
                  <a:gd name="T120" fmla="*/ 868 w 993"/>
                  <a:gd name="T121" fmla="*/ 837 h 869"/>
                  <a:gd name="T122" fmla="*/ 930 w 993"/>
                  <a:gd name="T123" fmla="*/ 868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93" h="869">
                    <a:moveTo>
                      <a:pt x="992" y="774"/>
                    </a:moveTo>
                    <a:lnTo>
                      <a:pt x="992" y="774"/>
                    </a:lnTo>
                    <a:lnTo>
                      <a:pt x="992" y="774"/>
                    </a:lnTo>
                    <a:lnTo>
                      <a:pt x="992" y="774"/>
                    </a:lnTo>
                    <a:cubicBezTo>
                      <a:pt x="992" y="774"/>
                      <a:pt x="992" y="774"/>
                      <a:pt x="992" y="744"/>
                    </a:cubicBezTo>
                    <a:lnTo>
                      <a:pt x="992" y="744"/>
                    </a:lnTo>
                    <a:lnTo>
                      <a:pt x="992" y="744"/>
                    </a:lnTo>
                    <a:lnTo>
                      <a:pt x="992" y="744"/>
                    </a:lnTo>
                    <a:lnTo>
                      <a:pt x="992" y="744"/>
                    </a:lnTo>
                    <a:cubicBezTo>
                      <a:pt x="992" y="744"/>
                      <a:pt x="992" y="744"/>
                      <a:pt x="992" y="713"/>
                    </a:cubicBezTo>
                    <a:lnTo>
                      <a:pt x="960" y="713"/>
                    </a:lnTo>
                    <a:lnTo>
                      <a:pt x="960" y="713"/>
                    </a:lnTo>
                    <a:lnTo>
                      <a:pt x="960" y="713"/>
                    </a:lnTo>
                    <a:cubicBezTo>
                      <a:pt x="930" y="681"/>
                      <a:pt x="930" y="681"/>
                      <a:pt x="899" y="650"/>
                    </a:cubicBezTo>
                    <a:lnTo>
                      <a:pt x="899" y="650"/>
                    </a:lnTo>
                    <a:lnTo>
                      <a:pt x="899" y="650"/>
                    </a:lnTo>
                    <a:cubicBezTo>
                      <a:pt x="899" y="620"/>
                      <a:pt x="899" y="620"/>
                      <a:pt x="899" y="620"/>
                    </a:cubicBezTo>
                    <a:lnTo>
                      <a:pt x="899" y="620"/>
                    </a:lnTo>
                    <a:lnTo>
                      <a:pt x="899" y="620"/>
                    </a:lnTo>
                    <a:lnTo>
                      <a:pt x="899" y="620"/>
                    </a:lnTo>
                    <a:lnTo>
                      <a:pt x="868" y="589"/>
                    </a:lnTo>
                    <a:lnTo>
                      <a:pt x="868" y="589"/>
                    </a:lnTo>
                    <a:cubicBezTo>
                      <a:pt x="868" y="589"/>
                      <a:pt x="899" y="589"/>
                      <a:pt x="899" y="557"/>
                    </a:cubicBezTo>
                    <a:lnTo>
                      <a:pt x="899" y="557"/>
                    </a:lnTo>
                    <a:lnTo>
                      <a:pt x="899" y="557"/>
                    </a:lnTo>
                    <a:lnTo>
                      <a:pt x="899" y="557"/>
                    </a:lnTo>
                    <a:lnTo>
                      <a:pt x="899" y="557"/>
                    </a:lnTo>
                    <a:lnTo>
                      <a:pt x="899" y="557"/>
                    </a:lnTo>
                    <a:lnTo>
                      <a:pt x="930" y="526"/>
                    </a:lnTo>
                    <a:lnTo>
                      <a:pt x="930" y="526"/>
                    </a:lnTo>
                    <a:lnTo>
                      <a:pt x="930" y="526"/>
                    </a:lnTo>
                    <a:cubicBezTo>
                      <a:pt x="899" y="526"/>
                      <a:pt x="899" y="526"/>
                      <a:pt x="899" y="526"/>
                    </a:cubicBezTo>
                    <a:cubicBezTo>
                      <a:pt x="899" y="496"/>
                      <a:pt x="899" y="496"/>
                      <a:pt x="899" y="496"/>
                    </a:cubicBezTo>
                    <a:cubicBezTo>
                      <a:pt x="868" y="496"/>
                      <a:pt x="868" y="496"/>
                      <a:pt x="868" y="465"/>
                    </a:cubicBezTo>
                    <a:lnTo>
                      <a:pt x="868" y="465"/>
                    </a:lnTo>
                    <a:cubicBezTo>
                      <a:pt x="868" y="465"/>
                      <a:pt x="868" y="465"/>
                      <a:pt x="868" y="433"/>
                    </a:cubicBezTo>
                    <a:lnTo>
                      <a:pt x="868" y="433"/>
                    </a:lnTo>
                    <a:lnTo>
                      <a:pt x="868" y="433"/>
                    </a:lnTo>
                    <a:lnTo>
                      <a:pt x="868" y="402"/>
                    </a:lnTo>
                    <a:lnTo>
                      <a:pt x="868" y="372"/>
                    </a:lnTo>
                    <a:lnTo>
                      <a:pt x="868" y="372"/>
                    </a:lnTo>
                    <a:cubicBezTo>
                      <a:pt x="868" y="372"/>
                      <a:pt x="868" y="372"/>
                      <a:pt x="868" y="341"/>
                    </a:cubicBezTo>
                    <a:lnTo>
                      <a:pt x="868" y="341"/>
                    </a:lnTo>
                    <a:lnTo>
                      <a:pt x="868" y="341"/>
                    </a:lnTo>
                    <a:cubicBezTo>
                      <a:pt x="868" y="309"/>
                      <a:pt x="868" y="309"/>
                      <a:pt x="868" y="309"/>
                    </a:cubicBezTo>
                    <a:lnTo>
                      <a:pt x="868" y="278"/>
                    </a:lnTo>
                    <a:lnTo>
                      <a:pt x="868" y="278"/>
                    </a:lnTo>
                    <a:lnTo>
                      <a:pt x="868" y="278"/>
                    </a:lnTo>
                    <a:lnTo>
                      <a:pt x="899" y="248"/>
                    </a:lnTo>
                    <a:cubicBezTo>
                      <a:pt x="899" y="248"/>
                      <a:pt x="899" y="248"/>
                      <a:pt x="899" y="217"/>
                    </a:cubicBezTo>
                    <a:lnTo>
                      <a:pt x="899" y="217"/>
                    </a:lnTo>
                    <a:lnTo>
                      <a:pt x="899" y="185"/>
                    </a:lnTo>
                    <a:lnTo>
                      <a:pt x="899" y="185"/>
                    </a:lnTo>
                    <a:cubicBezTo>
                      <a:pt x="868" y="185"/>
                      <a:pt x="868" y="185"/>
                      <a:pt x="868" y="185"/>
                    </a:cubicBezTo>
                    <a:cubicBezTo>
                      <a:pt x="868" y="185"/>
                      <a:pt x="868" y="185"/>
                      <a:pt x="836" y="154"/>
                    </a:cubicBezTo>
                    <a:lnTo>
                      <a:pt x="836" y="154"/>
                    </a:lnTo>
                    <a:lnTo>
                      <a:pt x="836" y="154"/>
                    </a:lnTo>
                    <a:cubicBezTo>
                      <a:pt x="836" y="154"/>
                      <a:pt x="836" y="154"/>
                      <a:pt x="806" y="154"/>
                    </a:cubicBezTo>
                    <a:lnTo>
                      <a:pt x="806" y="124"/>
                    </a:lnTo>
                    <a:lnTo>
                      <a:pt x="806" y="124"/>
                    </a:lnTo>
                    <a:lnTo>
                      <a:pt x="775" y="124"/>
                    </a:lnTo>
                    <a:lnTo>
                      <a:pt x="775" y="124"/>
                    </a:lnTo>
                    <a:lnTo>
                      <a:pt x="775" y="124"/>
                    </a:lnTo>
                    <a:cubicBezTo>
                      <a:pt x="744" y="124"/>
                      <a:pt x="744" y="124"/>
                      <a:pt x="744" y="124"/>
                    </a:cubicBezTo>
                    <a:lnTo>
                      <a:pt x="744" y="124"/>
                    </a:lnTo>
                    <a:cubicBezTo>
                      <a:pt x="712" y="124"/>
                      <a:pt x="682" y="93"/>
                      <a:pt x="682" y="93"/>
                    </a:cubicBezTo>
                    <a:lnTo>
                      <a:pt x="682" y="93"/>
                    </a:lnTo>
                    <a:lnTo>
                      <a:pt x="682" y="93"/>
                    </a:lnTo>
                    <a:lnTo>
                      <a:pt x="682" y="93"/>
                    </a:lnTo>
                    <a:lnTo>
                      <a:pt x="651" y="93"/>
                    </a:lnTo>
                    <a:lnTo>
                      <a:pt x="651" y="93"/>
                    </a:lnTo>
                    <a:lnTo>
                      <a:pt x="651" y="93"/>
                    </a:lnTo>
                    <a:lnTo>
                      <a:pt x="651" y="93"/>
                    </a:lnTo>
                    <a:lnTo>
                      <a:pt x="651" y="93"/>
                    </a:lnTo>
                    <a:lnTo>
                      <a:pt x="651" y="93"/>
                    </a:lnTo>
                    <a:cubicBezTo>
                      <a:pt x="620" y="93"/>
                      <a:pt x="620" y="93"/>
                      <a:pt x="620" y="93"/>
                    </a:cubicBezTo>
                    <a:cubicBezTo>
                      <a:pt x="588" y="124"/>
                      <a:pt x="588" y="124"/>
                      <a:pt x="558" y="154"/>
                    </a:cubicBezTo>
                    <a:lnTo>
                      <a:pt x="558" y="154"/>
                    </a:lnTo>
                    <a:lnTo>
                      <a:pt x="558" y="154"/>
                    </a:lnTo>
                    <a:cubicBezTo>
                      <a:pt x="527" y="154"/>
                      <a:pt x="527" y="185"/>
                      <a:pt x="496" y="185"/>
                    </a:cubicBezTo>
                    <a:cubicBezTo>
                      <a:pt x="496" y="185"/>
                      <a:pt x="464" y="185"/>
                      <a:pt x="434" y="185"/>
                    </a:cubicBezTo>
                    <a:cubicBezTo>
                      <a:pt x="434" y="185"/>
                      <a:pt x="434" y="185"/>
                      <a:pt x="403" y="185"/>
                    </a:cubicBezTo>
                    <a:lnTo>
                      <a:pt x="372" y="185"/>
                    </a:lnTo>
                    <a:lnTo>
                      <a:pt x="372" y="185"/>
                    </a:lnTo>
                    <a:cubicBezTo>
                      <a:pt x="340" y="185"/>
                      <a:pt x="340" y="185"/>
                      <a:pt x="340" y="154"/>
                    </a:cubicBezTo>
                    <a:cubicBezTo>
                      <a:pt x="310" y="154"/>
                      <a:pt x="310" y="154"/>
                      <a:pt x="310" y="124"/>
                    </a:cubicBezTo>
                    <a:lnTo>
                      <a:pt x="310" y="124"/>
                    </a:lnTo>
                    <a:lnTo>
                      <a:pt x="279" y="124"/>
                    </a:lnTo>
                    <a:cubicBezTo>
                      <a:pt x="248" y="124"/>
                      <a:pt x="248" y="124"/>
                      <a:pt x="216" y="93"/>
                    </a:cubicBezTo>
                    <a:lnTo>
                      <a:pt x="216" y="93"/>
                    </a:lnTo>
                    <a:lnTo>
                      <a:pt x="216" y="93"/>
                    </a:lnTo>
                    <a:cubicBezTo>
                      <a:pt x="216" y="93"/>
                      <a:pt x="216" y="93"/>
                      <a:pt x="216" y="61"/>
                    </a:cubicBezTo>
                    <a:lnTo>
                      <a:pt x="186" y="61"/>
                    </a:lnTo>
                    <a:lnTo>
                      <a:pt x="186" y="61"/>
                    </a:lnTo>
                    <a:lnTo>
                      <a:pt x="155" y="30"/>
                    </a:lnTo>
                    <a:lnTo>
                      <a:pt x="155" y="3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cubicBezTo>
                      <a:pt x="155" y="0"/>
                      <a:pt x="155" y="0"/>
                      <a:pt x="155" y="30"/>
                    </a:cubicBezTo>
                    <a:lnTo>
                      <a:pt x="155" y="30"/>
                    </a:lnTo>
                    <a:cubicBezTo>
                      <a:pt x="124" y="30"/>
                      <a:pt x="124" y="30"/>
                      <a:pt x="124" y="30"/>
                    </a:cubicBezTo>
                    <a:lnTo>
                      <a:pt x="124" y="30"/>
                    </a:lnTo>
                    <a:lnTo>
                      <a:pt x="124" y="30"/>
                    </a:lnTo>
                    <a:lnTo>
                      <a:pt x="124" y="30"/>
                    </a:lnTo>
                    <a:cubicBezTo>
                      <a:pt x="124" y="30"/>
                      <a:pt x="124" y="30"/>
                      <a:pt x="124" y="61"/>
                    </a:cubicBezTo>
                    <a:lnTo>
                      <a:pt x="124" y="61"/>
                    </a:lnTo>
                    <a:lnTo>
                      <a:pt x="124" y="61"/>
                    </a:lnTo>
                    <a:cubicBezTo>
                      <a:pt x="92" y="61"/>
                      <a:pt x="92" y="61"/>
                      <a:pt x="92" y="61"/>
                    </a:cubicBezTo>
                    <a:lnTo>
                      <a:pt x="92" y="61"/>
                    </a:lnTo>
                    <a:cubicBezTo>
                      <a:pt x="62" y="61"/>
                      <a:pt x="31" y="30"/>
                      <a:pt x="31" y="30"/>
                    </a:cubicBezTo>
                    <a:lnTo>
                      <a:pt x="31" y="3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0"/>
                      <a:pt x="0" y="0"/>
                      <a:pt x="0" y="30"/>
                    </a:cubicBezTo>
                    <a:lnTo>
                      <a:pt x="0" y="30"/>
                    </a:lnTo>
                    <a:cubicBezTo>
                      <a:pt x="31" y="30"/>
                      <a:pt x="31" y="30"/>
                      <a:pt x="31" y="61"/>
                    </a:cubicBezTo>
                    <a:lnTo>
                      <a:pt x="31" y="61"/>
                    </a:lnTo>
                    <a:cubicBezTo>
                      <a:pt x="31" y="93"/>
                      <a:pt x="31" y="93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4"/>
                    </a:lnTo>
                    <a:cubicBezTo>
                      <a:pt x="31" y="124"/>
                      <a:pt x="31" y="154"/>
                      <a:pt x="62" y="154"/>
                    </a:cubicBezTo>
                    <a:lnTo>
                      <a:pt x="62" y="154"/>
                    </a:lnTo>
                    <a:lnTo>
                      <a:pt x="62" y="154"/>
                    </a:lnTo>
                    <a:cubicBezTo>
                      <a:pt x="62" y="154"/>
                      <a:pt x="62" y="185"/>
                      <a:pt x="92" y="185"/>
                    </a:cubicBezTo>
                    <a:lnTo>
                      <a:pt x="92" y="185"/>
                    </a:lnTo>
                    <a:lnTo>
                      <a:pt x="92" y="185"/>
                    </a:lnTo>
                    <a:lnTo>
                      <a:pt x="92" y="185"/>
                    </a:lnTo>
                    <a:cubicBezTo>
                      <a:pt x="124" y="185"/>
                      <a:pt x="124" y="185"/>
                      <a:pt x="124" y="217"/>
                    </a:cubicBezTo>
                    <a:lnTo>
                      <a:pt x="124" y="217"/>
                    </a:lnTo>
                    <a:lnTo>
                      <a:pt x="124" y="248"/>
                    </a:lnTo>
                    <a:lnTo>
                      <a:pt x="124" y="248"/>
                    </a:lnTo>
                    <a:lnTo>
                      <a:pt x="124" y="248"/>
                    </a:lnTo>
                    <a:cubicBezTo>
                      <a:pt x="124" y="278"/>
                      <a:pt x="92" y="278"/>
                      <a:pt x="92" y="309"/>
                    </a:cubicBezTo>
                    <a:lnTo>
                      <a:pt x="92" y="309"/>
                    </a:lnTo>
                    <a:cubicBezTo>
                      <a:pt x="92" y="309"/>
                      <a:pt x="92" y="309"/>
                      <a:pt x="92" y="341"/>
                    </a:cubicBezTo>
                    <a:lnTo>
                      <a:pt x="92" y="341"/>
                    </a:lnTo>
                    <a:lnTo>
                      <a:pt x="92" y="341"/>
                    </a:lnTo>
                    <a:lnTo>
                      <a:pt x="92" y="341"/>
                    </a:lnTo>
                    <a:lnTo>
                      <a:pt x="92" y="341"/>
                    </a:lnTo>
                    <a:cubicBezTo>
                      <a:pt x="124" y="341"/>
                      <a:pt x="124" y="372"/>
                      <a:pt x="124" y="372"/>
                    </a:cubicBezTo>
                    <a:lnTo>
                      <a:pt x="124" y="372"/>
                    </a:lnTo>
                    <a:lnTo>
                      <a:pt x="124" y="372"/>
                    </a:lnTo>
                    <a:lnTo>
                      <a:pt x="124" y="372"/>
                    </a:lnTo>
                    <a:cubicBezTo>
                      <a:pt x="155" y="402"/>
                      <a:pt x="155" y="402"/>
                      <a:pt x="155" y="402"/>
                    </a:cubicBezTo>
                    <a:lnTo>
                      <a:pt x="155" y="402"/>
                    </a:lnTo>
                    <a:lnTo>
                      <a:pt x="155" y="402"/>
                    </a:lnTo>
                    <a:cubicBezTo>
                      <a:pt x="186" y="402"/>
                      <a:pt x="186" y="402"/>
                      <a:pt x="186" y="433"/>
                    </a:cubicBezTo>
                    <a:lnTo>
                      <a:pt x="186" y="433"/>
                    </a:lnTo>
                    <a:lnTo>
                      <a:pt x="186" y="433"/>
                    </a:lnTo>
                    <a:lnTo>
                      <a:pt x="186" y="433"/>
                    </a:lnTo>
                    <a:cubicBezTo>
                      <a:pt x="216" y="433"/>
                      <a:pt x="216" y="465"/>
                      <a:pt x="216" y="465"/>
                    </a:cubicBezTo>
                    <a:lnTo>
                      <a:pt x="216" y="496"/>
                    </a:lnTo>
                    <a:lnTo>
                      <a:pt x="216" y="526"/>
                    </a:lnTo>
                    <a:lnTo>
                      <a:pt x="216" y="526"/>
                    </a:lnTo>
                    <a:lnTo>
                      <a:pt x="216" y="526"/>
                    </a:lnTo>
                    <a:cubicBezTo>
                      <a:pt x="216" y="557"/>
                      <a:pt x="248" y="557"/>
                      <a:pt x="248" y="557"/>
                    </a:cubicBezTo>
                    <a:lnTo>
                      <a:pt x="248" y="557"/>
                    </a:lnTo>
                    <a:lnTo>
                      <a:pt x="248" y="557"/>
                    </a:lnTo>
                    <a:lnTo>
                      <a:pt x="279" y="557"/>
                    </a:lnTo>
                    <a:cubicBezTo>
                      <a:pt x="310" y="557"/>
                      <a:pt x="340" y="557"/>
                      <a:pt x="340" y="589"/>
                    </a:cubicBezTo>
                    <a:lnTo>
                      <a:pt x="340" y="589"/>
                    </a:lnTo>
                    <a:cubicBezTo>
                      <a:pt x="340" y="620"/>
                      <a:pt x="372" y="620"/>
                      <a:pt x="372" y="650"/>
                    </a:cubicBezTo>
                    <a:lnTo>
                      <a:pt x="372" y="681"/>
                    </a:lnTo>
                    <a:lnTo>
                      <a:pt x="372" y="681"/>
                    </a:lnTo>
                    <a:cubicBezTo>
                      <a:pt x="403" y="681"/>
                      <a:pt x="403" y="713"/>
                      <a:pt x="403" y="713"/>
                    </a:cubicBezTo>
                    <a:cubicBezTo>
                      <a:pt x="464" y="713"/>
                      <a:pt x="464" y="744"/>
                      <a:pt x="496" y="744"/>
                    </a:cubicBezTo>
                    <a:lnTo>
                      <a:pt x="496" y="744"/>
                    </a:lnTo>
                    <a:cubicBezTo>
                      <a:pt x="527" y="774"/>
                      <a:pt x="527" y="774"/>
                      <a:pt x="558" y="774"/>
                    </a:cubicBezTo>
                    <a:lnTo>
                      <a:pt x="558" y="774"/>
                    </a:lnTo>
                    <a:cubicBezTo>
                      <a:pt x="588" y="774"/>
                      <a:pt x="588" y="774"/>
                      <a:pt x="588" y="774"/>
                    </a:cubicBezTo>
                    <a:cubicBezTo>
                      <a:pt x="588" y="774"/>
                      <a:pt x="588" y="774"/>
                      <a:pt x="620" y="744"/>
                    </a:cubicBezTo>
                    <a:lnTo>
                      <a:pt x="651" y="744"/>
                    </a:lnTo>
                    <a:cubicBezTo>
                      <a:pt x="651" y="744"/>
                      <a:pt x="651" y="744"/>
                      <a:pt x="682" y="744"/>
                    </a:cubicBezTo>
                    <a:cubicBezTo>
                      <a:pt x="712" y="744"/>
                      <a:pt x="712" y="774"/>
                      <a:pt x="712" y="805"/>
                    </a:cubicBezTo>
                    <a:cubicBezTo>
                      <a:pt x="712" y="805"/>
                      <a:pt x="712" y="805"/>
                      <a:pt x="712" y="837"/>
                    </a:cubicBezTo>
                    <a:lnTo>
                      <a:pt x="712" y="837"/>
                    </a:lnTo>
                    <a:lnTo>
                      <a:pt x="744" y="837"/>
                    </a:lnTo>
                    <a:cubicBezTo>
                      <a:pt x="775" y="868"/>
                      <a:pt x="775" y="868"/>
                      <a:pt x="806" y="868"/>
                    </a:cubicBezTo>
                    <a:cubicBezTo>
                      <a:pt x="836" y="868"/>
                      <a:pt x="868" y="837"/>
                      <a:pt x="868" y="837"/>
                    </a:cubicBezTo>
                    <a:cubicBezTo>
                      <a:pt x="868" y="837"/>
                      <a:pt x="868" y="837"/>
                      <a:pt x="899" y="837"/>
                    </a:cubicBezTo>
                    <a:cubicBezTo>
                      <a:pt x="899" y="837"/>
                      <a:pt x="930" y="837"/>
                      <a:pt x="930" y="868"/>
                    </a:cubicBezTo>
                    <a:lnTo>
                      <a:pt x="930" y="868"/>
                    </a:lnTo>
                    <a:cubicBezTo>
                      <a:pt x="930" y="837"/>
                      <a:pt x="930" y="805"/>
                      <a:pt x="960" y="805"/>
                    </a:cubicBezTo>
                    <a:cubicBezTo>
                      <a:pt x="960" y="774"/>
                      <a:pt x="992" y="774"/>
                      <a:pt x="992" y="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Freeform 135"/>
              <p:cNvSpPr>
                <a:spLocks noChangeArrowheads="1"/>
              </p:cNvSpPr>
              <p:nvPr/>
            </p:nvSpPr>
            <p:spPr bwMode="auto">
              <a:xfrm>
                <a:off x="5430838" y="2070100"/>
                <a:ext cx="57150" cy="68263"/>
              </a:xfrm>
              <a:custGeom>
                <a:avLst/>
                <a:gdLst>
                  <a:gd name="T0" fmla="*/ 156 w 157"/>
                  <a:gd name="T1" fmla="*/ 31 h 188"/>
                  <a:gd name="T2" fmla="*/ 156 w 157"/>
                  <a:gd name="T3" fmla="*/ 31 h 188"/>
                  <a:gd name="T4" fmla="*/ 156 w 157"/>
                  <a:gd name="T5" fmla="*/ 31 h 188"/>
                  <a:gd name="T6" fmla="*/ 156 w 157"/>
                  <a:gd name="T7" fmla="*/ 31 h 188"/>
                  <a:gd name="T8" fmla="*/ 156 w 157"/>
                  <a:gd name="T9" fmla="*/ 31 h 188"/>
                  <a:gd name="T10" fmla="*/ 156 w 157"/>
                  <a:gd name="T11" fmla="*/ 31 h 188"/>
                  <a:gd name="T12" fmla="*/ 156 w 157"/>
                  <a:gd name="T13" fmla="*/ 31 h 188"/>
                  <a:gd name="T14" fmla="*/ 93 w 157"/>
                  <a:gd name="T15" fmla="*/ 31 h 188"/>
                  <a:gd name="T16" fmla="*/ 93 w 157"/>
                  <a:gd name="T17" fmla="*/ 31 h 188"/>
                  <a:gd name="T18" fmla="*/ 32 w 157"/>
                  <a:gd name="T19" fmla="*/ 0 h 188"/>
                  <a:gd name="T20" fmla="*/ 32 w 157"/>
                  <a:gd name="T21" fmla="*/ 0 h 188"/>
                  <a:gd name="T22" fmla="*/ 32 w 157"/>
                  <a:gd name="T23" fmla="*/ 0 h 188"/>
                  <a:gd name="T24" fmla="*/ 32 w 157"/>
                  <a:gd name="T25" fmla="*/ 0 h 188"/>
                  <a:gd name="T26" fmla="*/ 32 w 157"/>
                  <a:gd name="T27" fmla="*/ 0 h 188"/>
                  <a:gd name="T28" fmla="*/ 0 w 157"/>
                  <a:gd name="T29" fmla="*/ 31 h 188"/>
                  <a:gd name="T30" fmla="*/ 0 w 157"/>
                  <a:gd name="T31" fmla="*/ 31 h 188"/>
                  <a:gd name="T32" fmla="*/ 0 w 157"/>
                  <a:gd name="T33" fmla="*/ 31 h 188"/>
                  <a:gd name="T34" fmla="*/ 0 w 157"/>
                  <a:gd name="T35" fmla="*/ 31 h 188"/>
                  <a:gd name="T36" fmla="*/ 0 w 157"/>
                  <a:gd name="T37" fmla="*/ 31 h 188"/>
                  <a:gd name="T38" fmla="*/ 0 w 157"/>
                  <a:gd name="T39" fmla="*/ 31 h 188"/>
                  <a:gd name="T40" fmla="*/ 32 w 157"/>
                  <a:gd name="T41" fmla="*/ 63 h 188"/>
                  <a:gd name="T42" fmla="*/ 0 w 157"/>
                  <a:gd name="T43" fmla="*/ 93 h 188"/>
                  <a:gd name="T44" fmla="*/ 0 w 157"/>
                  <a:gd name="T45" fmla="*/ 93 h 188"/>
                  <a:gd name="T46" fmla="*/ 32 w 157"/>
                  <a:gd name="T47" fmla="*/ 124 h 188"/>
                  <a:gd name="T48" fmla="*/ 32 w 157"/>
                  <a:gd name="T49" fmla="*/ 155 h 188"/>
                  <a:gd name="T50" fmla="*/ 32 w 157"/>
                  <a:gd name="T51" fmla="*/ 187 h 188"/>
                  <a:gd name="T52" fmla="*/ 32 w 157"/>
                  <a:gd name="T53" fmla="*/ 187 h 188"/>
                  <a:gd name="T54" fmla="*/ 93 w 157"/>
                  <a:gd name="T55" fmla="*/ 187 h 188"/>
                  <a:gd name="T56" fmla="*/ 93 w 157"/>
                  <a:gd name="T57" fmla="*/ 187 h 188"/>
                  <a:gd name="T58" fmla="*/ 93 w 157"/>
                  <a:gd name="T59" fmla="*/ 155 h 188"/>
                  <a:gd name="T60" fmla="*/ 93 w 157"/>
                  <a:gd name="T61" fmla="*/ 124 h 188"/>
                  <a:gd name="T62" fmla="*/ 93 w 157"/>
                  <a:gd name="T63" fmla="*/ 93 h 188"/>
                  <a:gd name="T64" fmla="*/ 93 w 157"/>
                  <a:gd name="T65" fmla="*/ 93 h 188"/>
                  <a:gd name="T66" fmla="*/ 124 w 157"/>
                  <a:gd name="T67" fmla="*/ 63 h 188"/>
                  <a:gd name="T68" fmla="*/ 156 w 157"/>
                  <a:gd name="T69" fmla="*/ 3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7" h="188">
                    <a:moveTo>
                      <a:pt x="156" y="31"/>
                    </a:move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31"/>
                    </a:lnTo>
                    <a:cubicBezTo>
                      <a:pt x="124" y="31"/>
                      <a:pt x="124" y="31"/>
                      <a:pt x="93" y="31"/>
                    </a:cubicBezTo>
                    <a:lnTo>
                      <a:pt x="93" y="31"/>
                    </a:lnTo>
                    <a:cubicBezTo>
                      <a:pt x="93" y="31"/>
                      <a:pt x="63" y="31"/>
                      <a:pt x="32" y="0"/>
                    </a:cubicBez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cubicBezTo>
                      <a:pt x="32" y="0"/>
                      <a:pt x="32" y="31"/>
                      <a:pt x="0" y="31"/>
                    </a:cubicBez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0" y="63"/>
                      <a:pt x="32" y="63"/>
                      <a:pt x="32" y="63"/>
                    </a:cubicBezTo>
                    <a:cubicBezTo>
                      <a:pt x="32" y="93"/>
                      <a:pt x="0" y="93"/>
                      <a:pt x="0" y="93"/>
                    </a:cubicBezTo>
                    <a:lnTo>
                      <a:pt x="0" y="93"/>
                    </a:lnTo>
                    <a:cubicBezTo>
                      <a:pt x="0" y="124"/>
                      <a:pt x="0" y="124"/>
                      <a:pt x="32" y="124"/>
                    </a:cubicBezTo>
                    <a:lnTo>
                      <a:pt x="32" y="155"/>
                    </a:lnTo>
                    <a:cubicBezTo>
                      <a:pt x="32" y="155"/>
                      <a:pt x="32" y="155"/>
                      <a:pt x="32" y="187"/>
                    </a:cubicBezTo>
                    <a:lnTo>
                      <a:pt x="32" y="187"/>
                    </a:lnTo>
                    <a:cubicBezTo>
                      <a:pt x="63" y="187"/>
                      <a:pt x="63" y="187"/>
                      <a:pt x="93" y="187"/>
                    </a:cubicBezTo>
                    <a:lnTo>
                      <a:pt x="93" y="187"/>
                    </a:lnTo>
                    <a:cubicBezTo>
                      <a:pt x="93" y="155"/>
                      <a:pt x="93" y="155"/>
                      <a:pt x="93" y="155"/>
                    </a:cubicBezTo>
                    <a:cubicBezTo>
                      <a:pt x="93" y="155"/>
                      <a:pt x="93" y="155"/>
                      <a:pt x="93" y="124"/>
                    </a:cubicBezTo>
                    <a:lnTo>
                      <a:pt x="93" y="93"/>
                    </a:lnTo>
                    <a:lnTo>
                      <a:pt x="93" y="93"/>
                    </a:lnTo>
                    <a:lnTo>
                      <a:pt x="124" y="63"/>
                    </a:lnTo>
                    <a:cubicBezTo>
                      <a:pt x="124" y="31"/>
                      <a:pt x="124" y="31"/>
                      <a:pt x="156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Freeform 136"/>
              <p:cNvSpPr>
                <a:spLocks noChangeArrowheads="1"/>
              </p:cNvSpPr>
              <p:nvPr/>
            </p:nvSpPr>
            <p:spPr bwMode="auto">
              <a:xfrm>
                <a:off x="5029200" y="1825625"/>
                <a:ext cx="390525" cy="625475"/>
              </a:xfrm>
              <a:custGeom>
                <a:avLst/>
                <a:gdLst>
                  <a:gd name="T0" fmla="*/ 1085 w 1086"/>
                  <a:gd name="T1" fmla="*/ 744 h 1736"/>
                  <a:gd name="T2" fmla="*/ 1055 w 1086"/>
                  <a:gd name="T3" fmla="*/ 712 h 1736"/>
                  <a:gd name="T4" fmla="*/ 1085 w 1086"/>
                  <a:gd name="T5" fmla="*/ 681 h 1736"/>
                  <a:gd name="T6" fmla="*/ 1024 w 1086"/>
                  <a:gd name="T7" fmla="*/ 620 h 1736"/>
                  <a:gd name="T8" fmla="*/ 931 w 1086"/>
                  <a:gd name="T9" fmla="*/ 620 h 1736"/>
                  <a:gd name="T10" fmla="*/ 868 w 1086"/>
                  <a:gd name="T11" fmla="*/ 557 h 1736"/>
                  <a:gd name="T12" fmla="*/ 807 w 1086"/>
                  <a:gd name="T13" fmla="*/ 557 h 1736"/>
                  <a:gd name="T14" fmla="*/ 744 w 1086"/>
                  <a:gd name="T15" fmla="*/ 527 h 1736"/>
                  <a:gd name="T16" fmla="*/ 683 w 1086"/>
                  <a:gd name="T17" fmla="*/ 496 h 1736"/>
                  <a:gd name="T18" fmla="*/ 620 w 1086"/>
                  <a:gd name="T19" fmla="*/ 433 h 1736"/>
                  <a:gd name="T20" fmla="*/ 620 w 1086"/>
                  <a:gd name="T21" fmla="*/ 340 h 1736"/>
                  <a:gd name="T22" fmla="*/ 589 w 1086"/>
                  <a:gd name="T23" fmla="*/ 309 h 1736"/>
                  <a:gd name="T24" fmla="*/ 559 w 1086"/>
                  <a:gd name="T25" fmla="*/ 309 h 1736"/>
                  <a:gd name="T26" fmla="*/ 528 w 1086"/>
                  <a:gd name="T27" fmla="*/ 248 h 1736"/>
                  <a:gd name="T28" fmla="*/ 559 w 1086"/>
                  <a:gd name="T29" fmla="*/ 185 h 1736"/>
                  <a:gd name="T30" fmla="*/ 559 w 1086"/>
                  <a:gd name="T31" fmla="*/ 92 h 1736"/>
                  <a:gd name="T32" fmla="*/ 589 w 1086"/>
                  <a:gd name="T33" fmla="*/ 0 h 1736"/>
                  <a:gd name="T34" fmla="*/ 528 w 1086"/>
                  <a:gd name="T35" fmla="*/ 31 h 1736"/>
                  <a:gd name="T36" fmla="*/ 496 w 1086"/>
                  <a:gd name="T37" fmla="*/ 61 h 1736"/>
                  <a:gd name="T38" fmla="*/ 341 w 1086"/>
                  <a:gd name="T39" fmla="*/ 92 h 1736"/>
                  <a:gd name="T40" fmla="*/ 341 w 1086"/>
                  <a:gd name="T41" fmla="*/ 92 h 1736"/>
                  <a:gd name="T42" fmla="*/ 341 w 1086"/>
                  <a:gd name="T43" fmla="*/ 155 h 1736"/>
                  <a:gd name="T44" fmla="*/ 372 w 1086"/>
                  <a:gd name="T45" fmla="*/ 185 h 1736"/>
                  <a:gd name="T46" fmla="*/ 341 w 1086"/>
                  <a:gd name="T47" fmla="*/ 279 h 1736"/>
                  <a:gd name="T48" fmla="*/ 341 w 1086"/>
                  <a:gd name="T49" fmla="*/ 340 h 1736"/>
                  <a:gd name="T50" fmla="*/ 280 w 1086"/>
                  <a:gd name="T51" fmla="*/ 403 h 1736"/>
                  <a:gd name="T52" fmla="*/ 187 w 1086"/>
                  <a:gd name="T53" fmla="*/ 527 h 1736"/>
                  <a:gd name="T54" fmla="*/ 94 w 1086"/>
                  <a:gd name="T55" fmla="*/ 557 h 1736"/>
                  <a:gd name="T56" fmla="*/ 94 w 1086"/>
                  <a:gd name="T57" fmla="*/ 588 h 1736"/>
                  <a:gd name="T58" fmla="*/ 124 w 1086"/>
                  <a:gd name="T59" fmla="*/ 651 h 1736"/>
                  <a:gd name="T60" fmla="*/ 124 w 1086"/>
                  <a:gd name="T61" fmla="*/ 774 h 1736"/>
                  <a:gd name="T62" fmla="*/ 31 w 1086"/>
                  <a:gd name="T63" fmla="*/ 774 h 1736"/>
                  <a:gd name="T64" fmla="*/ 31 w 1086"/>
                  <a:gd name="T65" fmla="*/ 805 h 1736"/>
                  <a:gd name="T66" fmla="*/ 124 w 1086"/>
                  <a:gd name="T67" fmla="*/ 868 h 1736"/>
                  <a:gd name="T68" fmla="*/ 94 w 1086"/>
                  <a:gd name="T69" fmla="*/ 929 h 1736"/>
                  <a:gd name="T70" fmla="*/ 187 w 1086"/>
                  <a:gd name="T71" fmla="*/ 929 h 1736"/>
                  <a:gd name="T72" fmla="*/ 248 w 1086"/>
                  <a:gd name="T73" fmla="*/ 898 h 1736"/>
                  <a:gd name="T74" fmla="*/ 248 w 1086"/>
                  <a:gd name="T75" fmla="*/ 1022 h 1736"/>
                  <a:gd name="T76" fmla="*/ 280 w 1086"/>
                  <a:gd name="T77" fmla="*/ 1146 h 1736"/>
                  <a:gd name="T78" fmla="*/ 372 w 1086"/>
                  <a:gd name="T79" fmla="*/ 1487 h 1736"/>
                  <a:gd name="T80" fmla="*/ 435 w 1086"/>
                  <a:gd name="T81" fmla="*/ 1611 h 1736"/>
                  <a:gd name="T82" fmla="*/ 465 w 1086"/>
                  <a:gd name="T83" fmla="*/ 1735 h 1736"/>
                  <a:gd name="T84" fmla="*/ 496 w 1086"/>
                  <a:gd name="T85" fmla="*/ 1735 h 1736"/>
                  <a:gd name="T86" fmla="*/ 589 w 1086"/>
                  <a:gd name="T87" fmla="*/ 1672 h 1736"/>
                  <a:gd name="T88" fmla="*/ 589 w 1086"/>
                  <a:gd name="T89" fmla="*/ 1579 h 1736"/>
                  <a:gd name="T90" fmla="*/ 620 w 1086"/>
                  <a:gd name="T91" fmla="*/ 1455 h 1736"/>
                  <a:gd name="T92" fmla="*/ 620 w 1086"/>
                  <a:gd name="T93" fmla="*/ 1301 h 1736"/>
                  <a:gd name="T94" fmla="*/ 744 w 1086"/>
                  <a:gd name="T95" fmla="*/ 1208 h 1736"/>
                  <a:gd name="T96" fmla="*/ 807 w 1086"/>
                  <a:gd name="T97" fmla="*/ 1116 h 1736"/>
                  <a:gd name="T98" fmla="*/ 931 w 1086"/>
                  <a:gd name="T99" fmla="*/ 992 h 1736"/>
                  <a:gd name="T100" fmla="*/ 992 w 1086"/>
                  <a:gd name="T101" fmla="*/ 960 h 1736"/>
                  <a:gd name="T102" fmla="*/ 1024 w 1086"/>
                  <a:gd name="T103" fmla="*/ 868 h 1736"/>
                  <a:gd name="T104" fmla="*/ 1085 w 1086"/>
                  <a:gd name="T105" fmla="*/ 836 h 1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86" h="1736">
                    <a:moveTo>
                      <a:pt x="1085" y="805"/>
                    </a:moveTo>
                    <a:lnTo>
                      <a:pt x="1085" y="805"/>
                    </a:lnTo>
                    <a:lnTo>
                      <a:pt x="1085" y="805"/>
                    </a:lnTo>
                    <a:lnTo>
                      <a:pt x="1085" y="774"/>
                    </a:lnTo>
                    <a:cubicBezTo>
                      <a:pt x="1085" y="774"/>
                      <a:pt x="1085" y="774"/>
                      <a:pt x="1085" y="744"/>
                    </a:cubicBezTo>
                    <a:lnTo>
                      <a:pt x="1085" y="744"/>
                    </a:lnTo>
                    <a:lnTo>
                      <a:pt x="1085" y="744"/>
                    </a:lnTo>
                    <a:cubicBezTo>
                      <a:pt x="1055" y="744"/>
                      <a:pt x="1055" y="744"/>
                      <a:pt x="1055" y="712"/>
                    </a:cubicBezTo>
                    <a:lnTo>
                      <a:pt x="1055" y="712"/>
                    </a:lnTo>
                    <a:lnTo>
                      <a:pt x="1055" y="712"/>
                    </a:lnTo>
                    <a:lnTo>
                      <a:pt x="1055" y="712"/>
                    </a:lnTo>
                    <a:cubicBezTo>
                      <a:pt x="1055" y="681"/>
                      <a:pt x="1055" y="681"/>
                      <a:pt x="1085" y="681"/>
                    </a:cubicBezTo>
                    <a:lnTo>
                      <a:pt x="1085" y="681"/>
                    </a:lnTo>
                    <a:lnTo>
                      <a:pt x="1085" y="681"/>
                    </a:lnTo>
                    <a:lnTo>
                      <a:pt x="1085" y="681"/>
                    </a:lnTo>
                    <a:lnTo>
                      <a:pt x="1055" y="681"/>
                    </a:lnTo>
                    <a:cubicBezTo>
                      <a:pt x="1055" y="651"/>
                      <a:pt x="1055" y="651"/>
                      <a:pt x="1055" y="620"/>
                    </a:cubicBezTo>
                    <a:lnTo>
                      <a:pt x="1055" y="620"/>
                    </a:lnTo>
                    <a:lnTo>
                      <a:pt x="1055" y="620"/>
                    </a:lnTo>
                    <a:lnTo>
                      <a:pt x="1024" y="620"/>
                    </a:lnTo>
                    <a:lnTo>
                      <a:pt x="992" y="620"/>
                    </a:lnTo>
                    <a:lnTo>
                      <a:pt x="992" y="620"/>
                    </a:lnTo>
                    <a:lnTo>
                      <a:pt x="992" y="620"/>
                    </a:lnTo>
                    <a:lnTo>
                      <a:pt x="961" y="620"/>
                    </a:lnTo>
                    <a:cubicBezTo>
                      <a:pt x="961" y="620"/>
                      <a:pt x="961" y="620"/>
                      <a:pt x="931" y="620"/>
                    </a:cubicBezTo>
                    <a:cubicBezTo>
                      <a:pt x="931" y="620"/>
                      <a:pt x="931" y="620"/>
                      <a:pt x="931" y="588"/>
                    </a:cubicBezTo>
                    <a:lnTo>
                      <a:pt x="931" y="588"/>
                    </a:lnTo>
                    <a:cubicBezTo>
                      <a:pt x="868" y="588"/>
                      <a:pt x="868" y="588"/>
                      <a:pt x="868" y="557"/>
                    </a:cubicBezTo>
                    <a:lnTo>
                      <a:pt x="868" y="557"/>
                    </a:lnTo>
                    <a:lnTo>
                      <a:pt x="868" y="557"/>
                    </a:lnTo>
                    <a:cubicBezTo>
                      <a:pt x="868" y="557"/>
                      <a:pt x="868" y="557"/>
                      <a:pt x="837" y="557"/>
                    </a:cubicBezTo>
                    <a:lnTo>
                      <a:pt x="837" y="557"/>
                    </a:lnTo>
                    <a:lnTo>
                      <a:pt x="837" y="557"/>
                    </a:lnTo>
                    <a:lnTo>
                      <a:pt x="807" y="557"/>
                    </a:lnTo>
                    <a:lnTo>
                      <a:pt x="807" y="557"/>
                    </a:lnTo>
                    <a:cubicBezTo>
                      <a:pt x="776" y="557"/>
                      <a:pt x="776" y="557"/>
                      <a:pt x="776" y="557"/>
                    </a:cubicBezTo>
                    <a:cubicBezTo>
                      <a:pt x="776" y="527"/>
                      <a:pt x="744" y="527"/>
                      <a:pt x="744" y="527"/>
                    </a:cubicBezTo>
                    <a:lnTo>
                      <a:pt x="744" y="527"/>
                    </a:lnTo>
                    <a:lnTo>
                      <a:pt x="744" y="527"/>
                    </a:lnTo>
                    <a:lnTo>
                      <a:pt x="744" y="527"/>
                    </a:lnTo>
                    <a:cubicBezTo>
                      <a:pt x="713" y="527"/>
                      <a:pt x="713" y="527"/>
                      <a:pt x="713" y="527"/>
                    </a:cubicBezTo>
                    <a:lnTo>
                      <a:pt x="713" y="527"/>
                    </a:lnTo>
                    <a:cubicBezTo>
                      <a:pt x="683" y="527"/>
                      <a:pt x="683" y="496"/>
                      <a:pt x="683" y="496"/>
                    </a:cubicBezTo>
                    <a:lnTo>
                      <a:pt x="683" y="496"/>
                    </a:lnTo>
                    <a:lnTo>
                      <a:pt x="683" y="496"/>
                    </a:lnTo>
                    <a:lnTo>
                      <a:pt x="652" y="496"/>
                    </a:lnTo>
                    <a:cubicBezTo>
                      <a:pt x="652" y="496"/>
                      <a:pt x="652" y="496"/>
                      <a:pt x="620" y="496"/>
                    </a:cubicBezTo>
                    <a:cubicBezTo>
                      <a:pt x="620" y="496"/>
                      <a:pt x="620" y="496"/>
                      <a:pt x="620" y="464"/>
                    </a:cubicBezTo>
                    <a:cubicBezTo>
                      <a:pt x="620" y="464"/>
                      <a:pt x="620" y="464"/>
                      <a:pt x="620" y="433"/>
                    </a:cubicBezTo>
                    <a:lnTo>
                      <a:pt x="620" y="433"/>
                    </a:lnTo>
                    <a:cubicBezTo>
                      <a:pt x="620" y="433"/>
                      <a:pt x="620" y="433"/>
                      <a:pt x="620" y="403"/>
                    </a:cubicBezTo>
                    <a:lnTo>
                      <a:pt x="620" y="403"/>
                    </a:lnTo>
                    <a:lnTo>
                      <a:pt x="620" y="403"/>
                    </a:lnTo>
                    <a:lnTo>
                      <a:pt x="620" y="372"/>
                    </a:lnTo>
                    <a:cubicBezTo>
                      <a:pt x="620" y="372"/>
                      <a:pt x="620" y="372"/>
                      <a:pt x="620" y="340"/>
                    </a:cubicBezTo>
                    <a:lnTo>
                      <a:pt x="620" y="340"/>
                    </a:lnTo>
                    <a:lnTo>
                      <a:pt x="620" y="340"/>
                    </a:lnTo>
                    <a:cubicBezTo>
                      <a:pt x="620" y="340"/>
                      <a:pt x="620" y="340"/>
                      <a:pt x="589" y="340"/>
                    </a:cubicBezTo>
                    <a:lnTo>
                      <a:pt x="589" y="340"/>
                    </a:lnTo>
                    <a:lnTo>
                      <a:pt x="589" y="309"/>
                    </a:lnTo>
                    <a:lnTo>
                      <a:pt x="559" y="309"/>
                    </a:lnTo>
                    <a:lnTo>
                      <a:pt x="559" y="309"/>
                    </a:lnTo>
                    <a:lnTo>
                      <a:pt x="559" y="309"/>
                    </a:lnTo>
                    <a:lnTo>
                      <a:pt x="559" y="309"/>
                    </a:lnTo>
                    <a:lnTo>
                      <a:pt x="559" y="309"/>
                    </a:lnTo>
                    <a:lnTo>
                      <a:pt x="528" y="309"/>
                    </a:lnTo>
                    <a:cubicBezTo>
                      <a:pt x="528" y="279"/>
                      <a:pt x="528" y="279"/>
                      <a:pt x="528" y="279"/>
                    </a:cubicBezTo>
                    <a:lnTo>
                      <a:pt x="528" y="279"/>
                    </a:lnTo>
                    <a:lnTo>
                      <a:pt x="528" y="248"/>
                    </a:lnTo>
                    <a:lnTo>
                      <a:pt x="528" y="248"/>
                    </a:lnTo>
                    <a:cubicBezTo>
                      <a:pt x="528" y="216"/>
                      <a:pt x="528" y="216"/>
                      <a:pt x="528" y="216"/>
                    </a:cubicBezTo>
                    <a:lnTo>
                      <a:pt x="528" y="216"/>
                    </a:lnTo>
                    <a:cubicBezTo>
                      <a:pt x="528" y="185"/>
                      <a:pt x="559" y="185"/>
                      <a:pt x="559" y="185"/>
                    </a:cubicBezTo>
                    <a:lnTo>
                      <a:pt x="559" y="185"/>
                    </a:lnTo>
                    <a:lnTo>
                      <a:pt x="559" y="185"/>
                    </a:lnTo>
                    <a:lnTo>
                      <a:pt x="559" y="185"/>
                    </a:lnTo>
                    <a:lnTo>
                      <a:pt x="559" y="185"/>
                    </a:lnTo>
                    <a:cubicBezTo>
                      <a:pt x="559" y="185"/>
                      <a:pt x="559" y="185"/>
                      <a:pt x="559" y="155"/>
                    </a:cubicBezTo>
                    <a:cubicBezTo>
                      <a:pt x="528" y="155"/>
                      <a:pt x="528" y="124"/>
                      <a:pt x="528" y="124"/>
                    </a:cubicBezTo>
                    <a:lnTo>
                      <a:pt x="559" y="92"/>
                    </a:lnTo>
                    <a:lnTo>
                      <a:pt x="559" y="92"/>
                    </a:lnTo>
                    <a:cubicBezTo>
                      <a:pt x="589" y="92"/>
                      <a:pt x="589" y="92"/>
                      <a:pt x="589" y="92"/>
                    </a:cubicBezTo>
                    <a:cubicBezTo>
                      <a:pt x="589" y="92"/>
                      <a:pt x="589" y="61"/>
                      <a:pt x="620" y="61"/>
                    </a:cubicBezTo>
                    <a:lnTo>
                      <a:pt x="620" y="31"/>
                    </a:lnTo>
                    <a:cubicBezTo>
                      <a:pt x="620" y="31"/>
                      <a:pt x="620" y="31"/>
                      <a:pt x="589" y="0"/>
                    </a:cubicBezTo>
                    <a:lnTo>
                      <a:pt x="589" y="0"/>
                    </a:lnTo>
                    <a:lnTo>
                      <a:pt x="589" y="0"/>
                    </a:lnTo>
                    <a:cubicBezTo>
                      <a:pt x="559" y="31"/>
                      <a:pt x="559" y="31"/>
                      <a:pt x="559" y="31"/>
                    </a:cubicBezTo>
                    <a:lnTo>
                      <a:pt x="559" y="31"/>
                    </a:lnTo>
                    <a:cubicBezTo>
                      <a:pt x="559" y="31"/>
                      <a:pt x="559" y="31"/>
                      <a:pt x="528" y="31"/>
                    </a:cubicBezTo>
                    <a:lnTo>
                      <a:pt x="528" y="31"/>
                    </a:lnTo>
                    <a:lnTo>
                      <a:pt x="528" y="31"/>
                    </a:lnTo>
                    <a:cubicBezTo>
                      <a:pt x="528" y="61"/>
                      <a:pt x="496" y="61"/>
                      <a:pt x="496" y="61"/>
                    </a:cubicBezTo>
                    <a:lnTo>
                      <a:pt x="496" y="61"/>
                    </a:lnTo>
                    <a:lnTo>
                      <a:pt x="496" y="61"/>
                    </a:lnTo>
                    <a:lnTo>
                      <a:pt x="496" y="61"/>
                    </a:lnTo>
                    <a:cubicBezTo>
                      <a:pt x="465" y="61"/>
                      <a:pt x="435" y="92"/>
                      <a:pt x="435" y="92"/>
                    </a:cubicBezTo>
                    <a:cubicBezTo>
                      <a:pt x="404" y="92"/>
                      <a:pt x="404" y="92"/>
                      <a:pt x="404" y="92"/>
                    </a:cubicBezTo>
                    <a:lnTo>
                      <a:pt x="372" y="124"/>
                    </a:lnTo>
                    <a:cubicBezTo>
                      <a:pt x="372" y="124"/>
                      <a:pt x="372" y="92"/>
                      <a:pt x="341" y="92"/>
                    </a:cubicBezTo>
                    <a:cubicBezTo>
                      <a:pt x="341" y="92"/>
                      <a:pt x="341" y="92"/>
                      <a:pt x="311" y="92"/>
                    </a:cubicBezTo>
                    <a:lnTo>
                      <a:pt x="311" y="92"/>
                    </a:lnTo>
                    <a:lnTo>
                      <a:pt x="311" y="92"/>
                    </a:lnTo>
                    <a:lnTo>
                      <a:pt x="341" y="92"/>
                    </a:lnTo>
                    <a:lnTo>
                      <a:pt x="341" y="92"/>
                    </a:lnTo>
                    <a:cubicBezTo>
                      <a:pt x="341" y="124"/>
                      <a:pt x="341" y="124"/>
                      <a:pt x="341" y="124"/>
                    </a:cubicBezTo>
                    <a:lnTo>
                      <a:pt x="341" y="124"/>
                    </a:lnTo>
                    <a:cubicBezTo>
                      <a:pt x="341" y="155"/>
                      <a:pt x="341" y="155"/>
                      <a:pt x="341" y="155"/>
                    </a:cubicBezTo>
                    <a:lnTo>
                      <a:pt x="341" y="155"/>
                    </a:lnTo>
                    <a:lnTo>
                      <a:pt x="341" y="155"/>
                    </a:lnTo>
                    <a:cubicBezTo>
                      <a:pt x="372" y="124"/>
                      <a:pt x="372" y="124"/>
                      <a:pt x="372" y="124"/>
                    </a:cubicBezTo>
                    <a:cubicBezTo>
                      <a:pt x="372" y="155"/>
                      <a:pt x="372" y="155"/>
                      <a:pt x="372" y="155"/>
                    </a:cubicBezTo>
                    <a:cubicBezTo>
                      <a:pt x="372" y="185"/>
                      <a:pt x="372" y="185"/>
                      <a:pt x="372" y="185"/>
                    </a:cubicBezTo>
                    <a:lnTo>
                      <a:pt x="372" y="185"/>
                    </a:lnTo>
                    <a:lnTo>
                      <a:pt x="372" y="185"/>
                    </a:lnTo>
                    <a:cubicBezTo>
                      <a:pt x="372" y="185"/>
                      <a:pt x="372" y="185"/>
                      <a:pt x="372" y="216"/>
                    </a:cubicBezTo>
                    <a:cubicBezTo>
                      <a:pt x="372" y="216"/>
                      <a:pt x="404" y="216"/>
                      <a:pt x="404" y="248"/>
                    </a:cubicBezTo>
                    <a:lnTo>
                      <a:pt x="404" y="248"/>
                    </a:lnTo>
                    <a:lnTo>
                      <a:pt x="372" y="279"/>
                    </a:lnTo>
                    <a:cubicBezTo>
                      <a:pt x="372" y="279"/>
                      <a:pt x="372" y="279"/>
                      <a:pt x="341" y="279"/>
                    </a:cubicBezTo>
                    <a:lnTo>
                      <a:pt x="341" y="279"/>
                    </a:lnTo>
                    <a:cubicBezTo>
                      <a:pt x="341" y="279"/>
                      <a:pt x="341" y="279"/>
                      <a:pt x="341" y="309"/>
                    </a:cubicBezTo>
                    <a:lnTo>
                      <a:pt x="341" y="309"/>
                    </a:lnTo>
                    <a:lnTo>
                      <a:pt x="341" y="309"/>
                    </a:lnTo>
                    <a:lnTo>
                      <a:pt x="341" y="340"/>
                    </a:lnTo>
                    <a:lnTo>
                      <a:pt x="341" y="340"/>
                    </a:lnTo>
                    <a:cubicBezTo>
                      <a:pt x="341" y="340"/>
                      <a:pt x="341" y="340"/>
                      <a:pt x="311" y="372"/>
                    </a:cubicBezTo>
                    <a:cubicBezTo>
                      <a:pt x="311" y="372"/>
                      <a:pt x="311" y="403"/>
                      <a:pt x="280" y="403"/>
                    </a:cubicBezTo>
                    <a:lnTo>
                      <a:pt x="280" y="403"/>
                    </a:lnTo>
                    <a:lnTo>
                      <a:pt x="280" y="403"/>
                    </a:lnTo>
                    <a:cubicBezTo>
                      <a:pt x="280" y="433"/>
                      <a:pt x="248" y="433"/>
                      <a:pt x="217" y="464"/>
                    </a:cubicBezTo>
                    <a:lnTo>
                      <a:pt x="217" y="464"/>
                    </a:lnTo>
                    <a:cubicBezTo>
                      <a:pt x="217" y="464"/>
                      <a:pt x="217" y="464"/>
                      <a:pt x="217" y="496"/>
                    </a:cubicBezTo>
                    <a:cubicBezTo>
                      <a:pt x="217" y="496"/>
                      <a:pt x="217" y="496"/>
                      <a:pt x="187" y="527"/>
                    </a:cubicBezTo>
                    <a:lnTo>
                      <a:pt x="187" y="527"/>
                    </a:lnTo>
                    <a:lnTo>
                      <a:pt x="156" y="527"/>
                    </a:lnTo>
                    <a:lnTo>
                      <a:pt x="156" y="527"/>
                    </a:lnTo>
                    <a:cubicBezTo>
                      <a:pt x="124" y="557"/>
                      <a:pt x="124" y="557"/>
                      <a:pt x="124" y="557"/>
                    </a:cubicBezTo>
                    <a:cubicBezTo>
                      <a:pt x="124" y="557"/>
                      <a:pt x="94" y="557"/>
                      <a:pt x="94" y="527"/>
                    </a:cubicBezTo>
                    <a:cubicBezTo>
                      <a:pt x="94" y="557"/>
                      <a:pt x="94" y="557"/>
                      <a:pt x="94" y="557"/>
                    </a:cubicBezTo>
                    <a:lnTo>
                      <a:pt x="63" y="557"/>
                    </a:lnTo>
                    <a:lnTo>
                      <a:pt x="63" y="557"/>
                    </a:lnTo>
                    <a:cubicBezTo>
                      <a:pt x="94" y="557"/>
                      <a:pt x="94" y="557"/>
                      <a:pt x="94" y="557"/>
                    </a:cubicBezTo>
                    <a:lnTo>
                      <a:pt x="94" y="588"/>
                    </a:lnTo>
                    <a:lnTo>
                      <a:pt x="94" y="588"/>
                    </a:lnTo>
                    <a:lnTo>
                      <a:pt x="94" y="588"/>
                    </a:lnTo>
                    <a:cubicBezTo>
                      <a:pt x="94" y="620"/>
                      <a:pt x="94" y="620"/>
                      <a:pt x="94" y="620"/>
                    </a:cubicBezTo>
                    <a:lnTo>
                      <a:pt x="94" y="620"/>
                    </a:lnTo>
                    <a:cubicBezTo>
                      <a:pt x="124" y="620"/>
                      <a:pt x="124" y="620"/>
                      <a:pt x="124" y="651"/>
                    </a:cubicBezTo>
                    <a:lnTo>
                      <a:pt x="124" y="651"/>
                    </a:lnTo>
                    <a:cubicBezTo>
                      <a:pt x="156" y="651"/>
                      <a:pt x="156" y="681"/>
                      <a:pt x="156" y="681"/>
                    </a:cubicBezTo>
                    <a:cubicBezTo>
                      <a:pt x="156" y="712"/>
                      <a:pt x="156" y="712"/>
                      <a:pt x="156" y="712"/>
                    </a:cubicBezTo>
                    <a:lnTo>
                      <a:pt x="156" y="712"/>
                    </a:lnTo>
                    <a:cubicBezTo>
                      <a:pt x="156" y="744"/>
                      <a:pt x="156" y="744"/>
                      <a:pt x="156" y="744"/>
                    </a:cubicBezTo>
                    <a:lnTo>
                      <a:pt x="124" y="774"/>
                    </a:lnTo>
                    <a:lnTo>
                      <a:pt x="124" y="774"/>
                    </a:lnTo>
                    <a:lnTo>
                      <a:pt x="94" y="774"/>
                    </a:lnTo>
                    <a:lnTo>
                      <a:pt x="94" y="774"/>
                    </a:lnTo>
                    <a:lnTo>
                      <a:pt x="94" y="774"/>
                    </a:lnTo>
                    <a:cubicBezTo>
                      <a:pt x="63" y="774"/>
                      <a:pt x="63" y="774"/>
                      <a:pt x="31" y="774"/>
                    </a:cubicBezTo>
                    <a:lnTo>
                      <a:pt x="31" y="774"/>
                    </a:lnTo>
                    <a:lnTo>
                      <a:pt x="31" y="774"/>
                    </a:lnTo>
                    <a:cubicBezTo>
                      <a:pt x="31" y="774"/>
                      <a:pt x="31" y="774"/>
                      <a:pt x="0" y="774"/>
                    </a:cubicBezTo>
                    <a:lnTo>
                      <a:pt x="0" y="774"/>
                    </a:lnTo>
                    <a:cubicBezTo>
                      <a:pt x="31" y="774"/>
                      <a:pt x="31" y="774"/>
                      <a:pt x="31" y="805"/>
                    </a:cubicBezTo>
                    <a:lnTo>
                      <a:pt x="31" y="805"/>
                    </a:lnTo>
                    <a:lnTo>
                      <a:pt x="63" y="805"/>
                    </a:lnTo>
                    <a:cubicBezTo>
                      <a:pt x="63" y="805"/>
                      <a:pt x="63" y="805"/>
                      <a:pt x="94" y="805"/>
                    </a:cubicBezTo>
                    <a:lnTo>
                      <a:pt x="124" y="805"/>
                    </a:lnTo>
                    <a:cubicBezTo>
                      <a:pt x="124" y="836"/>
                      <a:pt x="124" y="836"/>
                      <a:pt x="124" y="868"/>
                    </a:cubicBezTo>
                    <a:cubicBezTo>
                      <a:pt x="94" y="868"/>
                      <a:pt x="94" y="868"/>
                      <a:pt x="94" y="868"/>
                    </a:cubicBezTo>
                    <a:cubicBezTo>
                      <a:pt x="94" y="868"/>
                      <a:pt x="94" y="898"/>
                      <a:pt x="63" y="898"/>
                    </a:cubicBezTo>
                    <a:lnTo>
                      <a:pt x="63" y="868"/>
                    </a:lnTo>
                    <a:cubicBezTo>
                      <a:pt x="63" y="898"/>
                      <a:pt x="63" y="898"/>
                      <a:pt x="63" y="898"/>
                    </a:cubicBezTo>
                    <a:cubicBezTo>
                      <a:pt x="94" y="898"/>
                      <a:pt x="94" y="898"/>
                      <a:pt x="94" y="929"/>
                    </a:cubicBezTo>
                    <a:lnTo>
                      <a:pt x="94" y="929"/>
                    </a:lnTo>
                    <a:lnTo>
                      <a:pt x="124" y="929"/>
                    </a:lnTo>
                    <a:cubicBezTo>
                      <a:pt x="124" y="929"/>
                      <a:pt x="124" y="929"/>
                      <a:pt x="156" y="929"/>
                    </a:cubicBezTo>
                    <a:lnTo>
                      <a:pt x="156" y="929"/>
                    </a:lnTo>
                    <a:cubicBezTo>
                      <a:pt x="187" y="929"/>
                      <a:pt x="187" y="929"/>
                      <a:pt x="187" y="929"/>
                    </a:cubicBezTo>
                    <a:cubicBezTo>
                      <a:pt x="187" y="898"/>
                      <a:pt x="187" y="898"/>
                      <a:pt x="187" y="898"/>
                    </a:cubicBezTo>
                    <a:lnTo>
                      <a:pt x="217" y="868"/>
                    </a:lnTo>
                    <a:cubicBezTo>
                      <a:pt x="280" y="681"/>
                      <a:pt x="280" y="681"/>
                      <a:pt x="280" y="681"/>
                    </a:cubicBezTo>
                    <a:cubicBezTo>
                      <a:pt x="248" y="868"/>
                      <a:pt x="248" y="868"/>
                      <a:pt x="248" y="868"/>
                    </a:cubicBezTo>
                    <a:lnTo>
                      <a:pt x="248" y="898"/>
                    </a:lnTo>
                    <a:lnTo>
                      <a:pt x="248" y="898"/>
                    </a:lnTo>
                    <a:cubicBezTo>
                      <a:pt x="248" y="929"/>
                      <a:pt x="248" y="929"/>
                      <a:pt x="248" y="929"/>
                    </a:cubicBezTo>
                    <a:lnTo>
                      <a:pt x="248" y="929"/>
                    </a:lnTo>
                    <a:cubicBezTo>
                      <a:pt x="280" y="960"/>
                      <a:pt x="248" y="992"/>
                      <a:pt x="248" y="992"/>
                    </a:cubicBezTo>
                    <a:cubicBezTo>
                      <a:pt x="248" y="1022"/>
                      <a:pt x="248" y="1022"/>
                      <a:pt x="248" y="1022"/>
                    </a:cubicBezTo>
                    <a:lnTo>
                      <a:pt x="248" y="1022"/>
                    </a:lnTo>
                    <a:cubicBezTo>
                      <a:pt x="248" y="1053"/>
                      <a:pt x="248" y="1053"/>
                      <a:pt x="248" y="1053"/>
                    </a:cubicBezTo>
                    <a:cubicBezTo>
                      <a:pt x="248" y="1084"/>
                      <a:pt x="248" y="1084"/>
                      <a:pt x="248" y="1116"/>
                    </a:cubicBezTo>
                    <a:lnTo>
                      <a:pt x="248" y="1116"/>
                    </a:lnTo>
                    <a:cubicBezTo>
                      <a:pt x="248" y="1116"/>
                      <a:pt x="248" y="1146"/>
                      <a:pt x="280" y="1146"/>
                    </a:cubicBezTo>
                    <a:cubicBezTo>
                      <a:pt x="280" y="1146"/>
                      <a:pt x="280" y="1177"/>
                      <a:pt x="280" y="1208"/>
                    </a:cubicBezTo>
                    <a:cubicBezTo>
                      <a:pt x="280" y="1208"/>
                      <a:pt x="280" y="1240"/>
                      <a:pt x="311" y="1301"/>
                    </a:cubicBezTo>
                    <a:cubicBezTo>
                      <a:pt x="311" y="1331"/>
                      <a:pt x="311" y="1331"/>
                      <a:pt x="341" y="1331"/>
                    </a:cubicBezTo>
                    <a:cubicBezTo>
                      <a:pt x="341" y="1363"/>
                      <a:pt x="341" y="1363"/>
                      <a:pt x="341" y="1424"/>
                    </a:cubicBezTo>
                    <a:cubicBezTo>
                      <a:pt x="341" y="1455"/>
                      <a:pt x="372" y="1487"/>
                      <a:pt x="372" y="1487"/>
                    </a:cubicBezTo>
                    <a:cubicBezTo>
                      <a:pt x="372" y="1487"/>
                      <a:pt x="372" y="1517"/>
                      <a:pt x="404" y="1517"/>
                    </a:cubicBezTo>
                    <a:cubicBezTo>
                      <a:pt x="404" y="1517"/>
                      <a:pt x="404" y="1517"/>
                      <a:pt x="404" y="1548"/>
                    </a:cubicBezTo>
                    <a:cubicBezTo>
                      <a:pt x="404" y="1548"/>
                      <a:pt x="404" y="1548"/>
                      <a:pt x="435" y="1579"/>
                    </a:cubicBezTo>
                    <a:lnTo>
                      <a:pt x="435" y="1579"/>
                    </a:lnTo>
                    <a:cubicBezTo>
                      <a:pt x="435" y="1579"/>
                      <a:pt x="435" y="1579"/>
                      <a:pt x="435" y="1611"/>
                    </a:cubicBezTo>
                    <a:lnTo>
                      <a:pt x="435" y="1611"/>
                    </a:lnTo>
                    <a:cubicBezTo>
                      <a:pt x="435" y="1641"/>
                      <a:pt x="435" y="1641"/>
                      <a:pt x="435" y="1672"/>
                    </a:cubicBezTo>
                    <a:cubicBezTo>
                      <a:pt x="465" y="1703"/>
                      <a:pt x="465" y="1703"/>
                      <a:pt x="465" y="1703"/>
                    </a:cubicBezTo>
                    <a:lnTo>
                      <a:pt x="465" y="1735"/>
                    </a:lnTo>
                    <a:lnTo>
                      <a:pt x="465" y="1735"/>
                    </a:lnTo>
                    <a:lnTo>
                      <a:pt x="465" y="1735"/>
                    </a:lnTo>
                    <a:lnTo>
                      <a:pt x="465" y="1735"/>
                    </a:lnTo>
                    <a:lnTo>
                      <a:pt x="496" y="1735"/>
                    </a:lnTo>
                    <a:lnTo>
                      <a:pt x="496" y="1735"/>
                    </a:lnTo>
                    <a:lnTo>
                      <a:pt x="496" y="1735"/>
                    </a:lnTo>
                    <a:lnTo>
                      <a:pt x="528" y="1735"/>
                    </a:lnTo>
                    <a:cubicBezTo>
                      <a:pt x="528" y="1703"/>
                      <a:pt x="528" y="1672"/>
                      <a:pt x="559" y="1672"/>
                    </a:cubicBezTo>
                    <a:lnTo>
                      <a:pt x="559" y="1672"/>
                    </a:lnTo>
                    <a:lnTo>
                      <a:pt x="559" y="1672"/>
                    </a:lnTo>
                    <a:lnTo>
                      <a:pt x="589" y="1672"/>
                    </a:lnTo>
                    <a:lnTo>
                      <a:pt x="589" y="1672"/>
                    </a:lnTo>
                    <a:lnTo>
                      <a:pt x="589" y="1641"/>
                    </a:lnTo>
                    <a:cubicBezTo>
                      <a:pt x="589" y="1641"/>
                      <a:pt x="589" y="1641"/>
                      <a:pt x="589" y="1611"/>
                    </a:cubicBezTo>
                    <a:lnTo>
                      <a:pt x="589" y="1611"/>
                    </a:lnTo>
                    <a:lnTo>
                      <a:pt x="589" y="1579"/>
                    </a:lnTo>
                    <a:lnTo>
                      <a:pt x="589" y="1579"/>
                    </a:lnTo>
                    <a:cubicBezTo>
                      <a:pt x="589" y="1548"/>
                      <a:pt x="589" y="1548"/>
                      <a:pt x="589" y="1517"/>
                    </a:cubicBezTo>
                    <a:lnTo>
                      <a:pt x="589" y="1517"/>
                    </a:lnTo>
                    <a:lnTo>
                      <a:pt x="589" y="1517"/>
                    </a:lnTo>
                    <a:cubicBezTo>
                      <a:pt x="589" y="1487"/>
                      <a:pt x="620" y="1455"/>
                      <a:pt x="620" y="1455"/>
                    </a:cubicBezTo>
                    <a:cubicBezTo>
                      <a:pt x="620" y="1424"/>
                      <a:pt x="620" y="1424"/>
                      <a:pt x="620" y="1424"/>
                    </a:cubicBezTo>
                    <a:lnTo>
                      <a:pt x="620" y="1424"/>
                    </a:lnTo>
                    <a:cubicBezTo>
                      <a:pt x="620" y="1424"/>
                      <a:pt x="620" y="1424"/>
                      <a:pt x="620" y="1393"/>
                    </a:cubicBezTo>
                    <a:lnTo>
                      <a:pt x="620" y="1393"/>
                    </a:lnTo>
                    <a:cubicBezTo>
                      <a:pt x="589" y="1363"/>
                      <a:pt x="620" y="1301"/>
                      <a:pt x="620" y="1301"/>
                    </a:cubicBezTo>
                    <a:cubicBezTo>
                      <a:pt x="620" y="1270"/>
                      <a:pt x="652" y="1270"/>
                      <a:pt x="683" y="1240"/>
                    </a:cubicBezTo>
                    <a:lnTo>
                      <a:pt x="683" y="1240"/>
                    </a:lnTo>
                    <a:cubicBezTo>
                      <a:pt x="683" y="1208"/>
                      <a:pt x="713" y="1208"/>
                      <a:pt x="713" y="1208"/>
                    </a:cubicBezTo>
                    <a:lnTo>
                      <a:pt x="744" y="1208"/>
                    </a:lnTo>
                    <a:lnTo>
                      <a:pt x="744" y="1208"/>
                    </a:lnTo>
                    <a:lnTo>
                      <a:pt x="744" y="1208"/>
                    </a:lnTo>
                    <a:cubicBezTo>
                      <a:pt x="744" y="1177"/>
                      <a:pt x="744" y="1177"/>
                      <a:pt x="776" y="1146"/>
                    </a:cubicBezTo>
                    <a:lnTo>
                      <a:pt x="807" y="1116"/>
                    </a:lnTo>
                    <a:lnTo>
                      <a:pt x="807" y="1116"/>
                    </a:lnTo>
                    <a:lnTo>
                      <a:pt x="807" y="1116"/>
                    </a:lnTo>
                    <a:cubicBezTo>
                      <a:pt x="837" y="1116"/>
                      <a:pt x="837" y="1084"/>
                      <a:pt x="868" y="1084"/>
                    </a:cubicBezTo>
                    <a:lnTo>
                      <a:pt x="868" y="1084"/>
                    </a:lnTo>
                    <a:cubicBezTo>
                      <a:pt x="868" y="1053"/>
                      <a:pt x="868" y="1053"/>
                      <a:pt x="900" y="1022"/>
                    </a:cubicBezTo>
                    <a:lnTo>
                      <a:pt x="900" y="1022"/>
                    </a:lnTo>
                    <a:cubicBezTo>
                      <a:pt x="900" y="1022"/>
                      <a:pt x="931" y="1022"/>
                      <a:pt x="931" y="992"/>
                    </a:cubicBezTo>
                    <a:lnTo>
                      <a:pt x="961" y="992"/>
                    </a:lnTo>
                    <a:lnTo>
                      <a:pt x="961" y="992"/>
                    </a:lnTo>
                    <a:cubicBezTo>
                      <a:pt x="961" y="992"/>
                      <a:pt x="961" y="992"/>
                      <a:pt x="992" y="960"/>
                    </a:cubicBezTo>
                    <a:lnTo>
                      <a:pt x="992" y="960"/>
                    </a:lnTo>
                    <a:lnTo>
                      <a:pt x="992" y="960"/>
                    </a:lnTo>
                    <a:lnTo>
                      <a:pt x="992" y="960"/>
                    </a:lnTo>
                    <a:lnTo>
                      <a:pt x="992" y="960"/>
                    </a:lnTo>
                    <a:cubicBezTo>
                      <a:pt x="992" y="929"/>
                      <a:pt x="992" y="929"/>
                      <a:pt x="992" y="898"/>
                    </a:cubicBezTo>
                    <a:lnTo>
                      <a:pt x="992" y="898"/>
                    </a:lnTo>
                    <a:cubicBezTo>
                      <a:pt x="1024" y="898"/>
                      <a:pt x="1024" y="868"/>
                      <a:pt x="1024" y="868"/>
                    </a:cubicBezTo>
                    <a:cubicBezTo>
                      <a:pt x="1055" y="868"/>
                      <a:pt x="1055" y="868"/>
                      <a:pt x="1055" y="868"/>
                    </a:cubicBezTo>
                    <a:lnTo>
                      <a:pt x="1055" y="836"/>
                    </a:lnTo>
                    <a:cubicBezTo>
                      <a:pt x="1085" y="836"/>
                      <a:pt x="1085" y="836"/>
                      <a:pt x="1085" y="836"/>
                    </a:cubicBezTo>
                    <a:lnTo>
                      <a:pt x="1085" y="836"/>
                    </a:lnTo>
                    <a:lnTo>
                      <a:pt x="1085" y="836"/>
                    </a:lnTo>
                    <a:lnTo>
                      <a:pt x="1085" y="80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Freeform 137"/>
              <p:cNvSpPr>
                <a:spLocks noChangeArrowheads="1"/>
              </p:cNvSpPr>
              <p:nvPr/>
            </p:nvSpPr>
            <p:spPr bwMode="auto">
              <a:xfrm>
                <a:off x="4895850" y="1801813"/>
                <a:ext cx="290513" cy="290512"/>
              </a:xfrm>
              <a:custGeom>
                <a:avLst/>
                <a:gdLst>
                  <a:gd name="T0" fmla="*/ 372 w 808"/>
                  <a:gd name="T1" fmla="*/ 775 h 808"/>
                  <a:gd name="T2" fmla="*/ 403 w 808"/>
                  <a:gd name="T3" fmla="*/ 775 h 808"/>
                  <a:gd name="T4" fmla="*/ 435 w 808"/>
                  <a:gd name="T5" fmla="*/ 775 h 808"/>
                  <a:gd name="T6" fmla="*/ 466 w 808"/>
                  <a:gd name="T7" fmla="*/ 744 h 808"/>
                  <a:gd name="T8" fmla="*/ 466 w 808"/>
                  <a:gd name="T9" fmla="*/ 744 h 808"/>
                  <a:gd name="T10" fmla="*/ 435 w 808"/>
                  <a:gd name="T11" fmla="*/ 683 h 808"/>
                  <a:gd name="T12" fmla="*/ 403 w 808"/>
                  <a:gd name="T13" fmla="*/ 683 h 808"/>
                  <a:gd name="T14" fmla="*/ 403 w 808"/>
                  <a:gd name="T15" fmla="*/ 590 h 808"/>
                  <a:gd name="T16" fmla="*/ 466 w 808"/>
                  <a:gd name="T17" fmla="*/ 527 h 808"/>
                  <a:gd name="T18" fmla="*/ 496 w 808"/>
                  <a:gd name="T19" fmla="*/ 559 h 808"/>
                  <a:gd name="T20" fmla="*/ 528 w 808"/>
                  <a:gd name="T21" fmla="*/ 527 h 808"/>
                  <a:gd name="T22" fmla="*/ 589 w 808"/>
                  <a:gd name="T23" fmla="*/ 466 h 808"/>
                  <a:gd name="T24" fmla="*/ 620 w 808"/>
                  <a:gd name="T25" fmla="*/ 435 h 808"/>
                  <a:gd name="T26" fmla="*/ 652 w 808"/>
                  <a:gd name="T27" fmla="*/ 403 h 808"/>
                  <a:gd name="T28" fmla="*/ 683 w 808"/>
                  <a:gd name="T29" fmla="*/ 342 h 808"/>
                  <a:gd name="T30" fmla="*/ 683 w 808"/>
                  <a:gd name="T31" fmla="*/ 279 h 808"/>
                  <a:gd name="T32" fmla="*/ 652 w 808"/>
                  <a:gd name="T33" fmla="*/ 279 h 808"/>
                  <a:gd name="T34" fmla="*/ 652 w 808"/>
                  <a:gd name="T35" fmla="*/ 187 h 808"/>
                  <a:gd name="T36" fmla="*/ 652 w 808"/>
                  <a:gd name="T37" fmla="*/ 155 h 808"/>
                  <a:gd name="T38" fmla="*/ 652 w 808"/>
                  <a:gd name="T39" fmla="*/ 94 h 808"/>
                  <a:gd name="T40" fmla="*/ 683 w 808"/>
                  <a:gd name="T41" fmla="*/ 94 h 808"/>
                  <a:gd name="T42" fmla="*/ 744 w 808"/>
                  <a:gd name="T43" fmla="*/ 124 h 808"/>
                  <a:gd name="T44" fmla="*/ 807 w 808"/>
                  <a:gd name="T45" fmla="*/ 94 h 808"/>
                  <a:gd name="T46" fmla="*/ 744 w 808"/>
                  <a:gd name="T47" fmla="*/ 63 h 808"/>
                  <a:gd name="T48" fmla="*/ 744 w 808"/>
                  <a:gd name="T49" fmla="*/ 31 h 808"/>
                  <a:gd name="T50" fmla="*/ 713 w 808"/>
                  <a:gd name="T51" fmla="*/ 0 h 808"/>
                  <a:gd name="T52" fmla="*/ 620 w 808"/>
                  <a:gd name="T53" fmla="*/ 31 h 808"/>
                  <a:gd name="T54" fmla="*/ 589 w 808"/>
                  <a:gd name="T55" fmla="*/ 31 h 808"/>
                  <a:gd name="T56" fmla="*/ 589 w 808"/>
                  <a:gd name="T57" fmla="*/ 31 h 808"/>
                  <a:gd name="T58" fmla="*/ 559 w 808"/>
                  <a:gd name="T59" fmla="*/ 63 h 808"/>
                  <a:gd name="T60" fmla="*/ 559 w 808"/>
                  <a:gd name="T61" fmla="*/ 94 h 808"/>
                  <a:gd name="T62" fmla="*/ 528 w 808"/>
                  <a:gd name="T63" fmla="*/ 155 h 808"/>
                  <a:gd name="T64" fmla="*/ 528 w 808"/>
                  <a:gd name="T65" fmla="*/ 155 h 808"/>
                  <a:gd name="T66" fmla="*/ 496 w 808"/>
                  <a:gd name="T67" fmla="*/ 218 h 808"/>
                  <a:gd name="T68" fmla="*/ 435 w 808"/>
                  <a:gd name="T69" fmla="*/ 279 h 808"/>
                  <a:gd name="T70" fmla="*/ 435 w 808"/>
                  <a:gd name="T71" fmla="*/ 279 h 808"/>
                  <a:gd name="T72" fmla="*/ 403 w 808"/>
                  <a:gd name="T73" fmla="*/ 342 h 808"/>
                  <a:gd name="T74" fmla="*/ 372 w 808"/>
                  <a:gd name="T75" fmla="*/ 372 h 808"/>
                  <a:gd name="T76" fmla="*/ 342 w 808"/>
                  <a:gd name="T77" fmla="*/ 372 h 808"/>
                  <a:gd name="T78" fmla="*/ 280 w 808"/>
                  <a:gd name="T79" fmla="*/ 372 h 808"/>
                  <a:gd name="T80" fmla="*/ 280 w 808"/>
                  <a:gd name="T81" fmla="*/ 435 h 808"/>
                  <a:gd name="T82" fmla="*/ 218 w 808"/>
                  <a:gd name="T83" fmla="*/ 466 h 808"/>
                  <a:gd name="T84" fmla="*/ 218 w 808"/>
                  <a:gd name="T85" fmla="*/ 496 h 808"/>
                  <a:gd name="T86" fmla="*/ 156 w 808"/>
                  <a:gd name="T87" fmla="*/ 496 h 808"/>
                  <a:gd name="T88" fmla="*/ 124 w 808"/>
                  <a:gd name="T89" fmla="*/ 496 h 808"/>
                  <a:gd name="T90" fmla="*/ 32 w 808"/>
                  <a:gd name="T91" fmla="*/ 496 h 808"/>
                  <a:gd name="T92" fmla="*/ 63 w 808"/>
                  <a:gd name="T93" fmla="*/ 559 h 808"/>
                  <a:gd name="T94" fmla="*/ 94 w 808"/>
                  <a:gd name="T95" fmla="*/ 590 h 808"/>
                  <a:gd name="T96" fmla="*/ 94 w 808"/>
                  <a:gd name="T97" fmla="*/ 620 h 808"/>
                  <a:gd name="T98" fmla="*/ 32 w 808"/>
                  <a:gd name="T99" fmla="*/ 683 h 808"/>
                  <a:gd name="T100" fmla="*/ 32 w 808"/>
                  <a:gd name="T101" fmla="*/ 714 h 808"/>
                  <a:gd name="T102" fmla="*/ 156 w 808"/>
                  <a:gd name="T103" fmla="*/ 714 h 808"/>
                  <a:gd name="T104" fmla="*/ 218 w 808"/>
                  <a:gd name="T105" fmla="*/ 683 h 808"/>
                  <a:gd name="T106" fmla="*/ 280 w 808"/>
                  <a:gd name="T107" fmla="*/ 714 h 808"/>
                  <a:gd name="T108" fmla="*/ 342 w 808"/>
                  <a:gd name="T109" fmla="*/ 807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8" h="808">
                    <a:moveTo>
                      <a:pt x="372" y="775"/>
                    </a:moveTo>
                    <a:lnTo>
                      <a:pt x="372" y="775"/>
                    </a:lnTo>
                    <a:lnTo>
                      <a:pt x="372" y="775"/>
                    </a:lnTo>
                    <a:lnTo>
                      <a:pt x="372" y="775"/>
                    </a:lnTo>
                    <a:lnTo>
                      <a:pt x="372" y="775"/>
                    </a:lnTo>
                    <a:cubicBezTo>
                      <a:pt x="403" y="775"/>
                      <a:pt x="403" y="775"/>
                      <a:pt x="403" y="775"/>
                    </a:cubicBezTo>
                    <a:lnTo>
                      <a:pt x="435" y="775"/>
                    </a:lnTo>
                    <a:lnTo>
                      <a:pt x="435" y="775"/>
                    </a:lnTo>
                    <a:lnTo>
                      <a:pt x="435" y="775"/>
                    </a:lnTo>
                    <a:cubicBezTo>
                      <a:pt x="466" y="775"/>
                      <a:pt x="466" y="775"/>
                      <a:pt x="466" y="775"/>
                    </a:cubicBezTo>
                    <a:lnTo>
                      <a:pt x="466" y="775"/>
                    </a:lnTo>
                    <a:lnTo>
                      <a:pt x="466" y="744"/>
                    </a:lnTo>
                    <a:lnTo>
                      <a:pt x="466" y="744"/>
                    </a:lnTo>
                    <a:lnTo>
                      <a:pt x="466" y="744"/>
                    </a:lnTo>
                    <a:lnTo>
                      <a:pt x="466" y="744"/>
                    </a:lnTo>
                    <a:lnTo>
                      <a:pt x="466" y="744"/>
                    </a:lnTo>
                    <a:cubicBezTo>
                      <a:pt x="466" y="744"/>
                      <a:pt x="435" y="744"/>
                      <a:pt x="435" y="714"/>
                    </a:cubicBezTo>
                    <a:lnTo>
                      <a:pt x="435" y="683"/>
                    </a:lnTo>
                    <a:lnTo>
                      <a:pt x="435" y="683"/>
                    </a:lnTo>
                    <a:lnTo>
                      <a:pt x="435" y="683"/>
                    </a:lnTo>
                    <a:cubicBezTo>
                      <a:pt x="403" y="683"/>
                      <a:pt x="403" y="683"/>
                      <a:pt x="403" y="683"/>
                    </a:cubicBezTo>
                    <a:cubicBezTo>
                      <a:pt x="403" y="651"/>
                      <a:pt x="403" y="651"/>
                      <a:pt x="403" y="620"/>
                    </a:cubicBezTo>
                    <a:lnTo>
                      <a:pt x="403" y="590"/>
                    </a:lnTo>
                    <a:lnTo>
                      <a:pt x="403" y="590"/>
                    </a:lnTo>
                    <a:cubicBezTo>
                      <a:pt x="403" y="559"/>
                      <a:pt x="435" y="559"/>
                      <a:pt x="435" y="559"/>
                    </a:cubicBezTo>
                    <a:cubicBezTo>
                      <a:pt x="435" y="527"/>
                      <a:pt x="466" y="527"/>
                      <a:pt x="466" y="527"/>
                    </a:cubicBezTo>
                    <a:lnTo>
                      <a:pt x="466" y="527"/>
                    </a:lnTo>
                    <a:lnTo>
                      <a:pt x="466" y="527"/>
                    </a:lnTo>
                    <a:lnTo>
                      <a:pt x="466" y="527"/>
                    </a:lnTo>
                    <a:cubicBezTo>
                      <a:pt x="496" y="527"/>
                      <a:pt x="496" y="527"/>
                      <a:pt x="496" y="559"/>
                    </a:cubicBezTo>
                    <a:lnTo>
                      <a:pt x="496" y="559"/>
                    </a:lnTo>
                    <a:cubicBezTo>
                      <a:pt x="528" y="527"/>
                      <a:pt x="528" y="527"/>
                      <a:pt x="528" y="527"/>
                    </a:cubicBezTo>
                    <a:lnTo>
                      <a:pt x="528" y="527"/>
                    </a:lnTo>
                    <a:cubicBezTo>
                      <a:pt x="528" y="496"/>
                      <a:pt x="528" y="496"/>
                      <a:pt x="559" y="496"/>
                    </a:cubicBezTo>
                    <a:cubicBezTo>
                      <a:pt x="559" y="496"/>
                      <a:pt x="559" y="496"/>
                      <a:pt x="559" y="466"/>
                    </a:cubicBezTo>
                    <a:lnTo>
                      <a:pt x="589" y="466"/>
                    </a:lnTo>
                    <a:cubicBezTo>
                      <a:pt x="589" y="466"/>
                      <a:pt x="589" y="466"/>
                      <a:pt x="620" y="435"/>
                    </a:cubicBezTo>
                    <a:lnTo>
                      <a:pt x="620" y="435"/>
                    </a:lnTo>
                    <a:lnTo>
                      <a:pt x="620" y="435"/>
                    </a:lnTo>
                    <a:lnTo>
                      <a:pt x="620" y="435"/>
                    </a:lnTo>
                    <a:cubicBezTo>
                      <a:pt x="620" y="403"/>
                      <a:pt x="620" y="403"/>
                      <a:pt x="652" y="403"/>
                    </a:cubicBezTo>
                    <a:lnTo>
                      <a:pt x="652" y="403"/>
                    </a:lnTo>
                    <a:lnTo>
                      <a:pt x="652" y="403"/>
                    </a:lnTo>
                    <a:cubicBezTo>
                      <a:pt x="652" y="372"/>
                      <a:pt x="652" y="372"/>
                      <a:pt x="683" y="372"/>
                    </a:cubicBezTo>
                    <a:cubicBezTo>
                      <a:pt x="683" y="342"/>
                      <a:pt x="683" y="342"/>
                      <a:pt x="683" y="342"/>
                    </a:cubicBezTo>
                    <a:cubicBezTo>
                      <a:pt x="683" y="311"/>
                      <a:pt x="683" y="311"/>
                      <a:pt x="683" y="311"/>
                    </a:cubicBezTo>
                    <a:lnTo>
                      <a:pt x="683" y="279"/>
                    </a:lnTo>
                    <a:lnTo>
                      <a:pt x="683" y="279"/>
                    </a:lnTo>
                    <a:lnTo>
                      <a:pt x="683" y="279"/>
                    </a:lnTo>
                    <a:lnTo>
                      <a:pt x="683" y="279"/>
                    </a:lnTo>
                    <a:cubicBezTo>
                      <a:pt x="683" y="279"/>
                      <a:pt x="683" y="279"/>
                      <a:pt x="652" y="279"/>
                    </a:cubicBezTo>
                    <a:cubicBezTo>
                      <a:pt x="652" y="248"/>
                      <a:pt x="652" y="248"/>
                      <a:pt x="652" y="248"/>
                    </a:cubicBezTo>
                    <a:cubicBezTo>
                      <a:pt x="652" y="218"/>
                      <a:pt x="652" y="218"/>
                      <a:pt x="652" y="218"/>
                    </a:cubicBezTo>
                    <a:lnTo>
                      <a:pt x="652" y="187"/>
                    </a:lnTo>
                    <a:lnTo>
                      <a:pt x="652" y="187"/>
                    </a:lnTo>
                    <a:lnTo>
                      <a:pt x="652" y="187"/>
                    </a:lnTo>
                    <a:lnTo>
                      <a:pt x="652" y="155"/>
                    </a:lnTo>
                    <a:cubicBezTo>
                      <a:pt x="652" y="155"/>
                      <a:pt x="652" y="155"/>
                      <a:pt x="652" y="124"/>
                    </a:cubicBezTo>
                    <a:cubicBezTo>
                      <a:pt x="652" y="124"/>
                      <a:pt x="652" y="124"/>
                      <a:pt x="652" y="94"/>
                    </a:cubicBezTo>
                    <a:lnTo>
                      <a:pt x="652" y="94"/>
                    </a:lnTo>
                    <a:lnTo>
                      <a:pt x="683" y="94"/>
                    </a:lnTo>
                    <a:lnTo>
                      <a:pt x="683" y="94"/>
                    </a:lnTo>
                    <a:lnTo>
                      <a:pt x="683" y="94"/>
                    </a:lnTo>
                    <a:lnTo>
                      <a:pt x="683" y="94"/>
                    </a:lnTo>
                    <a:cubicBezTo>
                      <a:pt x="713" y="94"/>
                      <a:pt x="713" y="94"/>
                      <a:pt x="744" y="124"/>
                    </a:cubicBezTo>
                    <a:lnTo>
                      <a:pt x="744" y="124"/>
                    </a:lnTo>
                    <a:lnTo>
                      <a:pt x="744" y="124"/>
                    </a:lnTo>
                    <a:cubicBezTo>
                      <a:pt x="776" y="94"/>
                      <a:pt x="776" y="94"/>
                      <a:pt x="776" y="94"/>
                    </a:cubicBezTo>
                    <a:cubicBezTo>
                      <a:pt x="807" y="94"/>
                      <a:pt x="807" y="94"/>
                      <a:pt x="807" y="94"/>
                    </a:cubicBezTo>
                    <a:lnTo>
                      <a:pt x="776" y="94"/>
                    </a:lnTo>
                    <a:lnTo>
                      <a:pt x="776" y="63"/>
                    </a:lnTo>
                    <a:lnTo>
                      <a:pt x="744" y="63"/>
                    </a:lnTo>
                    <a:lnTo>
                      <a:pt x="744" y="31"/>
                    </a:lnTo>
                    <a:lnTo>
                      <a:pt x="744" y="31"/>
                    </a:lnTo>
                    <a:lnTo>
                      <a:pt x="744" y="31"/>
                    </a:lnTo>
                    <a:lnTo>
                      <a:pt x="713" y="0"/>
                    </a:lnTo>
                    <a:lnTo>
                      <a:pt x="713" y="0"/>
                    </a:lnTo>
                    <a:lnTo>
                      <a:pt x="713" y="0"/>
                    </a:lnTo>
                    <a:lnTo>
                      <a:pt x="683" y="0"/>
                    </a:lnTo>
                    <a:cubicBezTo>
                      <a:pt x="683" y="0"/>
                      <a:pt x="683" y="0"/>
                      <a:pt x="652" y="0"/>
                    </a:cubicBezTo>
                    <a:cubicBezTo>
                      <a:pt x="652" y="0"/>
                      <a:pt x="652" y="0"/>
                      <a:pt x="620" y="31"/>
                    </a:cubicBezTo>
                    <a:lnTo>
                      <a:pt x="620" y="31"/>
                    </a:lnTo>
                    <a:lnTo>
                      <a:pt x="620" y="31"/>
                    </a:lnTo>
                    <a:cubicBezTo>
                      <a:pt x="620" y="31"/>
                      <a:pt x="620" y="31"/>
                      <a:pt x="589" y="31"/>
                    </a:cubicBezTo>
                    <a:lnTo>
                      <a:pt x="589" y="31"/>
                    </a:lnTo>
                    <a:lnTo>
                      <a:pt x="589" y="31"/>
                    </a:lnTo>
                    <a:lnTo>
                      <a:pt x="589" y="31"/>
                    </a:lnTo>
                    <a:lnTo>
                      <a:pt x="559" y="31"/>
                    </a:lnTo>
                    <a:cubicBezTo>
                      <a:pt x="559" y="31"/>
                      <a:pt x="559" y="31"/>
                      <a:pt x="559" y="63"/>
                    </a:cubicBezTo>
                    <a:lnTo>
                      <a:pt x="559" y="63"/>
                    </a:lnTo>
                    <a:lnTo>
                      <a:pt x="559" y="63"/>
                    </a:lnTo>
                    <a:cubicBezTo>
                      <a:pt x="559" y="63"/>
                      <a:pt x="559" y="63"/>
                      <a:pt x="559" y="94"/>
                    </a:cubicBezTo>
                    <a:lnTo>
                      <a:pt x="559" y="94"/>
                    </a:lnTo>
                    <a:lnTo>
                      <a:pt x="559" y="94"/>
                    </a:lnTo>
                    <a:lnTo>
                      <a:pt x="559" y="94"/>
                    </a:lnTo>
                    <a:cubicBezTo>
                      <a:pt x="559" y="124"/>
                      <a:pt x="559" y="155"/>
                      <a:pt x="528" y="155"/>
                    </a:cubicBezTo>
                    <a:lnTo>
                      <a:pt x="528" y="155"/>
                    </a:lnTo>
                    <a:lnTo>
                      <a:pt x="528" y="155"/>
                    </a:lnTo>
                    <a:lnTo>
                      <a:pt x="528" y="155"/>
                    </a:lnTo>
                    <a:cubicBezTo>
                      <a:pt x="528" y="187"/>
                      <a:pt x="528" y="218"/>
                      <a:pt x="496" y="218"/>
                    </a:cubicBezTo>
                    <a:lnTo>
                      <a:pt x="496" y="218"/>
                    </a:lnTo>
                    <a:lnTo>
                      <a:pt x="496" y="218"/>
                    </a:lnTo>
                    <a:cubicBezTo>
                      <a:pt x="466" y="248"/>
                      <a:pt x="466" y="248"/>
                      <a:pt x="466" y="248"/>
                    </a:cubicBezTo>
                    <a:lnTo>
                      <a:pt x="466" y="248"/>
                    </a:lnTo>
                    <a:cubicBezTo>
                      <a:pt x="466" y="279"/>
                      <a:pt x="435" y="279"/>
                      <a:pt x="435" y="279"/>
                    </a:cubicBezTo>
                    <a:lnTo>
                      <a:pt x="435" y="279"/>
                    </a:lnTo>
                    <a:lnTo>
                      <a:pt x="435" y="279"/>
                    </a:lnTo>
                    <a:lnTo>
                      <a:pt x="435" y="279"/>
                    </a:lnTo>
                    <a:cubicBezTo>
                      <a:pt x="435" y="311"/>
                      <a:pt x="435" y="311"/>
                      <a:pt x="435" y="311"/>
                    </a:cubicBezTo>
                    <a:lnTo>
                      <a:pt x="435" y="342"/>
                    </a:lnTo>
                    <a:lnTo>
                      <a:pt x="403" y="342"/>
                    </a:lnTo>
                    <a:lnTo>
                      <a:pt x="403" y="342"/>
                    </a:lnTo>
                    <a:cubicBezTo>
                      <a:pt x="403" y="372"/>
                      <a:pt x="403" y="372"/>
                      <a:pt x="372" y="372"/>
                    </a:cubicBezTo>
                    <a:lnTo>
                      <a:pt x="372" y="372"/>
                    </a:lnTo>
                    <a:cubicBezTo>
                      <a:pt x="372" y="372"/>
                      <a:pt x="342" y="372"/>
                      <a:pt x="342" y="342"/>
                    </a:cubicBezTo>
                    <a:lnTo>
                      <a:pt x="342" y="342"/>
                    </a:lnTo>
                    <a:cubicBezTo>
                      <a:pt x="342" y="342"/>
                      <a:pt x="342" y="342"/>
                      <a:pt x="342" y="372"/>
                    </a:cubicBezTo>
                    <a:lnTo>
                      <a:pt x="342" y="372"/>
                    </a:lnTo>
                    <a:lnTo>
                      <a:pt x="311" y="403"/>
                    </a:lnTo>
                    <a:lnTo>
                      <a:pt x="280" y="372"/>
                    </a:lnTo>
                    <a:cubicBezTo>
                      <a:pt x="280" y="403"/>
                      <a:pt x="280" y="403"/>
                      <a:pt x="280" y="403"/>
                    </a:cubicBezTo>
                    <a:lnTo>
                      <a:pt x="280" y="403"/>
                    </a:lnTo>
                    <a:cubicBezTo>
                      <a:pt x="280" y="435"/>
                      <a:pt x="280" y="435"/>
                      <a:pt x="280" y="435"/>
                    </a:cubicBezTo>
                    <a:cubicBezTo>
                      <a:pt x="280" y="466"/>
                      <a:pt x="280" y="466"/>
                      <a:pt x="248" y="466"/>
                    </a:cubicBezTo>
                    <a:lnTo>
                      <a:pt x="248" y="466"/>
                    </a:lnTo>
                    <a:cubicBezTo>
                      <a:pt x="218" y="466"/>
                      <a:pt x="218" y="466"/>
                      <a:pt x="218" y="466"/>
                    </a:cubicBezTo>
                    <a:lnTo>
                      <a:pt x="218" y="466"/>
                    </a:lnTo>
                    <a:lnTo>
                      <a:pt x="218" y="496"/>
                    </a:lnTo>
                    <a:lnTo>
                      <a:pt x="218" y="496"/>
                    </a:lnTo>
                    <a:cubicBezTo>
                      <a:pt x="187" y="496"/>
                      <a:pt x="187" y="496"/>
                      <a:pt x="187" y="496"/>
                    </a:cubicBezTo>
                    <a:lnTo>
                      <a:pt x="156" y="496"/>
                    </a:lnTo>
                    <a:lnTo>
                      <a:pt x="156" y="496"/>
                    </a:lnTo>
                    <a:lnTo>
                      <a:pt x="124" y="496"/>
                    </a:lnTo>
                    <a:lnTo>
                      <a:pt x="124" y="496"/>
                    </a:lnTo>
                    <a:lnTo>
                      <a:pt x="124" y="496"/>
                    </a:lnTo>
                    <a:lnTo>
                      <a:pt x="94" y="496"/>
                    </a:lnTo>
                    <a:cubicBezTo>
                      <a:pt x="94" y="496"/>
                      <a:pt x="63" y="496"/>
                      <a:pt x="32" y="496"/>
                    </a:cubicBezTo>
                    <a:lnTo>
                      <a:pt x="32" y="496"/>
                    </a:lnTo>
                    <a:cubicBezTo>
                      <a:pt x="63" y="496"/>
                      <a:pt x="63" y="527"/>
                      <a:pt x="63" y="527"/>
                    </a:cubicBezTo>
                    <a:lnTo>
                      <a:pt x="63" y="527"/>
                    </a:lnTo>
                    <a:lnTo>
                      <a:pt x="63" y="559"/>
                    </a:lnTo>
                    <a:cubicBezTo>
                      <a:pt x="63" y="559"/>
                      <a:pt x="63" y="559"/>
                      <a:pt x="63" y="590"/>
                    </a:cubicBezTo>
                    <a:cubicBezTo>
                      <a:pt x="94" y="590"/>
                      <a:pt x="94" y="590"/>
                      <a:pt x="94" y="590"/>
                    </a:cubicBezTo>
                    <a:lnTo>
                      <a:pt x="94" y="590"/>
                    </a:lnTo>
                    <a:lnTo>
                      <a:pt x="94" y="590"/>
                    </a:lnTo>
                    <a:lnTo>
                      <a:pt x="94" y="590"/>
                    </a:lnTo>
                    <a:cubicBezTo>
                      <a:pt x="94" y="620"/>
                      <a:pt x="94" y="620"/>
                      <a:pt x="94" y="620"/>
                    </a:cubicBezTo>
                    <a:cubicBezTo>
                      <a:pt x="94" y="651"/>
                      <a:pt x="94" y="651"/>
                      <a:pt x="94" y="651"/>
                    </a:cubicBezTo>
                    <a:cubicBezTo>
                      <a:pt x="94" y="683"/>
                      <a:pt x="63" y="683"/>
                      <a:pt x="63" y="683"/>
                    </a:cubicBezTo>
                    <a:cubicBezTo>
                      <a:pt x="32" y="683"/>
                      <a:pt x="32" y="683"/>
                      <a:pt x="32" y="683"/>
                    </a:cubicBezTo>
                    <a:cubicBezTo>
                      <a:pt x="32" y="683"/>
                      <a:pt x="0" y="683"/>
                      <a:pt x="0" y="714"/>
                    </a:cubicBezTo>
                    <a:lnTo>
                      <a:pt x="0" y="714"/>
                    </a:lnTo>
                    <a:cubicBezTo>
                      <a:pt x="32" y="714"/>
                      <a:pt x="32" y="714"/>
                      <a:pt x="32" y="714"/>
                    </a:cubicBezTo>
                    <a:cubicBezTo>
                      <a:pt x="63" y="714"/>
                      <a:pt x="94" y="714"/>
                      <a:pt x="124" y="683"/>
                    </a:cubicBezTo>
                    <a:lnTo>
                      <a:pt x="124" y="683"/>
                    </a:lnTo>
                    <a:cubicBezTo>
                      <a:pt x="156" y="683"/>
                      <a:pt x="156" y="714"/>
                      <a:pt x="156" y="714"/>
                    </a:cubicBezTo>
                    <a:lnTo>
                      <a:pt x="156" y="714"/>
                    </a:lnTo>
                    <a:lnTo>
                      <a:pt x="187" y="714"/>
                    </a:lnTo>
                    <a:cubicBezTo>
                      <a:pt x="218" y="714"/>
                      <a:pt x="218" y="683"/>
                      <a:pt x="218" y="683"/>
                    </a:cubicBezTo>
                    <a:lnTo>
                      <a:pt x="248" y="683"/>
                    </a:lnTo>
                    <a:lnTo>
                      <a:pt x="280" y="714"/>
                    </a:lnTo>
                    <a:lnTo>
                      <a:pt x="280" y="714"/>
                    </a:lnTo>
                    <a:cubicBezTo>
                      <a:pt x="280" y="744"/>
                      <a:pt x="311" y="744"/>
                      <a:pt x="311" y="775"/>
                    </a:cubicBezTo>
                    <a:cubicBezTo>
                      <a:pt x="311" y="807"/>
                      <a:pt x="311" y="807"/>
                      <a:pt x="342" y="807"/>
                    </a:cubicBezTo>
                    <a:lnTo>
                      <a:pt x="342" y="807"/>
                    </a:lnTo>
                    <a:lnTo>
                      <a:pt x="342" y="807"/>
                    </a:lnTo>
                    <a:cubicBezTo>
                      <a:pt x="342" y="775"/>
                      <a:pt x="372" y="775"/>
                      <a:pt x="372" y="7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Freeform 138"/>
              <p:cNvSpPr>
                <a:spLocks noChangeArrowheads="1"/>
              </p:cNvSpPr>
              <p:nvPr/>
            </p:nvSpPr>
            <p:spPr bwMode="auto">
              <a:xfrm>
                <a:off x="5454650" y="2003425"/>
                <a:ext cx="123825" cy="144463"/>
              </a:xfrm>
              <a:custGeom>
                <a:avLst/>
                <a:gdLst>
                  <a:gd name="T0" fmla="*/ 124 w 342"/>
                  <a:gd name="T1" fmla="*/ 402 h 403"/>
                  <a:gd name="T2" fmla="*/ 154 w 342"/>
                  <a:gd name="T3" fmla="*/ 372 h 403"/>
                  <a:gd name="T4" fmla="*/ 154 w 342"/>
                  <a:gd name="T5" fmla="*/ 372 h 403"/>
                  <a:gd name="T6" fmla="*/ 154 w 342"/>
                  <a:gd name="T7" fmla="*/ 372 h 403"/>
                  <a:gd name="T8" fmla="*/ 154 w 342"/>
                  <a:gd name="T9" fmla="*/ 372 h 403"/>
                  <a:gd name="T10" fmla="*/ 154 w 342"/>
                  <a:gd name="T11" fmla="*/ 372 h 403"/>
                  <a:gd name="T12" fmla="*/ 154 w 342"/>
                  <a:gd name="T13" fmla="*/ 309 h 403"/>
                  <a:gd name="T14" fmla="*/ 154 w 342"/>
                  <a:gd name="T15" fmla="*/ 309 h 403"/>
                  <a:gd name="T16" fmla="*/ 185 w 342"/>
                  <a:gd name="T17" fmla="*/ 248 h 403"/>
                  <a:gd name="T18" fmla="*/ 185 w 342"/>
                  <a:gd name="T19" fmla="*/ 216 h 403"/>
                  <a:gd name="T20" fmla="*/ 185 w 342"/>
                  <a:gd name="T21" fmla="*/ 216 h 403"/>
                  <a:gd name="T22" fmla="*/ 248 w 342"/>
                  <a:gd name="T23" fmla="*/ 216 h 403"/>
                  <a:gd name="T24" fmla="*/ 248 w 342"/>
                  <a:gd name="T25" fmla="*/ 155 h 403"/>
                  <a:gd name="T26" fmla="*/ 248 w 342"/>
                  <a:gd name="T27" fmla="*/ 155 h 403"/>
                  <a:gd name="T28" fmla="*/ 248 w 342"/>
                  <a:gd name="T29" fmla="*/ 124 h 403"/>
                  <a:gd name="T30" fmla="*/ 248 w 342"/>
                  <a:gd name="T31" fmla="*/ 124 h 403"/>
                  <a:gd name="T32" fmla="*/ 248 w 342"/>
                  <a:gd name="T33" fmla="*/ 92 h 403"/>
                  <a:gd name="T34" fmla="*/ 278 w 342"/>
                  <a:gd name="T35" fmla="*/ 92 h 403"/>
                  <a:gd name="T36" fmla="*/ 309 w 342"/>
                  <a:gd name="T37" fmla="*/ 61 h 403"/>
                  <a:gd name="T38" fmla="*/ 341 w 342"/>
                  <a:gd name="T39" fmla="*/ 31 h 403"/>
                  <a:gd name="T40" fmla="*/ 341 w 342"/>
                  <a:gd name="T41" fmla="*/ 31 h 403"/>
                  <a:gd name="T42" fmla="*/ 309 w 342"/>
                  <a:gd name="T43" fmla="*/ 0 h 403"/>
                  <a:gd name="T44" fmla="*/ 309 w 342"/>
                  <a:gd name="T45" fmla="*/ 0 h 403"/>
                  <a:gd name="T46" fmla="*/ 248 w 342"/>
                  <a:gd name="T47" fmla="*/ 31 h 403"/>
                  <a:gd name="T48" fmla="*/ 185 w 342"/>
                  <a:gd name="T49" fmla="*/ 92 h 403"/>
                  <a:gd name="T50" fmla="*/ 154 w 342"/>
                  <a:gd name="T51" fmla="*/ 92 h 403"/>
                  <a:gd name="T52" fmla="*/ 154 w 342"/>
                  <a:gd name="T53" fmla="*/ 92 h 403"/>
                  <a:gd name="T54" fmla="*/ 154 w 342"/>
                  <a:gd name="T55" fmla="*/ 92 h 403"/>
                  <a:gd name="T56" fmla="*/ 124 w 342"/>
                  <a:gd name="T57" fmla="*/ 92 h 403"/>
                  <a:gd name="T58" fmla="*/ 124 w 342"/>
                  <a:gd name="T59" fmla="*/ 92 h 403"/>
                  <a:gd name="T60" fmla="*/ 61 w 342"/>
                  <a:gd name="T61" fmla="*/ 124 h 403"/>
                  <a:gd name="T62" fmla="*/ 30 w 342"/>
                  <a:gd name="T63" fmla="*/ 92 h 403"/>
                  <a:gd name="T64" fmla="*/ 30 w 342"/>
                  <a:gd name="T65" fmla="*/ 92 h 403"/>
                  <a:gd name="T66" fmla="*/ 0 w 342"/>
                  <a:gd name="T67" fmla="*/ 92 h 403"/>
                  <a:gd name="T68" fmla="*/ 30 w 342"/>
                  <a:gd name="T69" fmla="*/ 124 h 403"/>
                  <a:gd name="T70" fmla="*/ 30 w 342"/>
                  <a:gd name="T71" fmla="*/ 155 h 403"/>
                  <a:gd name="T72" fmla="*/ 30 w 342"/>
                  <a:gd name="T73" fmla="*/ 155 h 403"/>
                  <a:gd name="T74" fmla="*/ 30 w 342"/>
                  <a:gd name="T75" fmla="*/ 155 h 403"/>
                  <a:gd name="T76" fmla="*/ 93 w 342"/>
                  <a:gd name="T77" fmla="*/ 155 h 403"/>
                  <a:gd name="T78" fmla="*/ 93 w 342"/>
                  <a:gd name="T79" fmla="*/ 155 h 403"/>
                  <a:gd name="T80" fmla="*/ 124 w 342"/>
                  <a:gd name="T81" fmla="*/ 155 h 403"/>
                  <a:gd name="T82" fmla="*/ 154 w 342"/>
                  <a:gd name="T83" fmla="*/ 185 h 403"/>
                  <a:gd name="T84" fmla="*/ 124 w 342"/>
                  <a:gd name="T85" fmla="*/ 278 h 403"/>
                  <a:gd name="T86" fmla="*/ 93 w 342"/>
                  <a:gd name="T87" fmla="*/ 278 h 403"/>
                  <a:gd name="T88" fmla="*/ 93 w 342"/>
                  <a:gd name="T89" fmla="*/ 278 h 403"/>
                  <a:gd name="T90" fmla="*/ 93 w 342"/>
                  <a:gd name="T91" fmla="*/ 340 h 403"/>
                  <a:gd name="T92" fmla="*/ 124 w 342"/>
                  <a:gd name="T93" fmla="*/ 340 h 403"/>
                  <a:gd name="T94" fmla="*/ 124 w 342"/>
                  <a:gd name="T95" fmla="*/ 37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2" h="403">
                    <a:moveTo>
                      <a:pt x="124" y="402"/>
                    </a:moveTo>
                    <a:lnTo>
                      <a:pt x="124" y="402"/>
                    </a:lnTo>
                    <a:lnTo>
                      <a:pt x="12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72"/>
                    </a:lnTo>
                    <a:lnTo>
                      <a:pt x="154" y="340"/>
                    </a:lnTo>
                    <a:lnTo>
                      <a:pt x="154" y="309"/>
                    </a:lnTo>
                    <a:lnTo>
                      <a:pt x="154" y="309"/>
                    </a:lnTo>
                    <a:lnTo>
                      <a:pt x="154" y="309"/>
                    </a:ln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4" y="278"/>
                      <a:pt x="154" y="248"/>
                      <a:pt x="185" y="248"/>
                    </a:cubicBezTo>
                    <a:lnTo>
                      <a:pt x="185" y="248"/>
                    </a:lnTo>
                    <a:lnTo>
                      <a:pt x="185" y="216"/>
                    </a:lnTo>
                    <a:lnTo>
                      <a:pt x="185" y="216"/>
                    </a:lnTo>
                    <a:lnTo>
                      <a:pt x="185" y="216"/>
                    </a:lnTo>
                    <a:cubicBezTo>
                      <a:pt x="217" y="216"/>
                      <a:pt x="217" y="248"/>
                      <a:pt x="217" y="248"/>
                    </a:cubicBezTo>
                    <a:cubicBezTo>
                      <a:pt x="248" y="216"/>
                      <a:pt x="248" y="216"/>
                      <a:pt x="248" y="216"/>
                    </a:cubicBezTo>
                    <a:cubicBezTo>
                      <a:pt x="248" y="185"/>
                      <a:pt x="248" y="185"/>
                      <a:pt x="248" y="185"/>
                    </a:cubicBez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24"/>
                    </a:lnTo>
                    <a:cubicBezTo>
                      <a:pt x="278" y="124"/>
                      <a:pt x="278" y="124"/>
                      <a:pt x="278" y="124"/>
                    </a:cubicBezTo>
                    <a:cubicBezTo>
                      <a:pt x="278" y="124"/>
                      <a:pt x="278" y="124"/>
                      <a:pt x="248" y="124"/>
                    </a:cubicBezTo>
                    <a:lnTo>
                      <a:pt x="248" y="124"/>
                    </a:lnTo>
                    <a:cubicBezTo>
                      <a:pt x="248" y="124"/>
                      <a:pt x="248" y="124"/>
                      <a:pt x="248" y="92"/>
                    </a:cubicBezTo>
                    <a:lnTo>
                      <a:pt x="278" y="92"/>
                    </a:lnTo>
                    <a:lnTo>
                      <a:pt x="278" y="92"/>
                    </a:lnTo>
                    <a:cubicBezTo>
                      <a:pt x="278" y="61"/>
                      <a:pt x="278" y="61"/>
                      <a:pt x="309" y="61"/>
                    </a:cubicBezTo>
                    <a:lnTo>
                      <a:pt x="309" y="61"/>
                    </a:lnTo>
                    <a:lnTo>
                      <a:pt x="309" y="61"/>
                    </a:lnTo>
                    <a:cubicBezTo>
                      <a:pt x="309" y="61"/>
                      <a:pt x="309" y="31"/>
                      <a:pt x="341" y="31"/>
                    </a:cubicBezTo>
                    <a:lnTo>
                      <a:pt x="341" y="31"/>
                    </a:lnTo>
                    <a:lnTo>
                      <a:pt x="341" y="31"/>
                    </a:lnTo>
                    <a:cubicBezTo>
                      <a:pt x="341" y="31"/>
                      <a:pt x="341" y="0"/>
                      <a:pt x="309" y="0"/>
                    </a:cubicBezTo>
                    <a:lnTo>
                      <a:pt x="309" y="0"/>
                    </a:lnTo>
                    <a:lnTo>
                      <a:pt x="309" y="0"/>
                    </a:lnTo>
                    <a:lnTo>
                      <a:pt x="309" y="0"/>
                    </a:lnTo>
                    <a:cubicBezTo>
                      <a:pt x="309" y="0"/>
                      <a:pt x="309" y="0"/>
                      <a:pt x="309" y="31"/>
                    </a:cubicBezTo>
                    <a:cubicBezTo>
                      <a:pt x="278" y="31"/>
                      <a:pt x="278" y="31"/>
                      <a:pt x="248" y="31"/>
                    </a:cubicBezTo>
                    <a:cubicBezTo>
                      <a:pt x="248" y="61"/>
                      <a:pt x="248" y="61"/>
                      <a:pt x="248" y="61"/>
                    </a:cubicBezTo>
                    <a:cubicBezTo>
                      <a:pt x="217" y="61"/>
                      <a:pt x="185" y="92"/>
                      <a:pt x="185" y="92"/>
                    </a:cubicBezTo>
                    <a:lnTo>
                      <a:pt x="185" y="92"/>
                    </a:lnTo>
                    <a:lnTo>
                      <a:pt x="154" y="92"/>
                    </a:lnTo>
                    <a:lnTo>
                      <a:pt x="154" y="92"/>
                    </a:lnTo>
                    <a:lnTo>
                      <a:pt x="154" y="92"/>
                    </a:lnTo>
                    <a:lnTo>
                      <a:pt x="154" y="92"/>
                    </a:lnTo>
                    <a:lnTo>
                      <a:pt x="154" y="92"/>
                    </a:lnTo>
                    <a:lnTo>
                      <a:pt x="154" y="92"/>
                    </a:lnTo>
                    <a:lnTo>
                      <a:pt x="124" y="92"/>
                    </a:lnTo>
                    <a:lnTo>
                      <a:pt x="124" y="92"/>
                    </a:lnTo>
                    <a:lnTo>
                      <a:pt x="124" y="92"/>
                    </a:lnTo>
                    <a:cubicBezTo>
                      <a:pt x="124" y="92"/>
                      <a:pt x="93" y="92"/>
                      <a:pt x="93" y="124"/>
                    </a:cubicBezTo>
                    <a:cubicBezTo>
                      <a:pt x="61" y="124"/>
                      <a:pt x="61" y="124"/>
                      <a:pt x="61" y="124"/>
                    </a:cubicBezTo>
                    <a:lnTo>
                      <a:pt x="61" y="124"/>
                    </a:lnTo>
                    <a:lnTo>
                      <a:pt x="30" y="92"/>
                    </a:lnTo>
                    <a:lnTo>
                      <a:pt x="30" y="92"/>
                    </a:lnTo>
                    <a:lnTo>
                      <a:pt x="30" y="92"/>
                    </a:lnTo>
                    <a:lnTo>
                      <a:pt x="0" y="92"/>
                    </a:lnTo>
                    <a:lnTo>
                      <a:pt x="0" y="92"/>
                    </a:lnTo>
                    <a:cubicBezTo>
                      <a:pt x="0" y="124"/>
                      <a:pt x="30" y="124"/>
                      <a:pt x="30" y="124"/>
                    </a:cubicBezTo>
                    <a:lnTo>
                      <a:pt x="30" y="124"/>
                    </a:lnTo>
                    <a:lnTo>
                      <a:pt x="30" y="124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cubicBezTo>
                      <a:pt x="61" y="155"/>
                      <a:pt x="61" y="155"/>
                      <a:pt x="93" y="155"/>
                    </a:cubicBezTo>
                    <a:lnTo>
                      <a:pt x="93" y="155"/>
                    </a:lnTo>
                    <a:lnTo>
                      <a:pt x="93" y="155"/>
                    </a:lnTo>
                    <a:lnTo>
                      <a:pt x="93" y="155"/>
                    </a:lnTo>
                    <a:lnTo>
                      <a:pt x="93" y="155"/>
                    </a:lnTo>
                    <a:cubicBezTo>
                      <a:pt x="124" y="155"/>
                      <a:pt x="124" y="155"/>
                      <a:pt x="124" y="155"/>
                    </a:cubicBezTo>
                    <a:cubicBezTo>
                      <a:pt x="154" y="155"/>
                      <a:pt x="154" y="155"/>
                      <a:pt x="154" y="185"/>
                    </a:cubicBezTo>
                    <a:lnTo>
                      <a:pt x="154" y="185"/>
                    </a:lnTo>
                    <a:cubicBezTo>
                      <a:pt x="154" y="216"/>
                      <a:pt x="154" y="216"/>
                      <a:pt x="154" y="216"/>
                    </a:cubicBezTo>
                    <a:cubicBezTo>
                      <a:pt x="154" y="248"/>
                      <a:pt x="124" y="278"/>
                      <a:pt x="124" y="278"/>
                    </a:cubicBezTo>
                    <a:cubicBezTo>
                      <a:pt x="93" y="278"/>
                      <a:pt x="93" y="278"/>
                      <a:pt x="93" y="278"/>
                    </a:cubicBezTo>
                    <a:lnTo>
                      <a:pt x="93" y="278"/>
                    </a:lnTo>
                    <a:lnTo>
                      <a:pt x="93" y="278"/>
                    </a:lnTo>
                    <a:lnTo>
                      <a:pt x="93" y="278"/>
                    </a:lnTo>
                    <a:cubicBezTo>
                      <a:pt x="93" y="309"/>
                      <a:pt x="93" y="309"/>
                      <a:pt x="93" y="309"/>
                    </a:cubicBezTo>
                    <a:cubicBezTo>
                      <a:pt x="93" y="309"/>
                      <a:pt x="93" y="309"/>
                      <a:pt x="93" y="340"/>
                    </a:cubicBezTo>
                    <a:lnTo>
                      <a:pt x="93" y="340"/>
                    </a:lnTo>
                    <a:cubicBezTo>
                      <a:pt x="124" y="340"/>
                      <a:pt x="124" y="340"/>
                      <a:pt x="124" y="340"/>
                    </a:cubicBezTo>
                    <a:lnTo>
                      <a:pt x="124" y="340"/>
                    </a:lnTo>
                    <a:cubicBezTo>
                      <a:pt x="124" y="372"/>
                      <a:pt x="124" y="372"/>
                      <a:pt x="124" y="372"/>
                    </a:cubicBezTo>
                    <a:cubicBezTo>
                      <a:pt x="124" y="372"/>
                      <a:pt x="124" y="372"/>
                      <a:pt x="124" y="40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Freeform 139"/>
              <p:cNvSpPr>
                <a:spLocks noChangeArrowheads="1"/>
              </p:cNvSpPr>
              <p:nvPr/>
            </p:nvSpPr>
            <p:spPr bwMode="auto">
              <a:xfrm>
                <a:off x="4214813" y="865188"/>
                <a:ext cx="3192462" cy="803275"/>
              </a:xfrm>
              <a:custGeom>
                <a:avLst/>
                <a:gdLst>
                  <a:gd name="T0" fmla="*/ 7717 w 8866"/>
                  <a:gd name="T1" fmla="*/ 527 h 2232"/>
                  <a:gd name="T2" fmla="*/ 7345 w 8866"/>
                  <a:gd name="T3" fmla="*/ 527 h 2232"/>
                  <a:gd name="T4" fmla="*/ 6788 w 8866"/>
                  <a:gd name="T5" fmla="*/ 403 h 2232"/>
                  <a:gd name="T6" fmla="*/ 6354 w 8866"/>
                  <a:gd name="T7" fmla="*/ 310 h 2232"/>
                  <a:gd name="T8" fmla="*/ 5920 w 8866"/>
                  <a:gd name="T9" fmla="*/ 403 h 2232"/>
                  <a:gd name="T10" fmla="*/ 5486 w 8866"/>
                  <a:gd name="T11" fmla="*/ 372 h 2232"/>
                  <a:gd name="T12" fmla="*/ 5083 w 8866"/>
                  <a:gd name="T13" fmla="*/ 310 h 2232"/>
                  <a:gd name="T14" fmla="*/ 4526 w 8866"/>
                  <a:gd name="T15" fmla="*/ 279 h 2232"/>
                  <a:gd name="T16" fmla="*/ 4618 w 8866"/>
                  <a:gd name="T17" fmla="*/ 62 h 2232"/>
                  <a:gd name="T18" fmla="*/ 4154 w 8866"/>
                  <a:gd name="T19" fmla="*/ 0 h 2232"/>
                  <a:gd name="T20" fmla="*/ 3565 w 8866"/>
                  <a:gd name="T21" fmla="*/ 124 h 2232"/>
                  <a:gd name="T22" fmla="*/ 3099 w 8866"/>
                  <a:gd name="T23" fmla="*/ 248 h 2232"/>
                  <a:gd name="T24" fmla="*/ 3006 w 8866"/>
                  <a:gd name="T25" fmla="*/ 403 h 2232"/>
                  <a:gd name="T26" fmla="*/ 2603 w 8866"/>
                  <a:gd name="T27" fmla="*/ 496 h 2232"/>
                  <a:gd name="T28" fmla="*/ 2325 w 8866"/>
                  <a:gd name="T29" fmla="*/ 713 h 2232"/>
                  <a:gd name="T30" fmla="*/ 2449 w 8866"/>
                  <a:gd name="T31" fmla="*/ 310 h 2232"/>
                  <a:gd name="T32" fmla="*/ 2293 w 8866"/>
                  <a:gd name="T33" fmla="*/ 496 h 2232"/>
                  <a:gd name="T34" fmla="*/ 1766 w 8866"/>
                  <a:gd name="T35" fmla="*/ 589 h 2232"/>
                  <a:gd name="T36" fmla="*/ 1302 w 8866"/>
                  <a:gd name="T37" fmla="*/ 589 h 2232"/>
                  <a:gd name="T38" fmla="*/ 992 w 8866"/>
                  <a:gd name="T39" fmla="*/ 589 h 2232"/>
                  <a:gd name="T40" fmla="*/ 681 w 8866"/>
                  <a:gd name="T41" fmla="*/ 837 h 2232"/>
                  <a:gd name="T42" fmla="*/ 372 w 8866"/>
                  <a:gd name="T43" fmla="*/ 744 h 2232"/>
                  <a:gd name="T44" fmla="*/ 651 w 8866"/>
                  <a:gd name="T45" fmla="*/ 620 h 2232"/>
                  <a:gd name="T46" fmla="*/ 124 w 8866"/>
                  <a:gd name="T47" fmla="*/ 527 h 2232"/>
                  <a:gd name="T48" fmla="*/ 186 w 8866"/>
                  <a:gd name="T49" fmla="*/ 868 h 2232"/>
                  <a:gd name="T50" fmla="*/ 0 w 8866"/>
                  <a:gd name="T51" fmla="*/ 1209 h 2232"/>
                  <a:gd name="T52" fmla="*/ 186 w 8866"/>
                  <a:gd name="T53" fmla="*/ 1364 h 2232"/>
                  <a:gd name="T54" fmla="*/ 310 w 8866"/>
                  <a:gd name="T55" fmla="*/ 1581 h 2232"/>
                  <a:gd name="T56" fmla="*/ 527 w 8866"/>
                  <a:gd name="T57" fmla="*/ 1705 h 2232"/>
                  <a:gd name="T58" fmla="*/ 651 w 8866"/>
                  <a:gd name="T59" fmla="*/ 1922 h 2232"/>
                  <a:gd name="T60" fmla="*/ 774 w 8866"/>
                  <a:gd name="T61" fmla="*/ 2170 h 2232"/>
                  <a:gd name="T62" fmla="*/ 1022 w 8866"/>
                  <a:gd name="T63" fmla="*/ 2231 h 2232"/>
                  <a:gd name="T64" fmla="*/ 1146 w 8866"/>
                  <a:gd name="T65" fmla="*/ 1984 h 2232"/>
                  <a:gd name="T66" fmla="*/ 1054 w 8866"/>
                  <a:gd name="T67" fmla="*/ 1766 h 2232"/>
                  <a:gd name="T68" fmla="*/ 1270 w 8866"/>
                  <a:gd name="T69" fmla="*/ 1612 h 2232"/>
                  <a:gd name="T70" fmla="*/ 1550 w 8866"/>
                  <a:gd name="T71" fmla="*/ 1674 h 2232"/>
                  <a:gd name="T72" fmla="*/ 1766 w 8866"/>
                  <a:gd name="T73" fmla="*/ 1642 h 2232"/>
                  <a:gd name="T74" fmla="*/ 2014 w 8866"/>
                  <a:gd name="T75" fmla="*/ 1457 h 2232"/>
                  <a:gd name="T76" fmla="*/ 2293 w 8866"/>
                  <a:gd name="T77" fmla="*/ 1364 h 2232"/>
                  <a:gd name="T78" fmla="*/ 2510 w 8866"/>
                  <a:gd name="T79" fmla="*/ 1457 h 2232"/>
                  <a:gd name="T80" fmla="*/ 2727 w 8866"/>
                  <a:gd name="T81" fmla="*/ 1488 h 2232"/>
                  <a:gd name="T82" fmla="*/ 3006 w 8866"/>
                  <a:gd name="T83" fmla="*/ 1674 h 2232"/>
                  <a:gd name="T84" fmla="*/ 3286 w 8866"/>
                  <a:gd name="T85" fmla="*/ 1736 h 2232"/>
                  <a:gd name="T86" fmla="*/ 3565 w 8866"/>
                  <a:gd name="T87" fmla="*/ 1674 h 2232"/>
                  <a:gd name="T88" fmla="*/ 3843 w 8866"/>
                  <a:gd name="T89" fmla="*/ 1736 h 2232"/>
                  <a:gd name="T90" fmla="*/ 4154 w 8866"/>
                  <a:gd name="T91" fmla="*/ 1674 h 2232"/>
                  <a:gd name="T92" fmla="*/ 4587 w 8866"/>
                  <a:gd name="T93" fmla="*/ 1766 h 2232"/>
                  <a:gd name="T94" fmla="*/ 4959 w 8866"/>
                  <a:gd name="T95" fmla="*/ 1766 h 2232"/>
                  <a:gd name="T96" fmla="*/ 5114 w 8866"/>
                  <a:gd name="T97" fmla="*/ 1518 h 2232"/>
                  <a:gd name="T98" fmla="*/ 5548 w 8866"/>
                  <a:gd name="T99" fmla="*/ 1766 h 2232"/>
                  <a:gd name="T100" fmla="*/ 5889 w 8866"/>
                  <a:gd name="T101" fmla="*/ 1829 h 2232"/>
                  <a:gd name="T102" fmla="*/ 5858 w 8866"/>
                  <a:gd name="T103" fmla="*/ 2077 h 2232"/>
                  <a:gd name="T104" fmla="*/ 5858 w 8866"/>
                  <a:gd name="T105" fmla="*/ 2201 h 2232"/>
                  <a:gd name="T106" fmla="*/ 6230 w 8866"/>
                  <a:gd name="T107" fmla="*/ 1550 h 2232"/>
                  <a:gd name="T108" fmla="*/ 6106 w 8866"/>
                  <a:gd name="T109" fmla="*/ 1302 h 2232"/>
                  <a:gd name="T110" fmla="*/ 6726 w 8866"/>
                  <a:gd name="T111" fmla="*/ 1116 h 2232"/>
                  <a:gd name="T112" fmla="*/ 7253 w 8866"/>
                  <a:gd name="T113" fmla="*/ 961 h 2232"/>
                  <a:gd name="T114" fmla="*/ 7532 w 8866"/>
                  <a:gd name="T115" fmla="*/ 898 h 2232"/>
                  <a:gd name="T116" fmla="*/ 7098 w 8866"/>
                  <a:gd name="T117" fmla="*/ 1333 h 2232"/>
                  <a:gd name="T118" fmla="*/ 7284 w 8866"/>
                  <a:gd name="T119" fmla="*/ 1518 h 2232"/>
                  <a:gd name="T120" fmla="*/ 7625 w 8866"/>
                  <a:gd name="T121" fmla="*/ 1054 h 2232"/>
                  <a:gd name="T122" fmla="*/ 8121 w 8866"/>
                  <a:gd name="T123" fmla="*/ 961 h 2232"/>
                  <a:gd name="T124" fmla="*/ 8245 w 8866"/>
                  <a:gd name="T125" fmla="*/ 744 h 2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66" h="2232">
                    <a:moveTo>
                      <a:pt x="8772" y="682"/>
                    </a:moveTo>
                    <a:lnTo>
                      <a:pt x="8772" y="682"/>
                    </a:lnTo>
                    <a:cubicBezTo>
                      <a:pt x="8709" y="682"/>
                      <a:pt x="8648" y="651"/>
                      <a:pt x="8617" y="620"/>
                    </a:cubicBezTo>
                    <a:cubicBezTo>
                      <a:pt x="8617" y="620"/>
                      <a:pt x="8555" y="558"/>
                      <a:pt x="8369" y="558"/>
                    </a:cubicBezTo>
                    <a:lnTo>
                      <a:pt x="8369" y="558"/>
                    </a:lnTo>
                    <a:cubicBezTo>
                      <a:pt x="8337" y="558"/>
                      <a:pt x="8307" y="527"/>
                      <a:pt x="8276" y="527"/>
                    </a:cubicBezTo>
                    <a:lnTo>
                      <a:pt x="8245" y="527"/>
                    </a:lnTo>
                    <a:lnTo>
                      <a:pt x="8245" y="527"/>
                    </a:lnTo>
                    <a:cubicBezTo>
                      <a:pt x="8213" y="527"/>
                      <a:pt x="8213" y="496"/>
                      <a:pt x="8183" y="496"/>
                    </a:cubicBezTo>
                    <a:cubicBezTo>
                      <a:pt x="8183" y="496"/>
                      <a:pt x="8121" y="496"/>
                      <a:pt x="8028" y="496"/>
                    </a:cubicBezTo>
                    <a:cubicBezTo>
                      <a:pt x="7997" y="496"/>
                      <a:pt x="7935" y="496"/>
                      <a:pt x="7935" y="496"/>
                    </a:cubicBezTo>
                    <a:cubicBezTo>
                      <a:pt x="7935" y="496"/>
                      <a:pt x="7935" y="496"/>
                      <a:pt x="7904" y="496"/>
                    </a:cubicBezTo>
                    <a:lnTo>
                      <a:pt x="7904" y="496"/>
                    </a:lnTo>
                    <a:cubicBezTo>
                      <a:pt x="7935" y="527"/>
                      <a:pt x="7935" y="527"/>
                      <a:pt x="7935" y="558"/>
                    </a:cubicBezTo>
                    <a:lnTo>
                      <a:pt x="7904" y="589"/>
                    </a:lnTo>
                    <a:cubicBezTo>
                      <a:pt x="7873" y="589"/>
                      <a:pt x="7873" y="589"/>
                      <a:pt x="7841" y="558"/>
                    </a:cubicBezTo>
                    <a:lnTo>
                      <a:pt x="7841" y="558"/>
                    </a:lnTo>
                    <a:cubicBezTo>
                      <a:pt x="7811" y="558"/>
                      <a:pt x="7749" y="527"/>
                      <a:pt x="7749" y="527"/>
                    </a:cubicBezTo>
                    <a:lnTo>
                      <a:pt x="7749" y="527"/>
                    </a:lnTo>
                    <a:cubicBezTo>
                      <a:pt x="7717" y="527"/>
                      <a:pt x="7717" y="527"/>
                      <a:pt x="7717" y="527"/>
                    </a:cubicBezTo>
                    <a:lnTo>
                      <a:pt x="7717" y="527"/>
                    </a:lnTo>
                    <a:cubicBezTo>
                      <a:pt x="7687" y="527"/>
                      <a:pt x="7687" y="527"/>
                      <a:pt x="7687" y="527"/>
                    </a:cubicBezTo>
                    <a:cubicBezTo>
                      <a:pt x="7656" y="527"/>
                      <a:pt x="7656" y="527"/>
                      <a:pt x="7656" y="527"/>
                    </a:cubicBezTo>
                    <a:lnTo>
                      <a:pt x="7625" y="527"/>
                    </a:lnTo>
                    <a:lnTo>
                      <a:pt x="7593" y="527"/>
                    </a:lnTo>
                    <a:lnTo>
                      <a:pt x="7593" y="527"/>
                    </a:lnTo>
                    <a:lnTo>
                      <a:pt x="7593" y="527"/>
                    </a:lnTo>
                    <a:cubicBezTo>
                      <a:pt x="7593" y="527"/>
                      <a:pt x="7593" y="527"/>
                      <a:pt x="7563" y="527"/>
                    </a:cubicBezTo>
                    <a:cubicBezTo>
                      <a:pt x="7563" y="527"/>
                      <a:pt x="7563" y="527"/>
                      <a:pt x="7532" y="527"/>
                    </a:cubicBezTo>
                    <a:lnTo>
                      <a:pt x="7532" y="527"/>
                    </a:lnTo>
                    <a:cubicBezTo>
                      <a:pt x="7532" y="527"/>
                      <a:pt x="7532" y="527"/>
                      <a:pt x="7501" y="527"/>
                    </a:cubicBezTo>
                    <a:cubicBezTo>
                      <a:pt x="7501" y="527"/>
                      <a:pt x="7501" y="527"/>
                      <a:pt x="7469" y="527"/>
                    </a:cubicBezTo>
                    <a:lnTo>
                      <a:pt x="7439" y="527"/>
                    </a:lnTo>
                    <a:lnTo>
                      <a:pt x="7439" y="527"/>
                    </a:lnTo>
                    <a:lnTo>
                      <a:pt x="7439" y="527"/>
                    </a:lnTo>
                    <a:lnTo>
                      <a:pt x="7408" y="527"/>
                    </a:lnTo>
                    <a:lnTo>
                      <a:pt x="7408" y="558"/>
                    </a:lnTo>
                    <a:cubicBezTo>
                      <a:pt x="7408" y="558"/>
                      <a:pt x="7408" y="558"/>
                      <a:pt x="7408" y="589"/>
                    </a:cubicBezTo>
                    <a:lnTo>
                      <a:pt x="7377" y="589"/>
                    </a:lnTo>
                    <a:lnTo>
                      <a:pt x="7377" y="589"/>
                    </a:lnTo>
                    <a:lnTo>
                      <a:pt x="7377" y="589"/>
                    </a:lnTo>
                    <a:cubicBezTo>
                      <a:pt x="7345" y="558"/>
                      <a:pt x="7345" y="558"/>
                      <a:pt x="7345" y="527"/>
                    </a:cubicBezTo>
                    <a:lnTo>
                      <a:pt x="7345" y="527"/>
                    </a:lnTo>
                    <a:lnTo>
                      <a:pt x="7345" y="527"/>
                    </a:lnTo>
                    <a:lnTo>
                      <a:pt x="7345" y="527"/>
                    </a:lnTo>
                    <a:cubicBezTo>
                      <a:pt x="7315" y="527"/>
                      <a:pt x="7315" y="527"/>
                      <a:pt x="7315" y="496"/>
                    </a:cubicBezTo>
                    <a:cubicBezTo>
                      <a:pt x="7284" y="496"/>
                      <a:pt x="7284" y="496"/>
                      <a:pt x="7284" y="496"/>
                    </a:cubicBezTo>
                    <a:cubicBezTo>
                      <a:pt x="7284" y="465"/>
                      <a:pt x="7284" y="465"/>
                      <a:pt x="7284" y="465"/>
                    </a:cubicBezTo>
                    <a:cubicBezTo>
                      <a:pt x="7284" y="465"/>
                      <a:pt x="7284" y="434"/>
                      <a:pt x="7253" y="434"/>
                    </a:cubicBezTo>
                    <a:cubicBezTo>
                      <a:pt x="7222" y="434"/>
                      <a:pt x="7222" y="434"/>
                      <a:pt x="7191" y="434"/>
                    </a:cubicBezTo>
                    <a:lnTo>
                      <a:pt x="7191" y="434"/>
                    </a:lnTo>
                    <a:cubicBezTo>
                      <a:pt x="7191" y="434"/>
                      <a:pt x="7191" y="434"/>
                      <a:pt x="7160" y="434"/>
                    </a:cubicBezTo>
                    <a:cubicBezTo>
                      <a:pt x="7129" y="434"/>
                      <a:pt x="7098" y="434"/>
                      <a:pt x="7067" y="434"/>
                    </a:cubicBezTo>
                    <a:cubicBezTo>
                      <a:pt x="7036" y="434"/>
                      <a:pt x="7036" y="434"/>
                      <a:pt x="7005" y="434"/>
                    </a:cubicBezTo>
                    <a:lnTo>
                      <a:pt x="6974" y="434"/>
                    </a:lnTo>
                    <a:lnTo>
                      <a:pt x="6974" y="434"/>
                    </a:lnTo>
                    <a:cubicBezTo>
                      <a:pt x="6943" y="434"/>
                      <a:pt x="6912" y="434"/>
                      <a:pt x="6912" y="434"/>
                    </a:cubicBezTo>
                    <a:cubicBezTo>
                      <a:pt x="6881" y="434"/>
                      <a:pt x="6881" y="434"/>
                      <a:pt x="6881" y="434"/>
                    </a:cubicBezTo>
                    <a:cubicBezTo>
                      <a:pt x="6881" y="434"/>
                      <a:pt x="6881" y="434"/>
                      <a:pt x="6850" y="434"/>
                    </a:cubicBezTo>
                    <a:lnTo>
                      <a:pt x="6850" y="434"/>
                    </a:lnTo>
                    <a:cubicBezTo>
                      <a:pt x="6850" y="434"/>
                      <a:pt x="6850" y="403"/>
                      <a:pt x="6819" y="403"/>
                    </a:cubicBezTo>
                    <a:lnTo>
                      <a:pt x="6819" y="403"/>
                    </a:lnTo>
                    <a:lnTo>
                      <a:pt x="6788" y="403"/>
                    </a:lnTo>
                    <a:lnTo>
                      <a:pt x="6788" y="403"/>
                    </a:lnTo>
                    <a:cubicBezTo>
                      <a:pt x="6757" y="403"/>
                      <a:pt x="6757" y="403"/>
                      <a:pt x="6757" y="403"/>
                    </a:cubicBezTo>
                    <a:lnTo>
                      <a:pt x="6757" y="403"/>
                    </a:lnTo>
                    <a:lnTo>
                      <a:pt x="6757" y="403"/>
                    </a:lnTo>
                    <a:lnTo>
                      <a:pt x="6726" y="403"/>
                    </a:lnTo>
                    <a:lnTo>
                      <a:pt x="6726" y="372"/>
                    </a:lnTo>
                    <a:lnTo>
                      <a:pt x="6726" y="341"/>
                    </a:lnTo>
                    <a:cubicBezTo>
                      <a:pt x="6695" y="341"/>
                      <a:pt x="6695" y="341"/>
                      <a:pt x="6695" y="341"/>
                    </a:cubicBezTo>
                    <a:cubicBezTo>
                      <a:pt x="6695" y="341"/>
                      <a:pt x="6695" y="341"/>
                      <a:pt x="6664" y="341"/>
                    </a:cubicBezTo>
                    <a:cubicBezTo>
                      <a:pt x="6633" y="341"/>
                      <a:pt x="6633" y="341"/>
                      <a:pt x="6633" y="341"/>
                    </a:cubicBezTo>
                    <a:lnTo>
                      <a:pt x="6602" y="341"/>
                    </a:lnTo>
                    <a:cubicBezTo>
                      <a:pt x="6602" y="372"/>
                      <a:pt x="6571" y="372"/>
                      <a:pt x="6540" y="403"/>
                    </a:cubicBezTo>
                    <a:lnTo>
                      <a:pt x="6540" y="403"/>
                    </a:lnTo>
                    <a:cubicBezTo>
                      <a:pt x="6509" y="403"/>
                      <a:pt x="6478" y="372"/>
                      <a:pt x="6478" y="372"/>
                    </a:cubicBezTo>
                    <a:cubicBezTo>
                      <a:pt x="6385" y="372"/>
                      <a:pt x="6385" y="372"/>
                      <a:pt x="6385" y="372"/>
                    </a:cubicBezTo>
                    <a:cubicBezTo>
                      <a:pt x="6478" y="341"/>
                      <a:pt x="6478" y="341"/>
                      <a:pt x="6478" y="341"/>
                    </a:cubicBezTo>
                    <a:lnTo>
                      <a:pt x="6478" y="341"/>
                    </a:lnTo>
                    <a:lnTo>
                      <a:pt x="6478" y="341"/>
                    </a:lnTo>
                    <a:cubicBezTo>
                      <a:pt x="6478" y="310"/>
                      <a:pt x="6447" y="310"/>
                      <a:pt x="6447" y="310"/>
                    </a:cubicBezTo>
                    <a:cubicBezTo>
                      <a:pt x="6416" y="310"/>
                      <a:pt x="6385" y="310"/>
                      <a:pt x="6385" y="310"/>
                    </a:cubicBezTo>
                    <a:lnTo>
                      <a:pt x="6354" y="310"/>
                    </a:lnTo>
                    <a:lnTo>
                      <a:pt x="6354" y="310"/>
                    </a:lnTo>
                    <a:cubicBezTo>
                      <a:pt x="6323" y="310"/>
                      <a:pt x="6261" y="310"/>
                      <a:pt x="6261" y="310"/>
                    </a:cubicBezTo>
                    <a:lnTo>
                      <a:pt x="6261" y="310"/>
                    </a:lnTo>
                    <a:lnTo>
                      <a:pt x="6261" y="310"/>
                    </a:lnTo>
                    <a:lnTo>
                      <a:pt x="6261" y="310"/>
                    </a:lnTo>
                    <a:cubicBezTo>
                      <a:pt x="6261" y="310"/>
                      <a:pt x="6261" y="310"/>
                      <a:pt x="6230" y="341"/>
                    </a:cubicBezTo>
                    <a:lnTo>
                      <a:pt x="6230" y="341"/>
                    </a:lnTo>
                    <a:lnTo>
                      <a:pt x="6230" y="341"/>
                    </a:lnTo>
                    <a:cubicBezTo>
                      <a:pt x="6230" y="372"/>
                      <a:pt x="6230" y="372"/>
                      <a:pt x="6230" y="372"/>
                    </a:cubicBezTo>
                    <a:cubicBezTo>
                      <a:pt x="6230" y="403"/>
                      <a:pt x="6199" y="403"/>
                      <a:pt x="6199" y="403"/>
                    </a:cubicBezTo>
                    <a:lnTo>
                      <a:pt x="6168" y="403"/>
                    </a:lnTo>
                    <a:lnTo>
                      <a:pt x="6137" y="403"/>
                    </a:lnTo>
                    <a:lnTo>
                      <a:pt x="6106" y="403"/>
                    </a:lnTo>
                    <a:lnTo>
                      <a:pt x="6106" y="403"/>
                    </a:lnTo>
                    <a:cubicBezTo>
                      <a:pt x="6106" y="434"/>
                      <a:pt x="6106" y="434"/>
                      <a:pt x="6075" y="434"/>
                    </a:cubicBezTo>
                    <a:cubicBezTo>
                      <a:pt x="6075" y="434"/>
                      <a:pt x="6075" y="403"/>
                      <a:pt x="6044" y="403"/>
                    </a:cubicBezTo>
                    <a:lnTo>
                      <a:pt x="6044" y="403"/>
                    </a:lnTo>
                    <a:cubicBezTo>
                      <a:pt x="6044" y="403"/>
                      <a:pt x="6013" y="403"/>
                      <a:pt x="5982" y="372"/>
                    </a:cubicBezTo>
                    <a:lnTo>
                      <a:pt x="5982" y="372"/>
                    </a:lnTo>
                    <a:lnTo>
                      <a:pt x="5951" y="403"/>
                    </a:lnTo>
                    <a:cubicBezTo>
                      <a:pt x="5951" y="403"/>
                      <a:pt x="5951" y="403"/>
                      <a:pt x="5920" y="403"/>
                    </a:cubicBezTo>
                    <a:lnTo>
                      <a:pt x="5920" y="403"/>
                    </a:lnTo>
                    <a:cubicBezTo>
                      <a:pt x="5889" y="403"/>
                      <a:pt x="5889" y="403"/>
                      <a:pt x="5889" y="403"/>
                    </a:cubicBezTo>
                    <a:cubicBezTo>
                      <a:pt x="5858" y="403"/>
                      <a:pt x="5858" y="403"/>
                      <a:pt x="5858" y="403"/>
                    </a:cubicBezTo>
                    <a:lnTo>
                      <a:pt x="5827" y="372"/>
                    </a:lnTo>
                    <a:lnTo>
                      <a:pt x="5827" y="372"/>
                    </a:lnTo>
                    <a:lnTo>
                      <a:pt x="5827" y="372"/>
                    </a:lnTo>
                    <a:lnTo>
                      <a:pt x="5827" y="372"/>
                    </a:lnTo>
                    <a:lnTo>
                      <a:pt x="5734" y="434"/>
                    </a:lnTo>
                    <a:lnTo>
                      <a:pt x="5703" y="465"/>
                    </a:lnTo>
                    <a:cubicBezTo>
                      <a:pt x="5703" y="465"/>
                      <a:pt x="5672" y="434"/>
                      <a:pt x="5642" y="434"/>
                    </a:cubicBezTo>
                    <a:cubicBezTo>
                      <a:pt x="5642" y="403"/>
                      <a:pt x="5610" y="403"/>
                      <a:pt x="5610" y="372"/>
                    </a:cubicBezTo>
                    <a:lnTo>
                      <a:pt x="5610" y="372"/>
                    </a:lnTo>
                    <a:lnTo>
                      <a:pt x="5610" y="372"/>
                    </a:lnTo>
                    <a:lnTo>
                      <a:pt x="5610" y="372"/>
                    </a:lnTo>
                    <a:lnTo>
                      <a:pt x="5579" y="372"/>
                    </a:lnTo>
                    <a:lnTo>
                      <a:pt x="5579" y="372"/>
                    </a:lnTo>
                    <a:cubicBezTo>
                      <a:pt x="5579" y="372"/>
                      <a:pt x="5579" y="372"/>
                      <a:pt x="5548" y="372"/>
                    </a:cubicBezTo>
                    <a:cubicBezTo>
                      <a:pt x="5548" y="372"/>
                      <a:pt x="5548" y="372"/>
                      <a:pt x="5517" y="341"/>
                    </a:cubicBezTo>
                    <a:cubicBezTo>
                      <a:pt x="5517" y="372"/>
                      <a:pt x="5517" y="372"/>
                      <a:pt x="5517" y="372"/>
                    </a:cubicBezTo>
                    <a:cubicBezTo>
                      <a:pt x="5517" y="403"/>
                      <a:pt x="5517" y="403"/>
                      <a:pt x="5486" y="403"/>
                    </a:cubicBezTo>
                    <a:cubicBezTo>
                      <a:pt x="5486" y="403"/>
                      <a:pt x="5486" y="403"/>
                      <a:pt x="5486" y="372"/>
                    </a:cubicBezTo>
                    <a:cubicBezTo>
                      <a:pt x="5455" y="372"/>
                      <a:pt x="5455" y="372"/>
                      <a:pt x="5455" y="372"/>
                    </a:cubicBezTo>
                    <a:cubicBezTo>
                      <a:pt x="5424" y="372"/>
                      <a:pt x="5424" y="341"/>
                      <a:pt x="5424" y="310"/>
                    </a:cubicBezTo>
                    <a:lnTo>
                      <a:pt x="5424" y="279"/>
                    </a:lnTo>
                    <a:lnTo>
                      <a:pt x="5424" y="279"/>
                    </a:lnTo>
                    <a:cubicBezTo>
                      <a:pt x="5424" y="248"/>
                      <a:pt x="5394" y="248"/>
                      <a:pt x="5394" y="248"/>
                    </a:cubicBezTo>
                    <a:cubicBezTo>
                      <a:pt x="5362" y="248"/>
                      <a:pt x="5362" y="248"/>
                      <a:pt x="5362" y="248"/>
                    </a:cubicBezTo>
                    <a:lnTo>
                      <a:pt x="5362" y="248"/>
                    </a:lnTo>
                    <a:lnTo>
                      <a:pt x="5362" y="248"/>
                    </a:lnTo>
                    <a:lnTo>
                      <a:pt x="5362" y="248"/>
                    </a:lnTo>
                    <a:lnTo>
                      <a:pt x="5362" y="248"/>
                    </a:lnTo>
                    <a:cubicBezTo>
                      <a:pt x="5331" y="248"/>
                      <a:pt x="5331" y="279"/>
                      <a:pt x="5331" y="279"/>
                    </a:cubicBezTo>
                    <a:lnTo>
                      <a:pt x="5300" y="310"/>
                    </a:lnTo>
                    <a:lnTo>
                      <a:pt x="5270" y="310"/>
                    </a:lnTo>
                    <a:lnTo>
                      <a:pt x="5270" y="310"/>
                    </a:lnTo>
                    <a:cubicBezTo>
                      <a:pt x="5238" y="310"/>
                      <a:pt x="5238" y="310"/>
                      <a:pt x="5207" y="310"/>
                    </a:cubicBezTo>
                    <a:lnTo>
                      <a:pt x="5207" y="310"/>
                    </a:lnTo>
                    <a:lnTo>
                      <a:pt x="5207" y="310"/>
                    </a:lnTo>
                    <a:cubicBezTo>
                      <a:pt x="5176" y="310"/>
                      <a:pt x="5176" y="310"/>
                      <a:pt x="5176" y="310"/>
                    </a:cubicBezTo>
                    <a:lnTo>
                      <a:pt x="5146" y="310"/>
                    </a:lnTo>
                    <a:cubicBezTo>
                      <a:pt x="5114" y="310"/>
                      <a:pt x="5114" y="310"/>
                      <a:pt x="5083" y="310"/>
                    </a:cubicBezTo>
                    <a:lnTo>
                      <a:pt x="5083" y="310"/>
                    </a:lnTo>
                    <a:cubicBezTo>
                      <a:pt x="5052" y="310"/>
                      <a:pt x="5022" y="279"/>
                      <a:pt x="5022" y="279"/>
                    </a:cubicBezTo>
                    <a:lnTo>
                      <a:pt x="5022" y="279"/>
                    </a:lnTo>
                    <a:cubicBezTo>
                      <a:pt x="4990" y="279"/>
                      <a:pt x="4990" y="279"/>
                      <a:pt x="4990" y="279"/>
                    </a:cubicBezTo>
                    <a:cubicBezTo>
                      <a:pt x="4959" y="279"/>
                      <a:pt x="4959" y="279"/>
                      <a:pt x="4928" y="279"/>
                    </a:cubicBezTo>
                    <a:cubicBezTo>
                      <a:pt x="4928" y="279"/>
                      <a:pt x="4866" y="279"/>
                      <a:pt x="4835" y="279"/>
                    </a:cubicBezTo>
                    <a:cubicBezTo>
                      <a:pt x="4804" y="279"/>
                      <a:pt x="4774" y="279"/>
                      <a:pt x="4774" y="279"/>
                    </a:cubicBezTo>
                    <a:lnTo>
                      <a:pt x="4774" y="279"/>
                    </a:lnTo>
                    <a:cubicBezTo>
                      <a:pt x="4774" y="279"/>
                      <a:pt x="4774" y="279"/>
                      <a:pt x="4774" y="310"/>
                    </a:cubicBezTo>
                    <a:lnTo>
                      <a:pt x="4742" y="310"/>
                    </a:lnTo>
                    <a:cubicBezTo>
                      <a:pt x="4742" y="310"/>
                      <a:pt x="4711" y="310"/>
                      <a:pt x="4711" y="279"/>
                    </a:cubicBezTo>
                    <a:lnTo>
                      <a:pt x="4711" y="279"/>
                    </a:lnTo>
                    <a:lnTo>
                      <a:pt x="4711" y="248"/>
                    </a:lnTo>
                    <a:lnTo>
                      <a:pt x="4711" y="248"/>
                    </a:lnTo>
                    <a:lnTo>
                      <a:pt x="4711" y="248"/>
                    </a:lnTo>
                    <a:lnTo>
                      <a:pt x="4711" y="248"/>
                    </a:lnTo>
                    <a:lnTo>
                      <a:pt x="4680" y="248"/>
                    </a:lnTo>
                    <a:lnTo>
                      <a:pt x="4650" y="248"/>
                    </a:lnTo>
                    <a:cubicBezTo>
                      <a:pt x="4618" y="248"/>
                      <a:pt x="4618" y="248"/>
                      <a:pt x="4618" y="248"/>
                    </a:cubicBezTo>
                    <a:lnTo>
                      <a:pt x="4618" y="248"/>
                    </a:lnTo>
                    <a:cubicBezTo>
                      <a:pt x="4587" y="248"/>
                      <a:pt x="4587" y="248"/>
                      <a:pt x="4556" y="279"/>
                    </a:cubicBezTo>
                    <a:lnTo>
                      <a:pt x="4526" y="279"/>
                    </a:lnTo>
                    <a:cubicBezTo>
                      <a:pt x="4526" y="279"/>
                      <a:pt x="4494" y="279"/>
                      <a:pt x="4463" y="279"/>
                    </a:cubicBezTo>
                    <a:cubicBezTo>
                      <a:pt x="4432" y="279"/>
                      <a:pt x="4432" y="279"/>
                      <a:pt x="4402" y="279"/>
                    </a:cubicBezTo>
                    <a:lnTo>
                      <a:pt x="4402" y="279"/>
                    </a:lnTo>
                    <a:cubicBezTo>
                      <a:pt x="4370" y="279"/>
                      <a:pt x="4370" y="279"/>
                      <a:pt x="4339" y="279"/>
                    </a:cubicBezTo>
                    <a:cubicBezTo>
                      <a:pt x="4339" y="248"/>
                      <a:pt x="4339" y="248"/>
                      <a:pt x="4370" y="248"/>
                    </a:cubicBezTo>
                    <a:lnTo>
                      <a:pt x="4370" y="248"/>
                    </a:lnTo>
                    <a:cubicBezTo>
                      <a:pt x="4370" y="217"/>
                      <a:pt x="4370" y="217"/>
                      <a:pt x="4402" y="217"/>
                    </a:cubicBezTo>
                    <a:lnTo>
                      <a:pt x="4432" y="217"/>
                    </a:lnTo>
                    <a:cubicBezTo>
                      <a:pt x="4463" y="217"/>
                      <a:pt x="4463" y="186"/>
                      <a:pt x="4494" y="186"/>
                    </a:cubicBezTo>
                    <a:lnTo>
                      <a:pt x="4494" y="186"/>
                    </a:lnTo>
                    <a:lnTo>
                      <a:pt x="4526" y="186"/>
                    </a:lnTo>
                    <a:lnTo>
                      <a:pt x="4526" y="186"/>
                    </a:lnTo>
                    <a:cubicBezTo>
                      <a:pt x="4556" y="186"/>
                      <a:pt x="4556" y="155"/>
                      <a:pt x="4556" y="155"/>
                    </a:cubicBezTo>
                    <a:lnTo>
                      <a:pt x="4587" y="155"/>
                    </a:lnTo>
                    <a:lnTo>
                      <a:pt x="4618" y="155"/>
                    </a:lnTo>
                    <a:lnTo>
                      <a:pt x="4618" y="155"/>
                    </a:lnTo>
                    <a:lnTo>
                      <a:pt x="4618" y="155"/>
                    </a:lnTo>
                    <a:cubicBezTo>
                      <a:pt x="4650" y="155"/>
                      <a:pt x="4680" y="124"/>
                      <a:pt x="4711" y="124"/>
                    </a:cubicBezTo>
                    <a:cubicBezTo>
                      <a:pt x="4711" y="93"/>
                      <a:pt x="4680" y="93"/>
                      <a:pt x="4680" y="93"/>
                    </a:cubicBezTo>
                    <a:cubicBezTo>
                      <a:pt x="4680" y="93"/>
                      <a:pt x="4618" y="93"/>
                      <a:pt x="4618" y="62"/>
                    </a:cubicBezTo>
                    <a:lnTo>
                      <a:pt x="4618" y="62"/>
                    </a:lnTo>
                    <a:lnTo>
                      <a:pt x="4587" y="62"/>
                    </a:lnTo>
                    <a:lnTo>
                      <a:pt x="4587" y="62"/>
                    </a:lnTo>
                    <a:lnTo>
                      <a:pt x="4556" y="62"/>
                    </a:lnTo>
                    <a:cubicBezTo>
                      <a:pt x="4526" y="62"/>
                      <a:pt x="4526" y="62"/>
                      <a:pt x="4526" y="62"/>
                    </a:cubicBezTo>
                    <a:cubicBezTo>
                      <a:pt x="4494" y="62"/>
                      <a:pt x="4463" y="62"/>
                      <a:pt x="4463" y="62"/>
                    </a:cubicBezTo>
                    <a:lnTo>
                      <a:pt x="4463" y="62"/>
                    </a:lnTo>
                    <a:lnTo>
                      <a:pt x="4463" y="62"/>
                    </a:lnTo>
                    <a:cubicBezTo>
                      <a:pt x="4432" y="62"/>
                      <a:pt x="4432" y="93"/>
                      <a:pt x="4402" y="93"/>
                    </a:cubicBezTo>
                    <a:lnTo>
                      <a:pt x="4402" y="93"/>
                    </a:lnTo>
                    <a:cubicBezTo>
                      <a:pt x="4370" y="93"/>
                      <a:pt x="4370" y="62"/>
                      <a:pt x="4370" y="62"/>
                    </a:cubicBezTo>
                    <a:lnTo>
                      <a:pt x="4370" y="62"/>
                    </a:lnTo>
                    <a:cubicBezTo>
                      <a:pt x="4339" y="62"/>
                      <a:pt x="4339" y="62"/>
                      <a:pt x="4339" y="62"/>
                    </a:cubicBezTo>
                    <a:cubicBezTo>
                      <a:pt x="4308" y="62"/>
                      <a:pt x="4308" y="62"/>
                      <a:pt x="4308" y="62"/>
                    </a:cubicBezTo>
                    <a:lnTo>
                      <a:pt x="4278" y="62"/>
                    </a:lnTo>
                    <a:lnTo>
                      <a:pt x="4278" y="62"/>
                    </a:lnTo>
                    <a:lnTo>
                      <a:pt x="4278" y="62"/>
                    </a:lnTo>
                    <a:cubicBezTo>
                      <a:pt x="4246" y="62"/>
                      <a:pt x="4246" y="31"/>
                      <a:pt x="4246" y="31"/>
                    </a:cubicBezTo>
                    <a:lnTo>
                      <a:pt x="4246" y="0"/>
                    </a:lnTo>
                    <a:lnTo>
                      <a:pt x="4246" y="0"/>
                    </a:lnTo>
                    <a:lnTo>
                      <a:pt x="4246" y="0"/>
                    </a:lnTo>
                    <a:cubicBezTo>
                      <a:pt x="4215" y="0"/>
                      <a:pt x="4184" y="0"/>
                      <a:pt x="4154" y="0"/>
                    </a:cubicBezTo>
                    <a:cubicBezTo>
                      <a:pt x="4122" y="31"/>
                      <a:pt x="4122" y="31"/>
                      <a:pt x="4122" y="31"/>
                    </a:cubicBezTo>
                    <a:cubicBezTo>
                      <a:pt x="4091" y="31"/>
                      <a:pt x="4091" y="31"/>
                      <a:pt x="4091" y="31"/>
                    </a:cubicBezTo>
                    <a:cubicBezTo>
                      <a:pt x="4091" y="62"/>
                      <a:pt x="4060" y="93"/>
                      <a:pt x="4030" y="93"/>
                    </a:cubicBezTo>
                    <a:lnTo>
                      <a:pt x="3998" y="93"/>
                    </a:lnTo>
                    <a:cubicBezTo>
                      <a:pt x="4030" y="93"/>
                      <a:pt x="4030" y="93"/>
                      <a:pt x="4030" y="93"/>
                    </a:cubicBezTo>
                    <a:cubicBezTo>
                      <a:pt x="4030" y="124"/>
                      <a:pt x="4030" y="124"/>
                      <a:pt x="4030" y="155"/>
                    </a:cubicBezTo>
                    <a:cubicBezTo>
                      <a:pt x="4030" y="155"/>
                      <a:pt x="4030" y="155"/>
                      <a:pt x="3998" y="155"/>
                    </a:cubicBezTo>
                    <a:lnTo>
                      <a:pt x="3967" y="155"/>
                    </a:lnTo>
                    <a:cubicBezTo>
                      <a:pt x="3937" y="155"/>
                      <a:pt x="3905" y="124"/>
                      <a:pt x="3937" y="93"/>
                    </a:cubicBezTo>
                    <a:cubicBezTo>
                      <a:pt x="3905" y="93"/>
                      <a:pt x="3905" y="93"/>
                      <a:pt x="3905" y="93"/>
                    </a:cubicBezTo>
                    <a:lnTo>
                      <a:pt x="3874" y="124"/>
                    </a:lnTo>
                    <a:cubicBezTo>
                      <a:pt x="3843" y="124"/>
                      <a:pt x="3843" y="124"/>
                      <a:pt x="3813" y="124"/>
                    </a:cubicBezTo>
                    <a:lnTo>
                      <a:pt x="3782" y="124"/>
                    </a:lnTo>
                    <a:cubicBezTo>
                      <a:pt x="3782" y="124"/>
                      <a:pt x="3782" y="124"/>
                      <a:pt x="3719" y="124"/>
                    </a:cubicBezTo>
                    <a:cubicBezTo>
                      <a:pt x="3719" y="124"/>
                      <a:pt x="3719" y="93"/>
                      <a:pt x="3689" y="93"/>
                    </a:cubicBezTo>
                    <a:lnTo>
                      <a:pt x="3658" y="93"/>
                    </a:lnTo>
                    <a:lnTo>
                      <a:pt x="3658" y="93"/>
                    </a:lnTo>
                    <a:cubicBezTo>
                      <a:pt x="3626" y="124"/>
                      <a:pt x="3626" y="124"/>
                      <a:pt x="3626" y="124"/>
                    </a:cubicBezTo>
                    <a:lnTo>
                      <a:pt x="3595" y="124"/>
                    </a:lnTo>
                    <a:lnTo>
                      <a:pt x="3595" y="124"/>
                    </a:lnTo>
                    <a:cubicBezTo>
                      <a:pt x="3565" y="124"/>
                      <a:pt x="3565" y="124"/>
                      <a:pt x="3565" y="124"/>
                    </a:cubicBezTo>
                    <a:lnTo>
                      <a:pt x="3565" y="124"/>
                    </a:lnTo>
                    <a:cubicBezTo>
                      <a:pt x="3534" y="124"/>
                      <a:pt x="3502" y="124"/>
                      <a:pt x="3471" y="124"/>
                    </a:cubicBezTo>
                    <a:cubicBezTo>
                      <a:pt x="3441" y="155"/>
                      <a:pt x="3410" y="155"/>
                      <a:pt x="3410" y="155"/>
                    </a:cubicBezTo>
                    <a:cubicBezTo>
                      <a:pt x="3378" y="155"/>
                      <a:pt x="3378" y="155"/>
                      <a:pt x="3378" y="155"/>
                    </a:cubicBezTo>
                    <a:lnTo>
                      <a:pt x="3378" y="155"/>
                    </a:lnTo>
                    <a:cubicBezTo>
                      <a:pt x="3347" y="155"/>
                      <a:pt x="3347" y="155"/>
                      <a:pt x="3347" y="155"/>
                    </a:cubicBezTo>
                    <a:lnTo>
                      <a:pt x="3347" y="155"/>
                    </a:lnTo>
                    <a:cubicBezTo>
                      <a:pt x="3317" y="186"/>
                      <a:pt x="3317" y="186"/>
                      <a:pt x="3317" y="186"/>
                    </a:cubicBezTo>
                    <a:lnTo>
                      <a:pt x="3286" y="186"/>
                    </a:lnTo>
                    <a:cubicBezTo>
                      <a:pt x="3286" y="217"/>
                      <a:pt x="3286" y="217"/>
                      <a:pt x="3286" y="217"/>
                    </a:cubicBezTo>
                    <a:cubicBezTo>
                      <a:pt x="3317" y="248"/>
                      <a:pt x="3286" y="248"/>
                      <a:pt x="3286" y="248"/>
                    </a:cubicBezTo>
                    <a:lnTo>
                      <a:pt x="3286" y="248"/>
                    </a:lnTo>
                    <a:cubicBezTo>
                      <a:pt x="3286" y="279"/>
                      <a:pt x="3286" y="310"/>
                      <a:pt x="3254" y="310"/>
                    </a:cubicBezTo>
                    <a:lnTo>
                      <a:pt x="3254" y="310"/>
                    </a:lnTo>
                    <a:cubicBezTo>
                      <a:pt x="3254" y="310"/>
                      <a:pt x="3223" y="310"/>
                      <a:pt x="3223" y="279"/>
                    </a:cubicBezTo>
                    <a:cubicBezTo>
                      <a:pt x="3193" y="279"/>
                      <a:pt x="3193" y="279"/>
                      <a:pt x="3193" y="279"/>
                    </a:cubicBezTo>
                    <a:cubicBezTo>
                      <a:pt x="3193" y="248"/>
                      <a:pt x="3193" y="248"/>
                      <a:pt x="3193" y="248"/>
                    </a:cubicBezTo>
                    <a:lnTo>
                      <a:pt x="3193" y="248"/>
                    </a:lnTo>
                    <a:cubicBezTo>
                      <a:pt x="3162" y="248"/>
                      <a:pt x="3162" y="279"/>
                      <a:pt x="3130" y="279"/>
                    </a:cubicBezTo>
                    <a:cubicBezTo>
                      <a:pt x="3130" y="279"/>
                      <a:pt x="3130" y="279"/>
                      <a:pt x="3099" y="279"/>
                    </a:cubicBezTo>
                    <a:lnTo>
                      <a:pt x="3099" y="248"/>
                    </a:lnTo>
                    <a:cubicBezTo>
                      <a:pt x="3069" y="248"/>
                      <a:pt x="2975" y="248"/>
                      <a:pt x="2975" y="248"/>
                    </a:cubicBezTo>
                    <a:cubicBezTo>
                      <a:pt x="2945" y="248"/>
                      <a:pt x="2945" y="248"/>
                      <a:pt x="2945" y="248"/>
                    </a:cubicBezTo>
                    <a:lnTo>
                      <a:pt x="2945" y="248"/>
                    </a:lnTo>
                    <a:lnTo>
                      <a:pt x="2945" y="279"/>
                    </a:lnTo>
                    <a:lnTo>
                      <a:pt x="2945" y="279"/>
                    </a:lnTo>
                    <a:cubicBezTo>
                      <a:pt x="2945" y="279"/>
                      <a:pt x="2945" y="279"/>
                      <a:pt x="2975" y="279"/>
                    </a:cubicBezTo>
                    <a:lnTo>
                      <a:pt x="2975" y="279"/>
                    </a:lnTo>
                    <a:lnTo>
                      <a:pt x="3006" y="279"/>
                    </a:lnTo>
                    <a:cubicBezTo>
                      <a:pt x="3006" y="279"/>
                      <a:pt x="3006" y="310"/>
                      <a:pt x="3038" y="310"/>
                    </a:cubicBezTo>
                    <a:lnTo>
                      <a:pt x="3038" y="310"/>
                    </a:lnTo>
                    <a:cubicBezTo>
                      <a:pt x="3038" y="310"/>
                      <a:pt x="3038" y="310"/>
                      <a:pt x="3069" y="310"/>
                    </a:cubicBezTo>
                    <a:cubicBezTo>
                      <a:pt x="3099" y="341"/>
                      <a:pt x="3099" y="341"/>
                      <a:pt x="3099" y="341"/>
                    </a:cubicBezTo>
                    <a:cubicBezTo>
                      <a:pt x="3130" y="372"/>
                      <a:pt x="3130" y="372"/>
                      <a:pt x="3130" y="372"/>
                    </a:cubicBezTo>
                    <a:cubicBezTo>
                      <a:pt x="3099" y="372"/>
                      <a:pt x="3099" y="372"/>
                      <a:pt x="3099" y="372"/>
                    </a:cubicBezTo>
                    <a:cubicBezTo>
                      <a:pt x="3099" y="403"/>
                      <a:pt x="3099" y="403"/>
                      <a:pt x="3099" y="403"/>
                    </a:cubicBezTo>
                    <a:cubicBezTo>
                      <a:pt x="3099" y="434"/>
                      <a:pt x="3099" y="434"/>
                      <a:pt x="3099" y="434"/>
                    </a:cubicBezTo>
                    <a:cubicBezTo>
                      <a:pt x="3099" y="465"/>
                      <a:pt x="3099" y="465"/>
                      <a:pt x="3069" y="465"/>
                    </a:cubicBezTo>
                    <a:cubicBezTo>
                      <a:pt x="3069" y="496"/>
                      <a:pt x="3069" y="496"/>
                      <a:pt x="3069" y="496"/>
                    </a:cubicBezTo>
                    <a:cubicBezTo>
                      <a:pt x="3038" y="496"/>
                      <a:pt x="3006" y="465"/>
                      <a:pt x="3006" y="434"/>
                    </a:cubicBezTo>
                    <a:cubicBezTo>
                      <a:pt x="2975" y="434"/>
                      <a:pt x="3006" y="403"/>
                      <a:pt x="3006" y="403"/>
                    </a:cubicBezTo>
                    <a:lnTo>
                      <a:pt x="3006" y="403"/>
                    </a:lnTo>
                    <a:cubicBezTo>
                      <a:pt x="2975" y="403"/>
                      <a:pt x="2945" y="372"/>
                      <a:pt x="2945" y="372"/>
                    </a:cubicBezTo>
                    <a:cubicBezTo>
                      <a:pt x="2914" y="341"/>
                      <a:pt x="2882" y="341"/>
                      <a:pt x="2851" y="341"/>
                    </a:cubicBezTo>
                    <a:cubicBezTo>
                      <a:pt x="2851" y="341"/>
                      <a:pt x="2851" y="341"/>
                      <a:pt x="2821" y="341"/>
                    </a:cubicBezTo>
                    <a:lnTo>
                      <a:pt x="2821" y="341"/>
                    </a:lnTo>
                    <a:lnTo>
                      <a:pt x="2821" y="341"/>
                    </a:lnTo>
                    <a:cubicBezTo>
                      <a:pt x="2821" y="372"/>
                      <a:pt x="2790" y="372"/>
                      <a:pt x="2790" y="372"/>
                    </a:cubicBezTo>
                    <a:lnTo>
                      <a:pt x="2790" y="372"/>
                    </a:lnTo>
                    <a:cubicBezTo>
                      <a:pt x="2821" y="372"/>
                      <a:pt x="2821" y="403"/>
                      <a:pt x="2821" y="403"/>
                    </a:cubicBezTo>
                    <a:cubicBezTo>
                      <a:pt x="2821" y="434"/>
                      <a:pt x="2790" y="434"/>
                      <a:pt x="2790" y="434"/>
                    </a:cubicBezTo>
                    <a:cubicBezTo>
                      <a:pt x="2790" y="434"/>
                      <a:pt x="2790" y="434"/>
                      <a:pt x="2758" y="434"/>
                    </a:cubicBezTo>
                    <a:lnTo>
                      <a:pt x="2758" y="434"/>
                    </a:lnTo>
                    <a:cubicBezTo>
                      <a:pt x="2758" y="403"/>
                      <a:pt x="2697" y="403"/>
                      <a:pt x="2666" y="403"/>
                    </a:cubicBezTo>
                    <a:lnTo>
                      <a:pt x="2666" y="403"/>
                    </a:lnTo>
                    <a:cubicBezTo>
                      <a:pt x="2634" y="403"/>
                      <a:pt x="2634" y="372"/>
                      <a:pt x="2634" y="372"/>
                    </a:cubicBezTo>
                    <a:cubicBezTo>
                      <a:pt x="2634" y="372"/>
                      <a:pt x="2634" y="372"/>
                      <a:pt x="2634" y="341"/>
                    </a:cubicBezTo>
                    <a:cubicBezTo>
                      <a:pt x="2603" y="372"/>
                      <a:pt x="2603" y="372"/>
                      <a:pt x="2603" y="372"/>
                    </a:cubicBezTo>
                    <a:cubicBezTo>
                      <a:pt x="2603" y="372"/>
                      <a:pt x="2573" y="372"/>
                      <a:pt x="2542" y="372"/>
                    </a:cubicBezTo>
                    <a:cubicBezTo>
                      <a:pt x="2542" y="403"/>
                      <a:pt x="2573" y="403"/>
                      <a:pt x="2573" y="403"/>
                    </a:cubicBezTo>
                    <a:cubicBezTo>
                      <a:pt x="2603" y="434"/>
                      <a:pt x="2603" y="465"/>
                      <a:pt x="2573" y="496"/>
                    </a:cubicBezTo>
                    <a:lnTo>
                      <a:pt x="2573" y="496"/>
                    </a:lnTo>
                    <a:lnTo>
                      <a:pt x="2603" y="496"/>
                    </a:lnTo>
                    <a:lnTo>
                      <a:pt x="2634" y="496"/>
                    </a:lnTo>
                    <a:lnTo>
                      <a:pt x="2634" y="496"/>
                    </a:lnTo>
                    <a:cubicBezTo>
                      <a:pt x="2666" y="496"/>
                      <a:pt x="2666" y="527"/>
                      <a:pt x="2666" y="527"/>
                    </a:cubicBezTo>
                    <a:cubicBezTo>
                      <a:pt x="2666" y="558"/>
                      <a:pt x="2634" y="558"/>
                      <a:pt x="2634" y="558"/>
                    </a:cubicBezTo>
                    <a:lnTo>
                      <a:pt x="2603" y="558"/>
                    </a:lnTo>
                    <a:cubicBezTo>
                      <a:pt x="2603" y="589"/>
                      <a:pt x="2603" y="589"/>
                      <a:pt x="2603" y="589"/>
                    </a:cubicBezTo>
                    <a:lnTo>
                      <a:pt x="2603" y="620"/>
                    </a:lnTo>
                    <a:cubicBezTo>
                      <a:pt x="2603" y="651"/>
                      <a:pt x="2603" y="651"/>
                      <a:pt x="2573" y="682"/>
                    </a:cubicBezTo>
                    <a:lnTo>
                      <a:pt x="2573" y="682"/>
                    </a:lnTo>
                    <a:cubicBezTo>
                      <a:pt x="2573" y="682"/>
                      <a:pt x="2542" y="682"/>
                      <a:pt x="2510" y="682"/>
                    </a:cubicBezTo>
                    <a:cubicBezTo>
                      <a:pt x="2510" y="682"/>
                      <a:pt x="2510" y="682"/>
                      <a:pt x="2510" y="713"/>
                    </a:cubicBezTo>
                    <a:lnTo>
                      <a:pt x="2479" y="713"/>
                    </a:lnTo>
                    <a:lnTo>
                      <a:pt x="2479" y="744"/>
                    </a:lnTo>
                    <a:cubicBezTo>
                      <a:pt x="2449" y="744"/>
                      <a:pt x="2449" y="744"/>
                      <a:pt x="2449" y="744"/>
                    </a:cubicBezTo>
                    <a:lnTo>
                      <a:pt x="2418" y="744"/>
                    </a:lnTo>
                    <a:lnTo>
                      <a:pt x="2418" y="713"/>
                    </a:lnTo>
                    <a:cubicBezTo>
                      <a:pt x="2418" y="713"/>
                      <a:pt x="2418" y="713"/>
                      <a:pt x="2386" y="713"/>
                    </a:cubicBezTo>
                    <a:lnTo>
                      <a:pt x="2386" y="713"/>
                    </a:lnTo>
                    <a:lnTo>
                      <a:pt x="2356" y="744"/>
                    </a:lnTo>
                    <a:lnTo>
                      <a:pt x="2356" y="744"/>
                    </a:lnTo>
                    <a:cubicBezTo>
                      <a:pt x="2325" y="744"/>
                      <a:pt x="2325" y="713"/>
                      <a:pt x="2325" y="713"/>
                    </a:cubicBezTo>
                    <a:cubicBezTo>
                      <a:pt x="2293" y="713"/>
                      <a:pt x="2293" y="713"/>
                      <a:pt x="2293" y="682"/>
                    </a:cubicBezTo>
                    <a:cubicBezTo>
                      <a:pt x="2262" y="682"/>
                      <a:pt x="2293" y="651"/>
                      <a:pt x="2293" y="651"/>
                    </a:cubicBezTo>
                    <a:cubicBezTo>
                      <a:pt x="2293" y="651"/>
                      <a:pt x="2293" y="651"/>
                      <a:pt x="2325" y="651"/>
                    </a:cubicBezTo>
                    <a:cubicBezTo>
                      <a:pt x="2325" y="651"/>
                      <a:pt x="2325" y="651"/>
                      <a:pt x="2356" y="651"/>
                    </a:cubicBezTo>
                    <a:lnTo>
                      <a:pt x="2386" y="651"/>
                    </a:lnTo>
                    <a:lnTo>
                      <a:pt x="2386" y="651"/>
                    </a:lnTo>
                    <a:lnTo>
                      <a:pt x="2386" y="651"/>
                    </a:lnTo>
                    <a:cubicBezTo>
                      <a:pt x="2418" y="651"/>
                      <a:pt x="2418" y="620"/>
                      <a:pt x="2418" y="620"/>
                    </a:cubicBezTo>
                    <a:lnTo>
                      <a:pt x="2449" y="620"/>
                    </a:lnTo>
                    <a:lnTo>
                      <a:pt x="2479" y="589"/>
                    </a:lnTo>
                    <a:lnTo>
                      <a:pt x="2479" y="589"/>
                    </a:lnTo>
                    <a:lnTo>
                      <a:pt x="2479" y="558"/>
                    </a:lnTo>
                    <a:cubicBezTo>
                      <a:pt x="2449" y="527"/>
                      <a:pt x="2449" y="527"/>
                      <a:pt x="2449" y="496"/>
                    </a:cubicBezTo>
                    <a:cubicBezTo>
                      <a:pt x="2449" y="496"/>
                      <a:pt x="2449" y="465"/>
                      <a:pt x="2449" y="434"/>
                    </a:cubicBezTo>
                    <a:lnTo>
                      <a:pt x="2449" y="434"/>
                    </a:lnTo>
                    <a:cubicBezTo>
                      <a:pt x="2449" y="434"/>
                      <a:pt x="2449" y="434"/>
                      <a:pt x="2418" y="403"/>
                    </a:cubicBezTo>
                    <a:cubicBezTo>
                      <a:pt x="2418" y="403"/>
                      <a:pt x="2418" y="403"/>
                      <a:pt x="2418" y="372"/>
                    </a:cubicBezTo>
                    <a:lnTo>
                      <a:pt x="2418" y="372"/>
                    </a:lnTo>
                    <a:lnTo>
                      <a:pt x="2418" y="341"/>
                    </a:lnTo>
                    <a:cubicBezTo>
                      <a:pt x="2449" y="341"/>
                      <a:pt x="2449" y="341"/>
                      <a:pt x="2449" y="341"/>
                    </a:cubicBezTo>
                    <a:cubicBezTo>
                      <a:pt x="2449" y="310"/>
                      <a:pt x="2449" y="310"/>
                      <a:pt x="2449" y="310"/>
                    </a:cubicBezTo>
                    <a:cubicBezTo>
                      <a:pt x="2449" y="310"/>
                      <a:pt x="2449" y="310"/>
                      <a:pt x="2479" y="310"/>
                    </a:cubicBezTo>
                    <a:cubicBezTo>
                      <a:pt x="2449" y="310"/>
                      <a:pt x="2386" y="310"/>
                      <a:pt x="2356" y="310"/>
                    </a:cubicBezTo>
                    <a:lnTo>
                      <a:pt x="2356" y="310"/>
                    </a:lnTo>
                    <a:cubicBezTo>
                      <a:pt x="2325" y="310"/>
                      <a:pt x="2325" y="310"/>
                      <a:pt x="2325" y="310"/>
                    </a:cubicBezTo>
                    <a:lnTo>
                      <a:pt x="2325" y="310"/>
                    </a:lnTo>
                    <a:lnTo>
                      <a:pt x="2293" y="310"/>
                    </a:lnTo>
                    <a:lnTo>
                      <a:pt x="2293" y="310"/>
                    </a:lnTo>
                    <a:cubicBezTo>
                      <a:pt x="2293" y="310"/>
                      <a:pt x="2262" y="341"/>
                      <a:pt x="2262" y="372"/>
                    </a:cubicBezTo>
                    <a:lnTo>
                      <a:pt x="2262" y="372"/>
                    </a:lnTo>
                    <a:cubicBezTo>
                      <a:pt x="2262" y="403"/>
                      <a:pt x="2232" y="403"/>
                      <a:pt x="2201" y="403"/>
                    </a:cubicBezTo>
                    <a:cubicBezTo>
                      <a:pt x="2170" y="403"/>
                      <a:pt x="2170" y="403"/>
                      <a:pt x="2170" y="403"/>
                    </a:cubicBezTo>
                    <a:lnTo>
                      <a:pt x="2170" y="403"/>
                    </a:lnTo>
                    <a:cubicBezTo>
                      <a:pt x="2170" y="434"/>
                      <a:pt x="2170" y="434"/>
                      <a:pt x="2170" y="465"/>
                    </a:cubicBezTo>
                    <a:lnTo>
                      <a:pt x="2170" y="465"/>
                    </a:lnTo>
                    <a:lnTo>
                      <a:pt x="2201" y="465"/>
                    </a:lnTo>
                    <a:lnTo>
                      <a:pt x="2201" y="465"/>
                    </a:lnTo>
                    <a:cubicBezTo>
                      <a:pt x="2232" y="465"/>
                      <a:pt x="2262" y="496"/>
                      <a:pt x="2262" y="496"/>
                    </a:cubicBezTo>
                    <a:lnTo>
                      <a:pt x="2262" y="496"/>
                    </a:lnTo>
                    <a:lnTo>
                      <a:pt x="2262" y="496"/>
                    </a:lnTo>
                    <a:lnTo>
                      <a:pt x="2262" y="496"/>
                    </a:lnTo>
                    <a:cubicBezTo>
                      <a:pt x="2293" y="496"/>
                      <a:pt x="2293" y="496"/>
                      <a:pt x="2293" y="496"/>
                    </a:cubicBezTo>
                    <a:cubicBezTo>
                      <a:pt x="2325" y="496"/>
                      <a:pt x="2325" y="527"/>
                      <a:pt x="2325" y="527"/>
                    </a:cubicBezTo>
                    <a:cubicBezTo>
                      <a:pt x="2325" y="558"/>
                      <a:pt x="2325" y="558"/>
                      <a:pt x="2293" y="558"/>
                    </a:cubicBezTo>
                    <a:lnTo>
                      <a:pt x="2293" y="589"/>
                    </a:lnTo>
                    <a:cubicBezTo>
                      <a:pt x="2293" y="589"/>
                      <a:pt x="2262" y="620"/>
                      <a:pt x="2232" y="620"/>
                    </a:cubicBezTo>
                    <a:lnTo>
                      <a:pt x="2232" y="620"/>
                    </a:lnTo>
                    <a:cubicBezTo>
                      <a:pt x="2232" y="620"/>
                      <a:pt x="2201" y="589"/>
                      <a:pt x="2170" y="589"/>
                    </a:cubicBezTo>
                    <a:cubicBezTo>
                      <a:pt x="2170" y="589"/>
                      <a:pt x="2170" y="589"/>
                      <a:pt x="2170" y="558"/>
                    </a:cubicBezTo>
                    <a:cubicBezTo>
                      <a:pt x="2138" y="558"/>
                      <a:pt x="2138" y="558"/>
                      <a:pt x="2138" y="558"/>
                    </a:cubicBezTo>
                    <a:lnTo>
                      <a:pt x="2108" y="558"/>
                    </a:lnTo>
                    <a:cubicBezTo>
                      <a:pt x="2077" y="558"/>
                      <a:pt x="2046" y="527"/>
                      <a:pt x="2014" y="527"/>
                    </a:cubicBezTo>
                    <a:lnTo>
                      <a:pt x="2014" y="527"/>
                    </a:lnTo>
                    <a:cubicBezTo>
                      <a:pt x="1984" y="496"/>
                      <a:pt x="1984" y="496"/>
                      <a:pt x="1953" y="496"/>
                    </a:cubicBezTo>
                    <a:cubicBezTo>
                      <a:pt x="1953" y="496"/>
                      <a:pt x="1890" y="496"/>
                      <a:pt x="1860" y="496"/>
                    </a:cubicBezTo>
                    <a:lnTo>
                      <a:pt x="1860" y="496"/>
                    </a:lnTo>
                    <a:cubicBezTo>
                      <a:pt x="1829" y="496"/>
                      <a:pt x="1829" y="496"/>
                      <a:pt x="1829" y="496"/>
                    </a:cubicBezTo>
                    <a:lnTo>
                      <a:pt x="1829" y="496"/>
                    </a:lnTo>
                    <a:lnTo>
                      <a:pt x="1860" y="527"/>
                    </a:lnTo>
                    <a:cubicBezTo>
                      <a:pt x="1860" y="558"/>
                      <a:pt x="1860" y="558"/>
                      <a:pt x="1829" y="589"/>
                    </a:cubicBezTo>
                    <a:lnTo>
                      <a:pt x="1798" y="589"/>
                    </a:lnTo>
                    <a:lnTo>
                      <a:pt x="1798" y="589"/>
                    </a:lnTo>
                    <a:cubicBezTo>
                      <a:pt x="1798" y="589"/>
                      <a:pt x="1798" y="589"/>
                      <a:pt x="1766" y="589"/>
                    </a:cubicBezTo>
                    <a:lnTo>
                      <a:pt x="1766" y="589"/>
                    </a:lnTo>
                    <a:cubicBezTo>
                      <a:pt x="1736" y="589"/>
                      <a:pt x="1736" y="589"/>
                      <a:pt x="1736" y="558"/>
                    </a:cubicBezTo>
                    <a:lnTo>
                      <a:pt x="1705" y="558"/>
                    </a:lnTo>
                    <a:cubicBezTo>
                      <a:pt x="1705" y="558"/>
                      <a:pt x="1705" y="558"/>
                      <a:pt x="1674" y="589"/>
                    </a:cubicBezTo>
                    <a:lnTo>
                      <a:pt x="1674" y="589"/>
                    </a:lnTo>
                    <a:cubicBezTo>
                      <a:pt x="1674" y="589"/>
                      <a:pt x="1674" y="589"/>
                      <a:pt x="1642" y="589"/>
                    </a:cubicBezTo>
                    <a:cubicBezTo>
                      <a:pt x="1642" y="589"/>
                      <a:pt x="1642" y="589"/>
                      <a:pt x="1612" y="589"/>
                    </a:cubicBezTo>
                    <a:cubicBezTo>
                      <a:pt x="1612" y="589"/>
                      <a:pt x="1581" y="589"/>
                      <a:pt x="1550" y="589"/>
                    </a:cubicBezTo>
                    <a:lnTo>
                      <a:pt x="1550" y="589"/>
                    </a:lnTo>
                    <a:lnTo>
                      <a:pt x="1550" y="589"/>
                    </a:lnTo>
                    <a:cubicBezTo>
                      <a:pt x="1518" y="620"/>
                      <a:pt x="1488" y="620"/>
                      <a:pt x="1488" y="620"/>
                    </a:cubicBezTo>
                    <a:cubicBezTo>
                      <a:pt x="1488" y="620"/>
                      <a:pt x="1488" y="620"/>
                      <a:pt x="1457" y="620"/>
                    </a:cubicBezTo>
                    <a:lnTo>
                      <a:pt x="1457" y="620"/>
                    </a:lnTo>
                    <a:lnTo>
                      <a:pt x="1457" y="620"/>
                    </a:lnTo>
                    <a:lnTo>
                      <a:pt x="1426" y="620"/>
                    </a:lnTo>
                    <a:cubicBezTo>
                      <a:pt x="1426" y="620"/>
                      <a:pt x="1426" y="589"/>
                      <a:pt x="1394" y="589"/>
                    </a:cubicBezTo>
                    <a:lnTo>
                      <a:pt x="1394" y="589"/>
                    </a:lnTo>
                    <a:lnTo>
                      <a:pt x="1394" y="589"/>
                    </a:lnTo>
                    <a:lnTo>
                      <a:pt x="1364" y="589"/>
                    </a:lnTo>
                    <a:cubicBezTo>
                      <a:pt x="1333" y="589"/>
                      <a:pt x="1333" y="589"/>
                      <a:pt x="1333" y="589"/>
                    </a:cubicBezTo>
                    <a:cubicBezTo>
                      <a:pt x="1333" y="589"/>
                      <a:pt x="1333" y="589"/>
                      <a:pt x="1302" y="589"/>
                    </a:cubicBezTo>
                    <a:lnTo>
                      <a:pt x="1302" y="589"/>
                    </a:lnTo>
                    <a:cubicBezTo>
                      <a:pt x="1270" y="589"/>
                      <a:pt x="1240" y="620"/>
                      <a:pt x="1240" y="620"/>
                    </a:cubicBezTo>
                    <a:cubicBezTo>
                      <a:pt x="1209" y="620"/>
                      <a:pt x="1209" y="620"/>
                      <a:pt x="1178" y="620"/>
                    </a:cubicBezTo>
                    <a:lnTo>
                      <a:pt x="1178" y="620"/>
                    </a:lnTo>
                    <a:lnTo>
                      <a:pt x="1178" y="620"/>
                    </a:lnTo>
                    <a:cubicBezTo>
                      <a:pt x="1178" y="651"/>
                      <a:pt x="1146" y="651"/>
                      <a:pt x="1146" y="651"/>
                    </a:cubicBezTo>
                    <a:cubicBezTo>
                      <a:pt x="1116" y="682"/>
                      <a:pt x="1116" y="682"/>
                      <a:pt x="1085" y="682"/>
                    </a:cubicBezTo>
                    <a:lnTo>
                      <a:pt x="1085" y="682"/>
                    </a:lnTo>
                    <a:lnTo>
                      <a:pt x="1085" y="682"/>
                    </a:lnTo>
                    <a:cubicBezTo>
                      <a:pt x="1054" y="682"/>
                      <a:pt x="1054" y="682"/>
                      <a:pt x="1054" y="682"/>
                    </a:cubicBezTo>
                    <a:cubicBezTo>
                      <a:pt x="1022" y="682"/>
                      <a:pt x="1022" y="682"/>
                      <a:pt x="1022" y="682"/>
                    </a:cubicBezTo>
                    <a:lnTo>
                      <a:pt x="1022" y="682"/>
                    </a:lnTo>
                    <a:cubicBezTo>
                      <a:pt x="992" y="682"/>
                      <a:pt x="992" y="682"/>
                      <a:pt x="992" y="682"/>
                    </a:cubicBezTo>
                    <a:cubicBezTo>
                      <a:pt x="992" y="682"/>
                      <a:pt x="992" y="682"/>
                      <a:pt x="961" y="682"/>
                    </a:cubicBezTo>
                    <a:cubicBezTo>
                      <a:pt x="961" y="682"/>
                      <a:pt x="930" y="651"/>
                      <a:pt x="930" y="620"/>
                    </a:cubicBezTo>
                    <a:cubicBezTo>
                      <a:pt x="961" y="589"/>
                      <a:pt x="961" y="589"/>
                      <a:pt x="992" y="589"/>
                    </a:cubicBezTo>
                    <a:lnTo>
                      <a:pt x="992" y="589"/>
                    </a:lnTo>
                    <a:lnTo>
                      <a:pt x="992" y="589"/>
                    </a:lnTo>
                    <a:lnTo>
                      <a:pt x="992" y="589"/>
                    </a:lnTo>
                    <a:lnTo>
                      <a:pt x="992" y="589"/>
                    </a:lnTo>
                    <a:lnTo>
                      <a:pt x="992" y="589"/>
                    </a:lnTo>
                    <a:lnTo>
                      <a:pt x="992" y="589"/>
                    </a:lnTo>
                    <a:cubicBezTo>
                      <a:pt x="961" y="589"/>
                      <a:pt x="961" y="589"/>
                      <a:pt x="930" y="589"/>
                    </a:cubicBezTo>
                    <a:lnTo>
                      <a:pt x="930" y="589"/>
                    </a:lnTo>
                    <a:cubicBezTo>
                      <a:pt x="930" y="620"/>
                      <a:pt x="930" y="620"/>
                      <a:pt x="930" y="620"/>
                    </a:cubicBezTo>
                    <a:cubicBezTo>
                      <a:pt x="930" y="620"/>
                      <a:pt x="930" y="620"/>
                      <a:pt x="930" y="651"/>
                    </a:cubicBezTo>
                    <a:cubicBezTo>
                      <a:pt x="930" y="651"/>
                      <a:pt x="930" y="651"/>
                      <a:pt x="930" y="682"/>
                    </a:cubicBezTo>
                    <a:cubicBezTo>
                      <a:pt x="930" y="682"/>
                      <a:pt x="930" y="682"/>
                      <a:pt x="930" y="713"/>
                    </a:cubicBezTo>
                    <a:lnTo>
                      <a:pt x="930" y="744"/>
                    </a:lnTo>
                    <a:cubicBezTo>
                      <a:pt x="930" y="775"/>
                      <a:pt x="930" y="775"/>
                      <a:pt x="898" y="775"/>
                    </a:cubicBezTo>
                    <a:lnTo>
                      <a:pt x="868" y="744"/>
                    </a:lnTo>
                    <a:lnTo>
                      <a:pt x="868" y="744"/>
                    </a:lnTo>
                    <a:cubicBezTo>
                      <a:pt x="868" y="713"/>
                      <a:pt x="868" y="713"/>
                      <a:pt x="868" y="713"/>
                    </a:cubicBezTo>
                    <a:cubicBezTo>
                      <a:pt x="837" y="713"/>
                      <a:pt x="837" y="713"/>
                      <a:pt x="806" y="713"/>
                    </a:cubicBezTo>
                    <a:lnTo>
                      <a:pt x="806" y="713"/>
                    </a:lnTo>
                    <a:cubicBezTo>
                      <a:pt x="806" y="744"/>
                      <a:pt x="774" y="744"/>
                      <a:pt x="774" y="744"/>
                    </a:cubicBezTo>
                    <a:cubicBezTo>
                      <a:pt x="744" y="744"/>
                      <a:pt x="744" y="744"/>
                      <a:pt x="744" y="744"/>
                    </a:cubicBezTo>
                    <a:lnTo>
                      <a:pt x="713" y="775"/>
                    </a:lnTo>
                    <a:lnTo>
                      <a:pt x="713" y="775"/>
                    </a:lnTo>
                    <a:lnTo>
                      <a:pt x="713" y="775"/>
                    </a:lnTo>
                    <a:cubicBezTo>
                      <a:pt x="713" y="806"/>
                      <a:pt x="713" y="806"/>
                      <a:pt x="713" y="837"/>
                    </a:cubicBezTo>
                    <a:cubicBezTo>
                      <a:pt x="713" y="837"/>
                      <a:pt x="713" y="837"/>
                      <a:pt x="681" y="837"/>
                    </a:cubicBezTo>
                    <a:lnTo>
                      <a:pt x="681" y="837"/>
                    </a:lnTo>
                    <a:lnTo>
                      <a:pt x="681" y="837"/>
                    </a:lnTo>
                    <a:lnTo>
                      <a:pt x="681" y="837"/>
                    </a:lnTo>
                    <a:cubicBezTo>
                      <a:pt x="651" y="837"/>
                      <a:pt x="651" y="837"/>
                      <a:pt x="620" y="837"/>
                    </a:cubicBezTo>
                    <a:lnTo>
                      <a:pt x="620" y="837"/>
                    </a:lnTo>
                    <a:lnTo>
                      <a:pt x="589" y="837"/>
                    </a:lnTo>
                    <a:lnTo>
                      <a:pt x="589" y="837"/>
                    </a:lnTo>
                    <a:cubicBezTo>
                      <a:pt x="589" y="868"/>
                      <a:pt x="589" y="868"/>
                      <a:pt x="558" y="868"/>
                    </a:cubicBezTo>
                    <a:cubicBezTo>
                      <a:pt x="558" y="898"/>
                      <a:pt x="558" y="898"/>
                      <a:pt x="527" y="898"/>
                    </a:cubicBezTo>
                    <a:lnTo>
                      <a:pt x="527" y="898"/>
                    </a:lnTo>
                    <a:cubicBezTo>
                      <a:pt x="496" y="898"/>
                      <a:pt x="496" y="898"/>
                      <a:pt x="496" y="898"/>
                    </a:cubicBezTo>
                    <a:lnTo>
                      <a:pt x="496" y="898"/>
                    </a:lnTo>
                    <a:cubicBezTo>
                      <a:pt x="465" y="898"/>
                      <a:pt x="465" y="898"/>
                      <a:pt x="465" y="868"/>
                    </a:cubicBezTo>
                    <a:lnTo>
                      <a:pt x="434" y="868"/>
                    </a:lnTo>
                    <a:lnTo>
                      <a:pt x="434" y="868"/>
                    </a:lnTo>
                    <a:cubicBezTo>
                      <a:pt x="434" y="868"/>
                      <a:pt x="403" y="868"/>
                      <a:pt x="403" y="837"/>
                    </a:cubicBezTo>
                    <a:cubicBezTo>
                      <a:pt x="372" y="837"/>
                      <a:pt x="372" y="837"/>
                      <a:pt x="372" y="806"/>
                    </a:cubicBezTo>
                    <a:lnTo>
                      <a:pt x="372" y="775"/>
                    </a:lnTo>
                    <a:lnTo>
                      <a:pt x="372" y="775"/>
                    </a:lnTo>
                    <a:lnTo>
                      <a:pt x="372" y="775"/>
                    </a:lnTo>
                    <a:cubicBezTo>
                      <a:pt x="372" y="744"/>
                      <a:pt x="372" y="744"/>
                      <a:pt x="372" y="744"/>
                    </a:cubicBezTo>
                    <a:lnTo>
                      <a:pt x="372" y="744"/>
                    </a:lnTo>
                    <a:cubicBezTo>
                      <a:pt x="341" y="744"/>
                      <a:pt x="341" y="744"/>
                      <a:pt x="310" y="744"/>
                    </a:cubicBezTo>
                    <a:cubicBezTo>
                      <a:pt x="310" y="713"/>
                      <a:pt x="310" y="713"/>
                      <a:pt x="310" y="713"/>
                    </a:cubicBezTo>
                    <a:cubicBezTo>
                      <a:pt x="310" y="713"/>
                      <a:pt x="310" y="713"/>
                      <a:pt x="279" y="713"/>
                    </a:cubicBezTo>
                    <a:cubicBezTo>
                      <a:pt x="248" y="713"/>
                      <a:pt x="248" y="682"/>
                      <a:pt x="217" y="682"/>
                    </a:cubicBezTo>
                    <a:lnTo>
                      <a:pt x="217" y="651"/>
                    </a:lnTo>
                    <a:cubicBezTo>
                      <a:pt x="217" y="651"/>
                      <a:pt x="217" y="620"/>
                      <a:pt x="248" y="620"/>
                    </a:cubicBezTo>
                    <a:cubicBezTo>
                      <a:pt x="248" y="620"/>
                      <a:pt x="310" y="651"/>
                      <a:pt x="341" y="651"/>
                    </a:cubicBezTo>
                    <a:cubicBezTo>
                      <a:pt x="341" y="682"/>
                      <a:pt x="372" y="682"/>
                      <a:pt x="403" y="682"/>
                    </a:cubicBezTo>
                    <a:lnTo>
                      <a:pt x="403" y="682"/>
                    </a:lnTo>
                    <a:cubicBezTo>
                      <a:pt x="434" y="682"/>
                      <a:pt x="434" y="682"/>
                      <a:pt x="434" y="682"/>
                    </a:cubicBezTo>
                    <a:lnTo>
                      <a:pt x="434" y="682"/>
                    </a:lnTo>
                    <a:cubicBezTo>
                      <a:pt x="465" y="682"/>
                      <a:pt x="527" y="682"/>
                      <a:pt x="558" y="682"/>
                    </a:cubicBezTo>
                    <a:lnTo>
                      <a:pt x="558" y="682"/>
                    </a:lnTo>
                    <a:lnTo>
                      <a:pt x="589" y="682"/>
                    </a:lnTo>
                    <a:cubicBezTo>
                      <a:pt x="620" y="682"/>
                      <a:pt x="620" y="682"/>
                      <a:pt x="651" y="682"/>
                    </a:cubicBezTo>
                    <a:cubicBezTo>
                      <a:pt x="681" y="682"/>
                      <a:pt x="713" y="651"/>
                      <a:pt x="713" y="651"/>
                    </a:cubicBezTo>
                    <a:cubicBezTo>
                      <a:pt x="713" y="651"/>
                      <a:pt x="713" y="651"/>
                      <a:pt x="744" y="651"/>
                    </a:cubicBezTo>
                    <a:lnTo>
                      <a:pt x="744" y="651"/>
                    </a:lnTo>
                    <a:cubicBezTo>
                      <a:pt x="713" y="651"/>
                      <a:pt x="681" y="620"/>
                      <a:pt x="681" y="620"/>
                    </a:cubicBezTo>
                    <a:cubicBezTo>
                      <a:pt x="651" y="620"/>
                      <a:pt x="651" y="620"/>
                      <a:pt x="651" y="620"/>
                    </a:cubicBezTo>
                    <a:cubicBezTo>
                      <a:pt x="651" y="620"/>
                      <a:pt x="620" y="620"/>
                      <a:pt x="589" y="620"/>
                    </a:cubicBezTo>
                    <a:cubicBezTo>
                      <a:pt x="558" y="620"/>
                      <a:pt x="527" y="589"/>
                      <a:pt x="496" y="558"/>
                    </a:cubicBezTo>
                    <a:lnTo>
                      <a:pt x="465" y="558"/>
                    </a:lnTo>
                    <a:cubicBezTo>
                      <a:pt x="465" y="558"/>
                      <a:pt x="465" y="558"/>
                      <a:pt x="434" y="558"/>
                    </a:cubicBezTo>
                    <a:cubicBezTo>
                      <a:pt x="434" y="558"/>
                      <a:pt x="434" y="558"/>
                      <a:pt x="403" y="527"/>
                    </a:cubicBezTo>
                    <a:lnTo>
                      <a:pt x="403" y="527"/>
                    </a:lnTo>
                    <a:lnTo>
                      <a:pt x="372" y="527"/>
                    </a:lnTo>
                    <a:lnTo>
                      <a:pt x="372" y="527"/>
                    </a:lnTo>
                    <a:lnTo>
                      <a:pt x="372" y="527"/>
                    </a:lnTo>
                    <a:lnTo>
                      <a:pt x="341" y="527"/>
                    </a:lnTo>
                    <a:lnTo>
                      <a:pt x="341" y="527"/>
                    </a:lnTo>
                    <a:cubicBezTo>
                      <a:pt x="310" y="527"/>
                      <a:pt x="310" y="527"/>
                      <a:pt x="310" y="527"/>
                    </a:cubicBezTo>
                    <a:cubicBezTo>
                      <a:pt x="310" y="527"/>
                      <a:pt x="279" y="527"/>
                      <a:pt x="248" y="527"/>
                    </a:cubicBezTo>
                    <a:cubicBezTo>
                      <a:pt x="186" y="527"/>
                      <a:pt x="186" y="527"/>
                      <a:pt x="186" y="527"/>
                    </a:cubicBezTo>
                    <a:lnTo>
                      <a:pt x="186" y="527"/>
                    </a:lnTo>
                    <a:lnTo>
                      <a:pt x="186" y="527"/>
                    </a:lnTo>
                    <a:lnTo>
                      <a:pt x="186" y="527"/>
                    </a:lnTo>
                    <a:cubicBezTo>
                      <a:pt x="155" y="527"/>
                      <a:pt x="155" y="527"/>
                      <a:pt x="155" y="527"/>
                    </a:cubicBezTo>
                    <a:lnTo>
                      <a:pt x="124" y="527"/>
                    </a:lnTo>
                    <a:lnTo>
                      <a:pt x="124" y="527"/>
                    </a:lnTo>
                    <a:lnTo>
                      <a:pt x="124" y="527"/>
                    </a:lnTo>
                    <a:lnTo>
                      <a:pt x="124" y="527"/>
                    </a:lnTo>
                    <a:lnTo>
                      <a:pt x="124" y="558"/>
                    </a:lnTo>
                    <a:cubicBezTo>
                      <a:pt x="124" y="589"/>
                      <a:pt x="124" y="589"/>
                      <a:pt x="124" y="589"/>
                    </a:cubicBezTo>
                    <a:cubicBezTo>
                      <a:pt x="124" y="589"/>
                      <a:pt x="155" y="589"/>
                      <a:pt x="155" y="620"/>
                    </a:cubicBezTo>
                    <a:lnTo>
                      <a:pt x="155" y="620"/>
                    </a:lnTo>
                    <a:lnTo>
                      <a:pt x="155" y="620"/>
                    </a:lnTo>
                    <a:cubicBezTo>
                      <a:pt x="155" y="620"/>
                      <a:pt x="155" y="651"/>
                      <a:pt x="124" y="651"/>
                    </a:cubicBezTo>
                    <a:cubicBezTo>
                      <a:pt x="124" y="651"/>
                      <a:pt x="124" y="651"/>
                      <a:pt x="124" y="682"/>
                    </a:cubicBezTo>
                    <a:lnTo>
                      <a:pt x="124" y="682"/>
                    </a:lnTo>
                    <a:lnTo>
                      <a:pt x="124" y="682"/>
                    </a:lnTo>
                    <a:cubicBezTo>
                      <a:pt x="155" y="682"/>
                      <a:pt x="155" y="682"/>
                      <a:pt x="155" y="682"/>
                    </a:cubicBezTo>
                    <a:cubicBezTo>
                      <a:pt x="155" y="713"/>
                      <a:pt x="155" y="713"/>
                      <a:pt x="155" y="744"/>
                    </a:cubicBezTo>
                    <a:lnTo>
                      <a:pt x="155" y="744"/>
                    </a:lnTo>
                    <a:lnTo>
                      <a:pt x="155" y="775"/>
                    </a:lnTo>
                    <a:cubicBezTo>
                      <a:pt x="155" y="775"/>
                      <a:pt x="155" y="775"/>
                      <a:pt x="124" y="775"/>
                    </a:cubicBezTo>
                    <a:cubicBezTo>
                      <a:pt x="155" y="775"/>
                      <a:pt x="155" y="806"/>
                      <a:pt x="155" y="806"/>
                    </a:cubicBezTo>
                    <a:lnTo>
                      <a:pt x="186" y="837"/>
                    </a:lnTo>
                    <a:cubicBezTo>
                      <a:pt x="186" y="837"/>
                      <a:pt x="186" y="837"/>
                      <a:pt x="186" y="868"/>
                    </a:cubicBezTo>
                    <a:lnTo>
                      <a:pt x="186" y="868"/>
                    </a:lnTo>
                    <a:lnTo>
                      <a:pt x="186" y="868"/>
                    </a:lnTo>
                    <a:lnTo>
                      <a:pt x="186" y="868"/>
                    </a:lnTo>
                    <a:lnTo>
                      <a:pt x="186" y="868"/>
                    </a:lnTo>
                    <a:lnTo>
                      <a:pt x="186" y="868"/>
                    </a:lnTo>
                    <a:lnTo>
                      <a:pt x="217" y="868"/>
                    </a:lnTo>
                    <a:cubicBezTo>
                      <a:pt x="217" y="898"/>
                      <a:pt x="217" y="898"/>
                      <a:pt x="217" y="930"/>
                    </a:cubicBezTo>
                    <a:lnTo>
                      <a:pt x="217" y="930"/>
                    </a:lnTo>
                    <a:lnTo>
                      <a:pt x="217" y="930"/>
                    </a:lnTo>
                    <a:lnTo>
                      <a:pt x="217" y="930"/>
                    </a:lnTo>
                    <a:cubicBezTo>
                      <a:pt x="217" y="961"/>
                      <a:pt x="217" y="992"/>
                      <a:pt x="186" y="992"/>
                    </a:cubicBezTo>
                    <a:lnTo>
                      <a:pt x="186" y="992"/>
                    </a:lnTo>
                    <a:cubicBezTo>
                      <a:pt x="186" y="992"/>
                      <a:pt x="155" y="992"/>
                      <a:pt x="155" y="1022"/>
                    </a:cubicBezTo>
                    <a:lnTo>
                      <a:pt x="155" y="1022"/>
                    </a:lnTo>
                    <a:cubicBezTo>
                      <a:pt x="124" y="1022"/>
                      <a:pt x="124" y="1054"/>
                      <a:pt x="93" y="1054"/>
                    </a:cubicBezTo>
                    <a:cubicBezTo>
                      <a:pt x="93" y="1054"/>
                      <a:pt x="62" y="1054"/>
                      <a:pt x="62" y="1085"/>
                    </a:cubicBezTo>
                    <a:lnTo>
                      <a:pt x="62" y="1085"/>
                    </a:lnTo>
                    <a:lnTo>
                      <a:pt x="62" y="1085"/>
                    </a:lnTo>
                    <a:lnTo>
                      <a:pt x="62" y="1116"/>
                    </a:lnTo>
                    <a:lnTo>
                      <a:pt x="62" y="1116"/>
                    </a:lnTo>
                    <a:lnTo>
                      <a:pt x="62" y="1146"/>
                    </a:lnTo>
                    <a:lnTo>
                      <a:pt x="62" y="1146"/>
                    </a:lnTo>
                    <a:lnTo>
                      <a:pt x="31" y="1178"/>
                    </a:lnTo>
                    <a:lnTo>
                      <a:pt x="0" y="1209"/>
                    </a:lnTo>
                    <a:lnTo>
                      <a:pt x="0" y="1209"/>
                    </a:lnTo>
                    <a:cubicBezTo>
                      <a:pt x="0" y="1209"/>
                      <a:pt x="0" y="1209"/>
                      <a:pt x="0" y="1240"/>
                    </a:cubicBezTo>
                    <a:cubicBezTo>
                      <a:pt x="93" y="1209"/>
                      <a:pt x="93" y="1209"/>
                      <a:pt x="93" y="1209"/>
                    </a:cubicBezTo>
                    <a:cubicBezTo>
                      <a:pt x="31" y="1270"/>
                      <a:pt x="31" y="1270"/>
                      <a:pt x="31" y="1270"/>
                    </a:cubicBezTo>
                    <a:lnTo>
                      <a:pt x="31" y="1270"/>
                    </a:lnTo>
                    <a:lnTo>
                      <a:pt x="31" y="1270"/>
                    </a:lnTo>
                    <a:lnTo>
                      <a:pt x="31" y="1270"/>
                    </a:lnTo>
                    <a:cubicBezTo>
                      <a:pt x="31" y="1302"/>
                      <a:pt x="31" y="1302"/>
                      <a:pt x="31" y="1302"/>
                    </a:cubicBezTo>
                    <a:lnTo>
                      <a:pt x="31" y="1302"/>
                    </a:lnTo>
                    <a:lnTo>
                      <a:pt x="31" y="1302"/>
                    </a:lnTo>
                    <a:cubicBezTo>
                      <a:pt x="31" y="1333"/>
                      <a:pt x="31" y="1333"/>
                      <a:pt x="31" y="1333"/>
                    </a:cubicBezTo>
                    <a:lnTo>
                      <a:pt x="62" y="1333"/>
                    </a:lnTo>
                    <a:lnTo>
                      <a:pt x="62" y="1333"/>
                    </a:lnTo>
                    <a:lnTo>
                      <a:pt x="62" y="1333"/>
                    </a:lnTo>
                    <a:cubicBezTo>
                      <a:pt x="62" y="1333"/>
                      <a:pt x="93" y="1333"/>
                      <a:pt x="93" y="1364"/>
                    </a:cubicBezTo>
                    <a:lnTo>
                      <a:pt x="93" y="1364"/>
                    </a:lnTo>
                    <a:lnTo>
                      <a:pt x="124" y="1364"/>
                    </a:lnTo>
                    <a:lnTo>
                      <a:pt x="124" y="1364"/>
                    </a:lnTo>
                    <a:lnTo>
                      <a:pt x="124" y="1364"/>
                    </a:lnTo>
                    <a:cubicBezTo>
                      <a:pt x="124" y="1364"/>
                      <a:pt x="124" y="1364"/>
                      <a:pt x="155" y="1364"/>
                    </a:cubicBezTo>
                    <a:cubicBezTo>
                      <a:pt x="155" y="1364"/>
                      <a:pt x="155" y="1364"/>
                      <a:pt x="186" y="1364"/>
                    </a:cubicBezTo>
                    <a:cubicBezTo>
                      <a:pt x="186" y="1364"/>
                      <a:pt x="217" y="1394"/>
                      <a:pt x="217" y="1425"/>
                    </a:cubicBezTo>
                    <a:lnTo>
                      <a:pt x="217" y="1425"/>
                    </a:lnTo>
                    <a:lnTo>
                      <a:pt x="186" y="1425"/>
                    </a:lnTo>
                    <a:lnTo>
                      <a:pt x="217" y="1457"/>
                    </a:lnTo>
                    <a:lnTo>
                      <a:pt x="217" y="1457"/>
                    </a:lnTo>
                    <a:lnTo>
                      <a:pt x="217" y="1457"/>
                    </a:lnTo>
                    <a:lnTo>
                      <a:pt x="217" y="1457"/>
                    </a:lnTo>
                    <a:cubicBezTo>
                      <a:pt x="248" y="1457"/>
                      <a:pt x="248" y="1457"/>
                      <a:pt x="248" y="1488"/>
                    </a:cubicBezTo>
                    <a:lnTo>
                      <a:pt x="248" y="1488"/>
                    </a:lnTo>
                    <a:lnTo>
                      <a:pt x="248" y="1488"/>
                    </a:lnTo>
                    <a:lnTo>
                      <a:pt x="248" y="1488"/>
                    </a:lnTo>
                    <a:cubicBezTo>
                      <a:pt x="279" y="1488"/>
                      <a:pt x="279" y="1488"/>
                      <a:pt x="310" y="1518"/>
                    </a:cubicBezTo>
                    <a:lnTo>
                      <a:pt x="310" y="1518"/>
                    </a:lnTo>
                    <a:lnTo>
                      <a:pt x="310" y="1518"/>
                    </a:lnTo>
                    <a:lnTo>
                      <a:pt x="310" y="1518"/>
                    </a:lnTo>
                    <a:cubicBezTo>
                      <a:pt x="310" y="1550"/>
                      <a:pt x="279" y="1550"/>
                      <a:pt x="279" y="1581"/>
                    </a:cubicBezTo>
                    <a:lnTo>
                      <a:pt x="279" y="1581"/>
                    </a:lnTo>
                    <a:lnTo>
                      <a:pt x="279" y="1581"/>
                    </a:lnTo>
                    <a:cubicBezTo>
                      <a:pt x="279" y="1581"/>
                      <a:pt x="279" y="1581"/>
                      <a:pt x="310" y="1581"/>
                    </a:cubicBezTo>
                    <a:lnTo>
                      <a:pt x="310" y="1581"/>
                    </a:lnTo>
                    <a:lnTo>
                      <a:pt x="310" y="1581"/>
                    </a:lnTo>
                    <a:lnTo>
                      <a:pt x="310" y="1581"/>
                    </a:lnTo>
                    <a:cubicBezTo>
                      <a:pt x="341" y="1581"/>
                      <a:pt x="372" y="1581"/>
                      <a:pt x="372" y="1581"/>
                    </a:cubicBezTo>
                    <a:lnTo>
                      <a:pt x="372" y="1581"/>
                    </a:lnTo>
                    <a:cubicBezTo>
                      <a:pt x="372" y="1612"/>
                      <a:pt x="403" y="1612"/>
                      <a:pt x="403" y="1642"/>
                    </a:cubicBezTo>
                    <a:lnTo>
                      <a:pt x="403" y="1642"/>
                    </a:lnTo>
                    <a:lnTo>
                      <a:pt x="403" y="1642"/>
                    </a:lnTo>
                    <a:lnTo>
                      <a:pt x="403" y="1642"/>
                    </a:lnTo>
                    <a:cubicBezTo>
                      <a:pt x="403" y="1642"/>
                      <a:pt x="403" y="1642"/>
                      <a:pt x="434" y="1642"/>
                    </a:cubicBezTo>
                    <a:lnTo>
                      <a:pt x="434" y="1642"/>
                    </a:lnTo>
                    <a:lnTo>
                      <a:pt x="434" y="1674"/>
                    </a:lnTo>
                    <a:lnTo>
                      <a:pt x="434" y="1674"/>
                    </a:lnTo>
                    <a:cubicBezTo>
                      <a:pt x="434" y="1674"/>
                      <a:pt x="434" y="1674"/>
                      <a:pt x="434" y="1705"/>
                    </a:cubicBezTo>
                    <a:lnTo>
                      <a:pt x="434" y="1705"/>
                    </a:lnTo>
                    <a:lnTo>
                      <a:pt x="434" y="1705"/>
                    </a:lnTo>
                    <a:cubicBezTo>
                      <a:pt x="465" y="1705"/>
                      <a:pt x="465" y="1705"/>
                      <a:pt x="465" y="1705"/>
                    </a:cubicBezTo>
                    <a:lnTo>
                      <a:pt x="465" y="1705"/>
                    </a:lnTo>
                    <a:lnTo>
                      <a:pt x="496" y="1705"/>
                    </a:lnTo>
                    <a:lnTo>
                      <a:pt x="496" y="1705"/>
                    </a:lnTo>
                    <a:lnTo>
                      <a:pt x="496" y="1705"/>
                    </a:lnTo>
                    <a:lnTo>
                      <a:pt x="527" y="1705"/>
                    </a:lnTo>
                    <a:lnTo>
                      <a:pt x="527" y="1705"/>
                    </a:lnTo>
                    <a:lnTo>
                      <a:pt x="527" y="1705"/>
                    </a:lnTo>
                    <a:lnTo>
                      <a:pt x="527" y="1705"/>
                    </a:lnTo>
                    <a:cubicBezTo>
                      <a:pt x="558" y="1705"/>
                      <a:pt x="558" y="1705"/>
                      <a:pt x="558" y="1705"/>
                    </a:cubicBezTo>
                    <a:cubicBezTo>
                      <a:pt x="558" y="1705"/>
                      <a:pt x="558" y="1705"/>
                      <a:pt x="589" y="1705"/>
                    </a:cubicBezTo>
                    <a:lnTo>
                      <a:pt x="589" y="1705"/>
                    </a:lnTo>
                    <a:lnTo>
                      <a:pt x="589" y="1705"/>
                    </a:lnTo>
                    <a:cubicBezTo>
                      <a:pt x="620" y="1736"/>
                      <a:pt x="620" y="1736"/>
                      <a:pt x="651" y="1736"/>
                    </a:cubicBezTo>
                    <a:cubicBezTo>
                      <a:pt x="651" y="1736"/>
                      <a:pt x="651" y="1736"/>
                      <a:pt x="681" y="1736"/>
                    </a:cubicBezTo>
                    <a:lnTo>
                      <a:pt x="681" y="1736"/>
                    </a:lnTo>
                    <a:lnTo>
                      <a:pt x="681" y="1736"/>
                    </a:lnTo>
                    <a:cubicBezTo>
                      <a:pt x="713" y="1736"/>
                      <a:pt x="713" y="1766"/>
                      <a:pt x="713" y="1766"/>
                    </a:cubicBezTo>
                    <a:lnTo>
                      <a:pt x="713" y="1766"/>
                    </a:lnTo>
                    <a:lnTo>
                      <a:pt x="713" y="1798"/>
                    </a:lnTo>
                    <a:lnTo>
                      <a:pt x="713" y="1798"/>
                    </a:lnTo>
                    <a:cubicBezTo>
                      <a:pt x="713" y="1798"/>
                      <a:pt x="713" y="1798"/>
                      <a:pt x="713" y="1829"/>
                    </a:cubicBezTo>
                    <a:lnTo>
                      <a:pt x="713" y="1829"/>
                    </a:lnTo>
                    <a:cubicBezTo>
                      <a:pt x="713" y="1829"/>
                      <a:pt x="713" y="1829"/>
                      <a:pt x="681" y="1829"/>
                    </a:cubicBezTo>
                    <a:cubicBezTo>
                      <a:pt x="713" y="1860"/>
                      <a:pt x="713" y="1860"/>
                      <a:pt x="713" y="1860"/>
                    </a:cubicBezTo>
                    <a:lnTo>
                      <a:pt x="713" y="1890"/>
                    </a:lnTo>
                    <a:lnTo>
                      <a:pt x="713" y="1890"/>
                    </a:lnTo>
                    <a:cubicBezTo>
                      <a:pt x="681" y="1890"/>
                      <a:pt x="681" y="1922"/>
                      <a:pt x="651" y="1922"/>
                    </a:cubicBezTo>
                    <a:cubicBezTo>
                      <a:pt x="651" y="1922"/>
                      <a:pt x="651" y="1922"/>
                      <a:pt x="651" y="1953"/>
                    </a:cubicBezTo>
                    <a:cubicBezTo>
                      <a:pt x="651" y="1953"/>
                      <a:pt x="651" y="1984"/>
                      <a:pt x="620" y="1984"/>
                    </a:cubicBezTo>
                    <a:lnTo>
                      <a:pt x="620" y="1984"/>
                    </a:lnTo>
                    <a:lnTo>
                      <a:pt x="620" y="1984"/>
                    </a:lnTo>
                    <a:lnTo>
                      <a:pt x="620" y="1984"/>
                    </a:lnTo>
                    <a:cubicBezTo>
                      <a:pt x="620" y="2014"/>
                      <a:pt x="620" y="2014"/>
                      <a:pt x="589" y="2014"/>
                    </a:cubicBezTo>
                    <a:cubicBezTo>
                      <a:pt x="589" y="2014"/>
                      <a:pt x="589" y="2014"/>
                      <a:pt x="589" y="2046"/>
                    </a:cubicBezTo>
                    <a:lnTo>
                      <a:pt x="589" y="2046"/>
                    </a:lnTo>
                    <a:lnTo>
                      <a:pt x="558" y="2077"/>
                    </a:lnTo>
                    <a:lnTo>
                      <a:pt x="558" y="2077"/>
                    </a:lnTo>
                    <a:lnTo>
                      <a:pt x="558" y="2077"/>
                    </a:lnTo>
                    <a:lnTo>
                      <a:pt x="589" y="2077"/>
                    </a:lnTo>
                    <a:lnTo>
                      <a:pt x="589" y="2077"/>
                    </a:lnTo>
                    <a:lnTo>
                      <a:pt x="589" y="2077"/>
                    </a:lnTo>
                    <a:cubicBezTo>
                      <a:pt x="589" y="2077"/>
                      <a:pt x="589" y="2077"/>
                      <a:pt x="620" y="2077"/>
                    </a:cubicBezTo>
                    <a:cubicBezTo>
                      <a:pt x="620" y="2077"/>
                      <a:pt x="620" y="2077"/>
                      <a:pt x="681" y="2138"/>
                    </a:cubicBezTo>
                    <a:cubicBezTo>
                      <a:pt x="681" y="2138"/>
                      <a:pt x="681" y="2138"/>
                      <a:pt x="713" y="2138"/>
                    </a:cubicBezTo>
                    <a:lnTo>
                      <a:pt x="713" y="2138"/>
                    </a:lnTo>
                    <a:cubicBezTo>
                      <a:pt x="744" y="2138"/>
                      <a:pt x="744" y="2138"/>
                      <a:pt x="744" y="2138"/>
                    </a:cubicBezTo>
                    <a:cubicBezTo>
                      <a:pt x="744" y="2170"/>
                      <a:pt x="774" y="2170"/>
                      <a:pt x="774" y="2170"/>
                    </a:cubicBezTo>
                    <a:lnTo>
                      <a:pt x="774" y="2170"/>
                    </a:lnTo>
                    <a:lnTo>
                      <a:pt x="774" y="2170"/>
                    </a:lnTo>
                    <a:cubicBezTo>
                      <a:pt x="806" y="2170"/>
                      <a:pt x="806" y="2170"/>
                      <a:pt x="806" y="2170"/>
                    </a:cubicBezTo>
                    <a:cubicBezTo>
                      <a:pt x="837" y="2170"/>
                      <a:pt x="837" y="2170"/>
                      <a:pt x="837" y="2170"/>
                    </a:cubicBezTo>
                    <a:cubicBezTo>
                      <a:pt x="868" y="2170"/>
                      <a:pt x="868" y="2170"/>
                      <a:pt x="868" y="2170"/>
                    </a:cubicBezTo>
                    <a:cubicBezTo>
                      <a:pt x="868" y="2201"/>
                      <a:pt x="898" y="2201"/>
                      <a:pt x="898" y="2201"/>
                    </a:cubicBezTo>
                    <a:lnTo>
                      <a:pt x="898" y="2201"/>
                    </a:lnTo>
                    <a:lnTo>
                      <a:pt x="930" y="2201"/>
                    </a:lnTo>
                    <a:lnTo>
                      <a:pt x="930" y="2201"/>
                    </a:lnTo>
                    <a:lnTo>
                      <a:pt x="961" y="2201"/>
                    </a:lnTo>
                    <a:lnTo>
                      <a:pt x="961" y="2201"/>
                    </a:lnTo>
                    <a:lnTo>
                      <a:pt x="961" y="2201"/>
                    </a:lnTo>
                    <a:cubicBezTo>
                      <a:pt x="961" y="2170"/>
                      <a:pt x="961" y="2170"/>
                      <a:pt x="961" y="2170"/>
                    </a:cubicBezTo>
                    <a:lnTo>
                      <a:pt x="961" y="2170"/>
                    </a:lnTo>
                    <a:cubicBezTo>
                      <a:pt x="992" y="2170"/>
                      <a:pt x="992" y="2170"/>
                      <a:pt x="992" y="2201"/>
                    </a:cubicBezTo>
                    <a:lnTo>
                      <a:pt x="992" y="2201"/>
                    </a:lnTo>
                    <a:lnTo>
                      <a:pt x="992" y="2201"/>
                    </a:lnTo>
                    <a:cubicBezTo>
                      <a:pt x="1022" y="2201"/>
                      <a:pt x="1022" y="2201"/>
                      <a:pt x="1022" y="2231"/>
                    </a:cubicBezTo>
                    <a:lnTo>
                      <a:pt x="1022" y="2231"/>
                    </a:lnTo>
                    <a:lnTo>
                      <a:pt x="1022" y="2231"/>
                    </a:lnTo>
                    <a:lnTo>
                      <a:pt x="1022" y="2231"/>
                    </a:lnTo>
                    <a:lnTo>
                      <a:pt x="1022" y="2231"/>
                    </a:lnTo>
                    <a:lnTo>
                      <a:pt x="1022" y="2231"/>
                    </a:lnTo>
                    <a:lnTo>
                      <a:pt x="1022" y="2231"/>
                    </a:lnTo>
                    <a:lnTo>
                      <a:pt x="1022" y="2231"/>
                    </a:lnTo>
                    <a:cubicBezTo>
                      <a:pt x="1022" y="2231"/>
                      <a:pt x="1022" y="2231"/>
                      <a:pt x="1054" y="2231"/>
                    </a:cubicBezTo>
                    <a:lnTo>
                      <a:pt x="1054" y="2231"/>
                    </a:lnTo>
                    <a:lnTo>
                      <a:pt x="1054" y="2231"/>
                    </a:lnTo>
                    <a:lnTo>
                      <a:pt x="1054" y="2231"/>
                    </a:lnTo>
                    <a:lnTo>
                      <a:pt x="1054" y="2231"/>
                    </a:lnTo>
                    <a:cubicBezTo>
                      <a:pt x="1085" y="2231"/>
                      <a:pt x="1085" y="2231"/>
                      <a:pt x="1085" y="2231"/>
                    </a:cubicBezTo>
                    <a:lnTo>
                      <a:pt x="1085" y="2201"/>
                    </a:lnTo>
                    <a:cubicBezTo>
                      <a:pt x="1085" y="2201"/>
                      <a:pt x="1085" y="2201"/>
                      <a:pt x="1085" y="2170"/>
                    </a:cubicBezTo>
                    <a:lnTo>
                      <a:pt x="1085" y="2170"/>
                    </a:lnTo>
                    <a:cubicBezTo>
                      <a:pt x="1054" y="2138"/>
                      <a:pt x="1022" y="2138"/>
                      <a:pt x="1022" y="2108"/>
                    </a:cubicBezTo>
                    <a:lnTo>
                      <a:pt x="1022" y="2077"/>
                    </a:lnTo>
                    <a:cubicBezTo>
                      <a:pt x="1054" y="2077"/>
                      <a:pt x="1054" y="2077"/>
                      <a:pt x="1054" y="2077"/>
                    </a:cubicBezTo>
                    <a:lnTo>
                      <a:pt x="1054" y="2046"/>
                    </a:lnTo>
                    <a:cubicBezTo>
                      <a:pt x="1054" y="2046"/>
                      <a:pt x="1054" y="2046"/>
                      <a:pt x="1054" y="2014"/>
                    </a:cubicBezTo>
                    <a:cubicBezTo>
                      <a:pt x="1085" y="2014"/>
                      <a:pt x="1085" y="2014"/>
                      <a:pt x="1085" y="2014"/>
                    </a:cubicBezTo>
                    <a:cubicBezTo>
                      <a:pt x="1116" y="2014"/>
                      <a:pt x="1116" y="2014"/>
                      <a:pt x="1146" y="1984"/>
                    </a:cubicBezTo>
                    <a:lnTo>
                      <a:pt x="1146" y="1984"/>
                    </a:lnTo>
                    <a:lnTo>
                      <a:pt x="1146" y="1984"/>
                    </a:lnTo>
                    <a:lnTo>
                      <a:pt x="1146" y="1984"/>
                    </a:lnTo>
                    <a:cubicBezTo>
                      <a:pt x="1146" y="1984"/>
                      <a:pt x="1146" y="1984"/>
                      <a:pt x="1146" y="1953"/>
                    </a:cubicBezTo>
                    <a:lnTo>
                      <a:pt x="1146" y="1953"/>
                    </a:lnTo>
                    <a:cubicBezTo>
                      <a:pt x="1116" y="1953"/>
                      <a:pt x="1116" y="1953"/>
                      <a:pt x="1116" y="1922"/>
                    </a:cubicBezTo>
                    <a:lnTo>
                      <a:pt x="1116" y="1922"/>
                    </a:lnTo>
                    <a:cubicBezTo>
                      <a:pt x="1116" y="1922"/>
                      <a:pt x="1085" y="1922"/>
                      <a:pt x="1054" y="1922"/>
                    </a:cubicBezTo>
                    <a:lnTo>
                      <a:pt x="1054" y="1922"/>
                    </a:lnTo>
                    <a:lnTo>
                      <a:pt x="1054" y="1922"/>
                    </a:lnTo>
                    <a:lnTo>
                      <a:pt x="1054" y="1922"/>
                    </a:lnTo>
                    <a:lnTo>
                      <a:pt x="1054" y="1890"/>
                    </a:lnTo>
                    <a:lnTo>
                      <a:pt x="1054" y="1890"/>
                    </a:lnTo>
                    <a:cubicBezTo>
                      <a:pt x="1022" y="1890"/>
                      <a:pt x="1022" y="1860"/>
                      <a:pt x="1022" y="1860"/>
                    </a:cubicBezTo>
                    <a:lnTo>
                      <a:pt x="1022" y="1860"/>
                    </a:lnTo>
                    <a:lnTo>
                      <a:pt x="1022" y="1860"/>
                    </a:lnTo>
                    <a:cubicBezTo>
                      <a:pt x="1022" y="1829"/>
                      <a:pt x="1022" y="1829"/>
                      <a:pt x="1022" y="1829"/>
                    </a:cubicBezTo>
                    <a:lnTo>
                      <a:pt x="1022" y="1829"/>
                    </a:lnTo>
                    <a:lnTo>
                      <a:pt x="1022" y="1798"/>
                    </a:lnTo>
                    <a:lnTo>
                      <a:pt x="1022" y="1798"/>
                    </a:lnTo>
                    <a:lnTo>
                      <a:pt x="1022" y="1766"/>
                    </a:lnTo>
                    <a:cubicBezTo>
                      <a:pt x="1022" y="1766"/>
                      <a:pt x="1022" y="1766"/>
                      <a:pt x="1054" y="1766"/>
                    </a:cubicBezTo>
                    <a:lnTo>
                      <a:pt x="1054" y="1766"/>
                    </a:lnTo>
                    <a:cubicBezTo>
                      <a:pt x="1054" y="1736"/>
                      <a:pt x="1054" y="1736"/>
                      <a:pt x="1054" y="1736"/>
                    </a:cubicBezTo>
                    <a:lnTo>
                      <a:pt x="1054" y="1736"/>
                    </a:lnTo>
                    <a:lnTo>
                      <a:pt x="1054" y="1736"/>
                    </a:lnTo>
                    <a:lnTo>
                      <a:pt x="1054" y="1705"/>
                    </a:lnTo>
                    <a:lnTo>
                      <a:pt x="1085" y="1674"/>
                    </a:lnTo>
                    <a:lnTo>
                      <a:pt x="1085" y="1674"/>
                    </a:lnTo>
                    <a:cubicBezTo>
                      <a:pt x="1116" y="1674"/>
                      <a:pt x="1116" y="1674"/>
                      <a:pt x="1116" y="1674"/>
                    </a:cubicBezTo>
                    <a:lnTo>
                      <a:pt x="1116" y="1674"/>
                    </a:lnTo>
                    <a:cubicBezTo>
                      <a:pt x="1116" y="1705"/>
                      <a:pt x="1116" y="1705"/>
                      <a:pt x="1116" y="1705"/>
                    </a:cubicBezTo>
                    <a:lnTo>
                      <a:pt x="1146" y="1674"/>
                    </a:lnTo>
                    <a:cubicBezTo>
                      <a:pt x="1146" y="1674"/>
                      <a:pt x="1146" y="1674"/>
                      <a:pt x="1178" y="1674"/>
                    </a:cubicBezTo>
                    <a:lnTo>
                      <a:pt x="1178" y="1674"/>
                    </a:lnTo>
                    <a:cubicBezTo>
                      <a:pt x="1209" y="1642"/>
                      <a:pt x="1209" y="1642"/>
                      <a:pt x="1209" y="1642"/>
                    </a:cubicBezTo>
                    <a:lnTo>
                      <a:pt x="1209" y="1642"/>
                    </a:lnTo>
                    <a:lnTo>
                      <a:pt x="1209" y="1642"/>
                    </a:lnTo>
                    <a:lnTo>
                      <a:pt x="1209" y="1642"/>
                    </a:lnTo>
                    <a:lnTo>
                      <a:pt x="1209" y="1642"/>
                    </a:lnTo>
                    <a:cubicBezTo>
                      <a:pt x="1240" y="1642"/>
                      <a:pt x="1240" y="1642"/>
                      <a:pt x="1240" y="1612"/>
                    </a:cubicBezTo>
                    <a:cubicBezTo>
                      <a:pt x="1240" y="1612"/>
                      <a:pt x="1240" y="1612"/>
                      <a:pt x="1270" y="1612"/>
                    </a:cubicBezTo>
                    <a:lnTo>
                      <a:pt x="1270" y="1612"/>
                    </a:lnTo>
                    <a:lnTo>
                      <a:pt x="1270" y="1612"/>
                    </a:lnTo>
                    <a:lnTo>
                      <a:pt x="1270" y="1612"/>
                    </a:lnTo>
                    <a:lnTo>
                      <a:pt x="1270" y="1612"/>
                    </a:lnTo>
                    <a:cubicBezTo>
                      <a:pt x="1270" y="1612"/>
                      <a:pt x="1270" y="1612"/>
                      <a:pt x="1302" y="1612"/>
                    </a:cubicBezTo>
                    <a:lnTo>
                      <a:pt x="1302" y="1612"/>
                    </a:lnTo>
                    <a:cubicBezTo>
                      <a:pt x="1302" y="1612"/>
                      <a:pt x="1302" y="1612"/>
                      <a:pt x="1333" y="1612"/>
                    </a:cubicBezTo>
                    <a:lnTo>
                      <a:pt x="1333" y="1612"/>
                    </a:lnTo>
                    <a:lnTo>
                      <a:pt x="1333" y="1612"/>
                    </a:lnTo>
                    <a:lnTo>
                      <a:pt x="1333" y="1612"/>
                    </a:lnTo>
                    <a:cubicBezTo>
                      <a:pt x="1364" y="1612"/>
                      <a:pt x="1364" y="1612"/>
                      <a:pt x="1364" y="1612"/>
                    </a:cubicBezTo>
                    <a:lnTo>
                      <a:pt x="1364" y="1612"/>
                    </a:lnTo>
                    <a:lnTo>
                      <a:pt x="1364" y="1612"/>
                    </a:lnTo>
                    <a:cubicBezTo>
                      <a:pt x="1364" y="1612"/>
                      <a:pt x="1394" y="1612"/>
                      <a:pt x="1394" y="1642"/>
                    </a:cubicBezTo>
                    <a:cubicBezTo>
                      <a:pt x="1394" y="1612"/>
                      <a:pt x="1394" y="1612"/>
                      <a:pt x="1426" y="1612"/>
                    </a:cubicBezTo>
                    <a:lnTo>
                      <a:pt x="1426" y="1612"/>
                    </a:lnTo>
                    <a:cubicBezTo>
                      <a:pt x="1426" y="1642"/>
                      <a:pt x="1457" y="1642"/>
                      <a:pt x="1457" y="1642"/>
                    </a:cubicBezTo>
                    <a:lnTo>
                      <a:pt x="1457" y="1642"/>
                    </a:lnTo>
                    <a:cubicBezTo>
                      <a:pt x="1457" y="1642"/>
                      <a:pt x="1457" y="1674"/>
                      <a:pt x="1488" y="1674"/>
                    </a:cubicBezTo>
                    <a:cubicBezTo>
                      <a:pt x="1488" y="1642"/>
                      <a:pt x="1488" y="1642"/>
                      <a:pt x="1488" y="1642"/>
                    </a:cubicBezTo>
                    <a:lnTo>
                      <a:pt x="1488" y="1642"/>
                    </a:lnTo>
                    <a:lnTo>
                      <a:pt x="1488" y="1642"/>
                    </a:lnTo>
                    <a:cubicBezTo>
                      <a:pt x="1518" y="1642"/>
                      <a:pt x="1518" y="1674"/>
                      <a:pt x="1550" y="1674"/>
                    </a:cubicBezTo>
                    <a:lnTo>
                      <a:pt x="1550" y="1674"/>
                    </a:lnTo>
                    <a:lnTo>
                      <a:pt x="1550" y="1674"/>
                    </a:lnTo>
                    <a:lnTo>
                      <a:pt x="1550" y="1674"/>
                    </a:lnTo>
                    <a:cubicBezTo>
                      <a:pt x="1581" y="1674"/>
                      <a:pt x="1581" y="1674"/>
                      <a:pt x="1581" y="1642"/>
                    </a:cubicBezTo>
                    <a:cubicBezTo>
                      <a:pt x="1612" y="1642"/>
                      <a:pt x="1612" y="1642"/>
                      <a:pt x="1612" y="1642"/>
                    </a:cubicBezTo>
                    <a:cubicBezTo>
                      <a:pt x="1612" y="1642"/>
                      <a:pt x="1642" y="1642"/>
                      <a:pt x="1642" y="1674"/>
                    </a:cubicBezTo>
                    <a:cubicBezTo>
                      <a:pt x="1642" y="1642"/>
                      <a:pt x="1642" y="1642"/>
                      <a:pt x="1674" y="1642"/>
                    </a:cubicBezTo>
                    <a:lnTo>
                      <a:pt x="1674" y="1642"/>
                    </a:lnTo>
                    <a:lnTo>
                      <a:pt x="1674" y="1642"/>
                    </a:lnTo>
                    <a:cubicBezTo>
                      <a:pt x="1674" y="1642"/>
                      <a:pt x="1705" y="1642"/>
                      <a:pt x="1705" y="1674"/>
                    </a:cubicBezTo>
                    <a:lnTo>
                      <a:pt x="1705" y="1674"/>
                    </a:lnTo>
                    <a:lnTo>
                      <a:pt x="1736" y="1674"/>
                    </a:lnTo>
                    <a:lnTo>
                      <a:pt x="1736" y="1674"/>
                    </a:lnTo>
                    <a:lnTo>
                      <a:pt x="1736" y="1674"/>
                    </a:lnTo>
                    <a:lnTo>
                      <a:pt x="1766" y="1674"/>
                    </a:lnTo>
                    <a:lnTo>
                      <a:pt x="1766" y="1674"/>
                    </a:lnTo>
                    <a:lnTo>
                      <a:pt x="1766" y="1674"/>
                    </a:lnTo>
                    <a:lnTo>
                      <a:pt x="1766" y="1674"/>
                    </a:lnTo>
                    <a:cubicBezTo>
                      <a:pt x="1766" y="1642"/>
                      <a:pt x="1766" y="1642"/>
                      <a:pt x="1766" y="1642"/>
                    </a:cubicBezTo>
                    <a:lnTo>
                      <a:pt x="1766" y="1642"/>
                    </a:lnTo>
                    <a:lnTo>
                      <a:pt x="1766" y="1642"/>
                    </a:lnTo>
                    <a:cubicBezTo>
                      <a:pt x="1766" y="1612"/>
                      <a:pt x="1766" y="1612"/>
                      <a:pt x="1798" y="1612"/>
                    </a:cubicBezTo>
                    <a:cubicBezTo>
                      <a:pt x="1798" y="1581"/>
                      <a:pt x="1798" y="1581"/>
                      <a:pt x="1798" y="1581"/>
                    </a:cubicBezTo>
                    <a:cubicBezTo>
                      <a:pt x="1798" y="1581"/>
                      <a:pt x="1798" y="1581"/>
                      <a:pt x="1798" y="1612"/>
                    </a:cubicBezTo>
                    <a:cubicBezTo>
                      <a:pt x="1798" y="1581"/>
                      <a:pt x="1798" y="1581"/>
                      <a:pt x="1798" y="1581"/>
                    </a:cubicBezTo>
                    <a:lnTo>
                      <a:pt x="1798" y="1581"/>
                    </a:lnTo>
                    <a:cubicBezTo>
                      <a:pt x="1798" y="1581"/>
                      <a:pt x="1798" y="1581"/>
                      <a:pt x="1829" y="1581"/>
                    </a:cubicBezTo>
                    <a:lnTo>
                      <a:pt x="1829" y="1550"/>
                    </a:lnTo>
                    <a:lnTo>
                      <a:pt x="1829" y="1518"/>
                    </a:lnTo>
                    <a:lnTo>
                      <a:pt x="1829" y="1518"/>
                    </a:lnTo>
                    <a:cubicBezTo>
                      <a:pt x="1829" y="1488"/>
                      <a:pt x="1829" y="1488"/>
                      <a:pt x="1829" y="1488"/>
                    </a:cubicBezTo>
                    <a:lnTo>
                      <a:pt x="1829" y="1488"/>
                    </a:lnTo>
                    <a:cubicBezTo>
                      <a:pt x="1829" y="1457"/>
                      <a:pt x="1829" y="1457"/>
                      <a:pt x="1860" y="1457"/>
                    </a:cubicBezTo>
                    <a:lnTo>
                      <a:pt x="1860" y="1457"/>
                    </a:lnTo>
                    <a:lnTo>
                      <a:pt x="1860" y="1457"/>
                    </a:lnTo>
                    <a:lnTo>
                      <a:pt x="1860" y="1457"/>
                    </a:lnTo>
                    <a:lnTo>
                      <a:pt x="1890" y="1457"/>
                    </a:lnTo>
                    <a:cubicBezTo>
                      <a:pt x="1890" y="1457"/>
                      <a:pt x="1890" y="1457"/>
                      <a:pt x="1922" y="1457"/>
                    </a:cubicBezTo>
                    <a:lnTo>
                      <a:pt x="1922" y="1457"/>
                    </a:lnTo>
                    <a:cubicBezTo>
                      <a:pt x="1922" y="1457"/>
                      <a:pt x="1922" y="1457"/>
                      <a:pt x="1953" y="1457"/>
                    </a:cubicBezTo>
                    <a:cubicBezTo>
                      <a:pt x="1953" y="1457"/>
                      <a:pt x="1953" y="1457"/>
                      <a:pt x="1984" y="1457"/>
                    </a:cubicBezTo>
                    <a:cubicBezTo>
                      <a:pt x="2014" y="1457"/>
                      <a:pt x="2014" y="1457"/>
                      <a:pt x="2014" y="1457"/>
                    </a:cubicBezTo>
                    <a:cubicBezTo>
                      <a:pt x="2046" y="1457"/>
                      <a:pt x="2046" y="1457"/>
                      <a:pt x="2046" y="1457"/>
                    </a:cubicBezTo>
                    <a:lnTo>
                      <a:pt x="2046" y="1457"/>
                    </a:lnTo>
                    <a:lnTo>
                      <a:pt x="2046" y="1457"/>
                    </a:lnTo>
                    <a:cubicBezTo>
                      <a:pt x="2077" y="1457"/>
                      <a:pt x="2077" y="1457"/>
                      <a:pt x="2077" y="1425"/>
                    </a:cubicBezTo>
                    <a:lnTo>
                      <a:pt x="2077" y="1425"/>
                    </a:lnTo>
                    <a:lnTo>
                      <a:pt x="2077" y="1425"/>
                    </a:lnTo>
                    <a:cubicBezTo>
                      <a:pt x="2077" y="1425"/>
                      <a:pt x="2077" y="1425"/>
                      <a:pt x="2108" y="1425"/>
                    </a:cubicBezTo>
                    <a:lnTo>
                      <a:pt x="2108" y="1425"/>
                    </a:lnTo>
                    <a:lnTo>
                      <a:pt x="2138" y="1425"/>
                    </a:lnTo>
                    <a:lnTo>
                      <a:pt x="2138" y="1425"/>
                    </a:lnTo>
                    <a:lnTo>
                      <a:pt x="2138" y="1425"/>
                    </a:lnTo>
                    <a:cubicBezTo>
                      <a:pt x="2170" y="1425"/>
                      <a:pt x="2170" y="1425"/>
                      <a:pt x="2201" y="1425"/>
                    </a:cubicBezTo>
                    <a:lnTo>
                      <a:pt x="2201" y="1425"/>
                    </a:lnTo>
                    <a:lnTo>
                      <a:pt x="2201" y="1425"/>
                    </a:lnTo>
                    <a:cubicBezTo>
                      <a:pt x="2201" y="1425"/>
                      <a:pt x="2201" y="1425"/>
                      <a:pt x="2232" y="1425"/>
                    </a:cubicBezTo>
                    <a:lnTo>
                      <a:pt x="2232" y="1425"/>
                    </a:lnTo>
                    <a:lnTo>
                      <a:pt x="2232" y="1425"/>
                    </a:lnTo>
                    <a:cubicBezTo>
                      <a:pt x="2232" y="1394"/>
                      <a:pt x="2262" y="1364"/>
                      <a:pt x="2293" y="1364"/>
                    </a:cubicBezTo>
                    <a:lnTo>
                      <a:pt x="2293" y="1364"/>
                    </a:lnTo>
                    <a:lnTo>
                      <a:pt x="2293" y="1364"/>
                    </a:lnTo>
                    <a:lnTo>
                      <a:pt x="2293" y="1364"/>
                    </a:lnTo>
                    <a:lnTo>
                      <a:pt x="2293" y="1364"/>
                    </a:lnTo>
                    <a:cubicBezTo>
                      <a:pt x="2325" y="1364"/>
                      <a:pt x="2325" y="1364"/>
                      <a:pt x="2356" y="1394"/>
                    </a:cubicBezTo>
                    <a:lnTo>
                      <a:pt x="2356" y="1394"/>
                    </a:lnTo>
                    <a:lnTo>
                      <a:pt x="2356" y="1394"/>
                    </a:lnTo>
                    <a:lnTo>
                      <a:pt x="2386" y="1394"/>
                    </a:lnTo>
                    <a:lnTo>
                      <a:pt x="2386" y="1394"/>
                    </a:lnTo>
                    <a:lnTo>
                      <a:pt x="2386" y="1394"/>
                    </a:lnTo>
                    <a:lnTo>
                      <a:pt x="2418" y="1425"/>
                    </a:lnTo>
                    <a:cubicBezTo>
                      <a:pt x="2418" y="1457"/>
                      <a:pt x="2418" y="1457"/>
                      <a:pt x="2418" y="1457"/>
                    </a:cubicBezTo>
                    <a:lnTo>
                      <a:pt x="2418" y="1457"/>
                    </a:lnTo>
                    <a:cubicBezTo>
                      <a:pt x="2418" y="1457"/>
                      <a:pt x="2418" y="1457"/>
                      <a:pt x="2449" y="1457"/>
                    </a:cubicBezTo>
                    <a:lnTo>
                      <a:pt x="2449" y="1457"/>
                    </a:lnTo>
                    <a:lnTo>
                      <a:pt x="2449" y="1457"/>
                    </a:lnTo>
                    <a:cubicBezTo>
                      <a:pt x="2449" y="1457"/>
                      <a:pt x="2449" y="1457"/>
                      <a:pt x="2479" y="1457"/>
                    </a:cubicBezTo>
                    <a:lnTo>
                      <a:pt x="2479" y="1457"/>
                    </a:lnTo>
                    <a:cubicBezTo>
                      <a:pt x="2479" y="1457"/>
                      <a:pt x="2479" y="1457"/>
                      <a:pt x="2510" y="1457"/>
                    </a:cubicBezTo>
                    <a:lnTo>
                      <a:pt x="2510" y="1457"/>
                    </a:lnTo>
                    <a:lnTo>
                      <a:pt x="2510" y="1457"/>
                    </a:lnTo>
                    <a:lnTo>
                      <a:pt x="2510" y="1457"/>
                    </a:lnTo>
                    <a:lnTo>
                      <a:pt x="2510" y="1457"/>
                    </a:lnTo>
                    <a:lnTo>
                      <a:pt x="2510" y="1457"/>
                    </a:lnTo>
                    <a:cubicBezTo>
                      <a:pt x="2542" y="1457"/>
                      <a:pt x="2542" y="1457"/>
                      <a:pt x="2542" y="1457"/>
                    </a:cubicBezTo>
                    <a:lnTo>
                      <a:pt x="2542" y="1457"/>
                    </a:lnTo>
                    <a:cubicBezTo>
                      <a:pt x="2542" y="1488"/>
                      <a:pt x="2542" y="1488"/>
                      <a:pt x="2542" y="1488"/>
                    </a:cubicBezTo>
                    <a:cubicBezTo>
                      <a:pt x="2573" y="1488"/>
                      <a:pt x="2573" y="1488"/>
                      <a:pt x="2573" y="1518"/>
                    </a:cubicBezTo>
                    <a:cubicBezTo>
                      <a:pt x="2573" y="1488"/>
                      <a:pt x="2573" y="1488"/>
                      <a:pt x="2603" y="1488"/>
                    </a:cubicBezTo>
                    <a:lnTo>
                      <a:pt x="2603" y="1488"/>
                    </a:lnTo>
                    <a:cubicBezTo>
                      <a:pt x="2634" y="1488"/>
                      <a:pt x="2634" y="1457"/>
                      <a:pt x="2634" y="1457"/>
                    </a:cubicBezTo>
                    <a:lnTo>
                      <a:pt x="2634" y="1457"/>
                    </a:lnTo>
                    <a:cubicBezTo>
                      <a:pt x="2634" y="1457"/>
                      <a:pt x="2634" y="1457"/>
                      <a:pt x="2666" y="1457"/>
                    </a:cubicBezTo>
                    <a:lnTo>
                      <a:pt x="2666" y="1457"/>
                    </a:lnTo>
                    <a:cubicBezTo>
                      <a:pt x="2697" y="1425"/>
                      <a:pt x="2697" y="1425"/>
                      <a:pt x="2697" y="1425"/>
                    </a:cubicBezTo>
                    <a:lnTo>
                      <a:pt x="2697" y="1425"/>
                    </a:lnTo>
                    <a:lnTo>
                      <a:pt x="2727" y="1425"/>
                    </a:lnTo>
                    <a:lnTo>
                      <a:pt x="2727" y="1425"/>
                    </a:lnTo>
                    <a:lnTo>
                      <a:pt x="2758" y="1457"/>
                    </a:lnTo>
                    <a:lnTo>
                      <a:pt x="2758" y="1457"/>
                    </a:lnTo>
                    <a:lnTo>
                      <a:pt x="2758" y="1457"/>
                    </a:lnTo>
                    <a:cubicBezTo>
                      <a:pt x="2758" y="1488"/>
                      <a:pt x="2758" y="1488"/>
                      <a:pt x="2727" y="1488"/>
                    </a:cubicBezTo>
                    <a:lnTo>
                      <a:pt x="2727" y="1488"/>
                    </a:lnTo>
                    <a:lnTo>
                      <a:pt x="2727" y="1488"/>
                    </a:lnTo>
                    <a:lnTo>
                      <a:pt x="2727" y="1488"/>
                    </a:lnTo>
                    <a:lnTo>
                      <a:pt x="2758" y="1488"/>
                    </a:lnTo>
                    <a:lnTo>
                      <a:pt x="2758" y="1518"/>
                    </a:lnTo>
                    <a:cubicBezTo>
                      <a:pt x="2758" y="1518"/>
                      <a:pt x="2790" y="1518"/>
                      <a:pt x="2790" y="1550"/>
                    </a:cubicBezTo>
                    <a:cubicBezTo>
                      <a:pt x="2790" y="1550"/>
                      <a:pt x="2821" y="1550"/>
                      <a:pt x="2821" y="1581"/>
                    </a:cubicBezTo>
                    <a:cubicBezTo>
                      <a:pt x="2851" y="1581"/>
                      <a:pt x="2851" y="1612"/>
                      <a:pt x="2851" y="1612"/>
                    </a:cubicBezTo>
                    <a:cubicBezTo>
                      <a:pt x="2882" y="1612"/>
                      <a:pt x="2882" y="1612"/>
                      <a:pt x="2882" y="1612"/>
                    </a:cubicBezTo>
                    <a:cubicBezTo>
                      <a:pt x="2882" y="1642"/>
                      <a:pt x="2882" y="1642"/>
                      <a:pt x="2882" y="1642"/>
                    </a:cubicBezTo>
                    <a:lnTo>
                      <a:pt x="2882" y="1642"/>
                    </a:lnTo>
                    <a:lnTo>
                      <a:pt x="2882" y="1642"/>
                    </a:lnTo>
                    <a:cubicBezTo>
                      <a:pt x="2914" y="1642"/>
                      <a:pt x="2914" y="1642"/>
                      <a:pt x="2914" y="1642"/>
                    </a:cubicBezTo>
                    <a:lnTo>
                      <a:pt x="2914" y="1642"/>
                    </a:lnTo>
                    <a:lnTo>
                      <a:pt x="2914" y="1642"/>
                    </a:lnTo>
                    <a:cubicBezTo>
                      <a:pt x="2914" y="1642"/>
                      <a:pt x="2914" y="1642"/>
                      <a:pt x="2945" y="1642"/>
                    </a:cubicBezTo>
                    <a:lnTo>
                      <a:pt x="2945" y="1642"/>
                    </a:lnTo>
                    <a:lnTo>
                      <a:pt x="2945" y="1642"/>
                    </a:lnTo>
                    <a:lnTo>
                      <a:pt x="2945" y="1642"/>
                    </a:lnTo>
                    <a:cubicBezTo>
                      <a:pt x="2945" y="1642"/>
                      <a:pt x="2945" y="1642"/>
                      <a:pt x="2945" y="1674"/>
                    </a:cubicBezTo>
                    <a:lnTo>
                      <a:pt x="2975" y="1674"/>
                    </a:lnTo>
                    <a:lnTo>
                      <a:pt x="2975" y="1674"/>
                    </a:lnTo>
                    <a:lnTo>
                      <a:pt x="2975" y="1674"/>
                    </a:lnTo>
                    <a:cubicBezTo>
                      <a:pt x="2975" y="1674"/>
                      <a:pt x="2975" y="1674"/>
                      <a:pt x="3006" y="1674"/>
                    </a:cubicBezTo>
                    <a:cubicBezTo>
                      <a:pt x="3006" y="1674"/>
                      <a:pt x="3006" y="1674"/>
                      <a:pt x="3038" y="1674"/>
                    </a:cubicBezTo>
                    <a:lnTo>
                      <a:pt x="3038" y="1674"/>
                    </a:lnTo>
                    <a:lnTo>
                      <a:pt x="3038" y="1674"/>
                    </a:lnTo>
                    <a:lnTo>
                      <a:pt x="3038" y="1674"/>
                    </a:lnTo>
                    <a:lnTo>
                      <a:pt x="3038" y="1674"/>
                    </a:lnTo>
                    <a:cubicBezTo>
                      <a:pt x="3038" y="1642"/>
                      <a:pt x="3069" y="1642"/>
                      <a:pt x="3069" y="1642"/>
                    </a:cubicBezTo>
                    <a:lnTo>
                      <a:pt x="3069" y="1642"/>
                    </a:lnTo>
                    <a:cubicBezTo>
                      <a:pt x="3069" y="1642"/>
                      <a:pt x="3069" y="1642"/>
                      <a:pt x="3099" y="1674"/>
                    </a:cubicBezTo>
                    <a:lnTo>
                      <a:pt x="3099" y="1674"/>
                    </a:lnTo>
                    <a:lnTo>
                      <a:pt x="3099" y="1674"/>
                    </a:lnTo>
                    <a:cubicBezTo>
                      <a:pt x="3099" y="1674"/>
                      <a:pt x="3130" y="1674"/>
                      <a:pt x="3130" y="1705"/>
                    </a:cubicBezTo>
                    <a:lnTo>
                      <a:pt x="3130" y="1705"/>
                    </a:lnTo>
                    <a:cubicBezTo>
                      <a:pt x="3130" y="1705"/>
                      <a:pt x="3162" y="1705"/>
                      <a:pt x="3162" y="1736"/>
                    </a:cubicBezTo>
                    <a:cubicBezTo>
                      <a:pt x="3162" y="1736"/>
                      <a:pt x="3162" y="1736"/>
                      <a:pt x="3193" y="1736"/>
                    </a:cubicBezTo>
                    <a:lnTo>
                      <a:pt x="3193" y="1736"/>
                    </a:lnTo>
                    <a:cubicBezTo>
                      <a:pt x="3193" y="1736"/>
                      <a:pt x="3193" y="1766"/>
                      <a:pt x="3223" y="1766"/>
                    </a:cubicBezTo>
                    <a:lnTo>
                      <a:pt x="3223" y="1766"/>
                    </a:lnTo>
                    <a:cubicBezTo>
                      <a:pt x="3223" y="1736"/>
                      <a:pt x="3223" y="1736"/>
                      <a:pt x="3223" y="1736"/>
                    </a:cubicBezTo>
                    <a:lnTo>
                      <a:pt x="3254" y="1736"/>
                    </a:lnTo>
                    <a:lnTo>
                      <a:pt x="3254" y="1736"/>
                    </a:lnTo>
                    <a:cubicBezTo>
                      <a:pt x="3254" y="1736"/>
                      <a:pt x="3254" y="1736"/>
                      <a:pt x="3286" y="1736"/>
                    </a:cubicBezTo>
                    <a:cubicBezTo>
                      <a:pt x="3286" y="1736"/>
                      <a:pt x="3286" y="1766"/>
                      <a:pt x="3286" y="1798"/>
                    </a:cubicBezTo>
                    <a:lnTo>
                      <a:pt x="3317" y="1798"/>
                    </a:lnTo>
                    <a:lnTo>
                      <a:pt x="3317" y="1798"/>
                    </a:lnTo>
                    <a:cubicBezTo>
                      <a:pt x="3317" y="1798"/>
                      <a:pt x="3317" y="1798"/>
                      <a:pt x="3317" y="1766"/>
                    </a:cubicBezTo>
                    <a:lnTo>
                      <a:pt x="3317" y="1766"/>
                    </a:lnTo>
                    <a:lnTo>
                      <a:pt x="3317" y="1766"/>
                    </a:lnTo>
                    <a:lnTo>
                      <a:pt x="3317" y="1766"/>
                    </a:lnTo>
                    <a:cubicBezTo>
                      <a:pt x="3317" y="1736"/>
                      <a:pt x="3317" y="1736"/>
                      <a:pt x="3317" y="1736"/>
                    </a:cubicBezTo>
                    <a:cubicBezTo>
                      <a:pt x="3347" y="1766"/>
                      <a:pt x="3347" y="1766"/>
                      <a:pt x="3347" y="1766"/>
                    </a:cubicBezTo>
                    <a:lnTo>
                      <a:pt x="3347" y="1766"/>
                    </a:lnTo>
                    <a:lnTo>
                      <a:pt x="3347" y="1766"/>
                    </a:lnTo>
                    <a:lnTo>
                      <a:pt x="3378" y="1766"/>
                    </a:lnTo>
                    <a:lnTo>
                      <a:pt x="3378" y="1766"/>
                    </a:lnTo>
                    <a:cubicBezTo>
                      <a:pt x="3378" y="1766"/>
                      <a:pt x="3378" y="1766"/>
                      <a:pt x="3410" y="1766"/>
                    </a:cubicBezTo>
                    <a:lnTo>
                      <a:pt x="3410" y="1766"/>
                    </a:lnTo>
                    <a:cubicBezTo>
                      <a:pt x="3410" y="1736"/>
                      <a:pt x="3410" y="1736"/>
                      <a:pt x="3441" y="1736"/>
                    </a:cubicBezTo>
                    <a:lnTo>
                      <a:pt x="3471" y="1705"/>
                    </a:lnTo>
                    <a:lnTo>
                      <a:pt x="3502" y="1705"/>
                    </a:lnTo>
                    <a:cubicBezTo>
                      <a:pt x="3502" y="1674"/>
                      <a:pt x="3534" y="1674"/>
                      <a:pt x="3534" y="1674"/>
                    </a:cubicBezTo>
                    <a:lnTo>
                      <a:pt x="3534" y="1674"/>
                    </a:lnTo>
                    <a:cubicBezTo>
                      <a:pt x="3534" y="1674"/>
                      <a:pt x="3534" y="1674"/>
                      <a:pt x="3565" y="1674"/>
                    </a:cubicBezTo>
                    <a:lnTo>
                      <a:pt x="3595" y="1674"/>
                    </a:lnTo>
                    <a:lnTo>
                      <a:pt x="3595" y="1674"/>
                    </a:lnTo>
                    <a:cubicBezTo>
                      <a:pt x="3626" y="1674"/>
                      <a:pt x="3626" y="1674"/>
                      <a:pt x="3626" y="1674"/>
                    </a:cubicBezTo>
                    <a:cubicBezTo>
                      <a:pt x="3626" y="1674"/>
                      <a:pt x="3626" y="1674"/>
                      <a:pt x="3658" y="1674"/>
                    </a:cubicBezTo>
                    <a:lnTo>
                      <a:pt x="3658" y="1674"/>
                    </a:lnTo>
                    <a:cubicBezTo>
                      <a:pt x="3658" y="1674"/>
                      <a:pt x="3658" y="1674"/>
                      <a:pt x="3689" y="1674"/>
                    </a:cubicBezTo>
                    <a:lnTo>
                      <a:pt x="3689" y="1674"/>
                    </a:lnTo>
                    <a:lnTo>
                      <a:pt x="3719" y="1705"/>
                    </a:lnTo>
                    <a:cubicBezTo>
                      <a:pt x="3719" y="1705"/>
                      <a:pt x="3719" y="1705"/>
                      <a:pt x="3719" y="1736"/>
                    </a:cubicBezTo>
                    <a:lnTo>
                      <a:pt x="3719" y="1736"/>
                    </a:lnTo>
                    <a:lnTo>
                      <a:pt x="3719" y="1736"/>
                    </a:lnTo>
                    <a:lnTo>
                      <a:pt x="3719" y="1736"/>
                    </a:lnTo>
                    <a:lnTo>
                      <a:pt x="3750" y="1736"/>
                    </a:lnTo>
                    <a:cubicBezTo>
                      <a:pt x="3750" y="1736"/>
                      <a:pt x="3750" y="1736"/>
                      <a:pt x="3782" y="1736"/>
                    </a:cubicBezTo>
                    <a:lnTo>
                      <a:pt x="3782" y="1736"/>
                    </a:lnTo>
                    <a:lnTo>
                      <a:pt x="3782" y="1736"/>
                    </a:lnTo>
                    <a:lnTo>
                      <a:pt x="3813" y="1736"/>
                    </a:lnTo>
                    <a:lnTo>
                      <a:pt x="3813" y="1736"/>
                    </a:lnTo>
                    <a:cubicBezTo>
                      <a:pt x="3843" y="1736"/>
                      <a:pt x="3843" y="1736"/>
                      <a:pt x="3843" y="1736"/>
                    </a:cubicBezTo>
                    <a:lnTo>
                      <a:pt x="3843" y="1736"/>
                    </a:lnTo>
                    <a:lnTo>
                      <a:pt x="3843" y="1736"/>
                    </a:lnTo>
                    <a:cubicBezTo>
                      <a:pt x="3843" y="1736"/>
                      <a:pt x="3843" y="1736"/>
                      <a:pt x="3874" y="1736"/>
                    </a:cubicBezTo>
                    <a:lnTo>
                      <a:pt x="3874" y="1736"/>
                    </a:lnTo>
                    <a:lnTo>
                      <a:pt x="3874" y="1736"/>
                    </a:lnTo>
                    <a:lnTo>
                      <a:pt x="3874" y="1705"/>
                    </a:lnTo>
                    <a:lnTo>
                      <a:pt x="3874" y="1705"/>
                    </a:lnTo>
                    <a:cubicBezTo>
                      <a:pt x="3843" y="1705"/>
                      <a:pt x="3843" y="1674"/>
                      <a:pt x="3843" y="1674"/>
                    </a:cubicBezTo>
                    <a:lnTo>
                      <a:pt x="3874" y="1642"/>
                    </a:lnTo>
                    <a:lnTo>
                      <a:pt x="3874" y="1642"/>
                    </a:lnTo>
                    <a:cubicBezTo>
                      <a:pt x="3874" y="1612"/>
                      <a:pt x="3905" y="1612"/>
                      <a:pt x="3905" y="1612"/>
                    </a:cubicBezTo>
                    <a:lnTo>
                      <a:pt x="3937" y="1581"/>
                    </a:lnTo>
                    <a:lnTo>
                      <a:pt x="3937" y="1581"/>
                    </a:lnTo>
                    <a:cubicBezTo>
                      <a:pt x="3937" y="1581"/>
                      <a:pt x="3937" y="1581"/>
                      <a:pt x="3967" y="1581"/>
                    </a:cubicBezTo>
                    <a:lnTo>
                      <a:pt x="3967" y="1581"/>
                    </a:lnTo>
                    <a:cubicBezTo>
                      <a:pt x="3967" y="1612"/>
                      <a:pt x="3998" y="1612"/>
                      <a:pt x="3998" y="1612"/>
                    </a:cubicBezTo>
                    <a:lnTo>
                      <a:pt x="4030" y="1612"/>
                    </a:lnTo>
                    <a:lnTo>
                      <a:pt x="4060" y="1612"/>
                    </a:lnTo>
                    <a:cubicBezTo>
                      <a:pt x="4091" y="1642"/>
                      <a:pt x="4091" y="1642"/>
                      <a:pt x="4091" y="1642"/>
                    </a:cubicBezTo>
                    <a:cubicBezTo>
                      <a:pt x="4122" y="1642"/>
                      <a:pt x="4122" y="1642"/>
                      <a:pt x="4122" y="1642"/>
                    </a:cubicBezTo>
                    <a:lnTo>
                      <a:pt x="4122" y="1642"/>
                    </a:lnTo>
                    <a:cubicBezTo>
                      <a:pt x="4154" y="1674"/>
                      <a:pt x="4154" y="1674"/>
                      <a:pt x="4154" y="1674"/>
                    </a:cubicBezTo>
                    <a:lnTo>
                      <a:pt x="4154" y="1674"/>
                    </a:lnTo>
                    <a:lnTo>
                      <a:pt x="4154" y="1674"/>
                    </a:lnTo>
                    <a:lnTo>
                      <a:pt x="4154" y="1705"/>
                    </a:lnTo>
                    <a:lnTo>
                      <a:pt x="4154" y="1705"/>
                    </a:lnTo>
                    <a:lnTo>
                      <a:pt x="4154" y="1705"/>
                    </a:lnTo>
                    <a:cubicBezTo>
                      <a:pt x="4184" y="1705"/>
                      <a:pt x="4184" y="1705"/>
                      <a:pt x="4184" y="1705"/>
                    </a:cubicBezTo>
                    <a:lnTo>
                      <a:pt x="4184" y="1705"/>
                    </a:lnTo>
                    <a:cubicBezTo>
                      <a:pt x="4215" y="1705"/>
                      <a:pt x="4215" y="1705"/>
                      <a:pt x="4215" y="1705"/>
                    </a:cubicBezTo>
                    <a:lnTo>
                      <a:pt x="4215" y="1705"/>
                    </a:lnTo>
                    <a:cubicBezTo>
                      <a:pt x="4215" y="1705"/>
                      <a:pt x="4215" y="1705"/>
                      <a:pt x="4246" y="1705"/>
                    </a:cubicBezTo>
                    <a:lnTo>
                      <a:pt x="4278" y="1705"/>
                    </a:lnTo>
                    <a:lnTo>
                      <a:pt x="4308" y="1705"/>
                    </a:lnTo>
                    <a:lnTo>
                      <a:pt x="4308" y="1705"/>
                    </a:lnTo>
                    <a:lnTo>
                      <a:pt x="4308" y="1705"/>
                    </a:lnTo>
                    <a:cubicBezTo>
                      <a:pt x="4339" y="1705"/>
                      <a:pt x="4402" y="1705"/>
                      <a:pt x="4402" y="1736"/>
                    </a:cubicBezTo>
                    <a:cubicBezTo>
                      <a:pt x="4432" y="1736"/>
                      <a:pt x="4432" y="1736"/>
                      <a:pt x="4432" y="1736"/>
                    </a:cubicBezTo>
                    <a:cubicBezTo>
                      <a:pt x="4463" y="1736"/>
                      <a:pt x="4463" y="1736"/>
                      <a:pt x="4463" y="1736"/>
                    </a:cubicBezTo>
                    <a:cubicBezTo>
                      <a:pt x="4463" y="1766"/>
                      <a:pt x="4494" y="1766"/>
                      <a:pt x="4494" y="1766"/>
                    </a:cubicBezTo>
                    <a:cubicBezTo>
                      <a:pt x="4494" y="1766"/>
                      <a:pt x="4494" y="1766"/>
                      <a:pt x="4526" y="1766"/>
                    </a:cubicBezTo>
                    <a:lnTo>
                      <a:pt x="4556" y="1766"/>
                    </a:lnTo>
                    <a:cubicBezTo>
                      <a:pt x="4556" y="1766"/>
                      <a:pt x="4556" y="1766"/>
                      <a:pt x="4587" y="1766"/>
                    </a:cubicBezTo>
                    <a:lnTo>
                      <a:pt x="4587" y="1766"/>
                    </a:lnTo>
                    <a:lnTo>
                      <a:pt x="4587" y="1766"/>
                    </a:lnTo>
                    <a:lnTo>
                      <a:pt x="4587" y="1766"/>
                    </a:lnTo>
                    <a:cubicBezTo>
                      <a:pt x="4618" y="1766"/>
                      <a:pt x="4650" y="1766"/>
                      <a:pt x="4650" y="1766"/>
                    </a:cubicBezTo>
                    <a:cubicBezTo>
                      <a:pt x="4650" y="1766"/>
                      <a:pt x="4650" y="1766"/>
                      <a:pt x="4680" y="1766"/>
                    </a:cubicBezTo>
                    <a:lnTo>
                      <a:pt x="4680" y="1766"/>
                    </a:lnTo>
                    <a:cubicBezTo>
                      <a:pt x="4680" y="1766"/>
                      <a:pt x="4680" y="1766"/>
                      <a:pt x="4711" y="1766"/>
                    </a:cubicBezTo>
                    <a:lnTo>
                      <a:pt x="4711" y="1736"/>
                    </a:lnTo>
                    <a:cubicBezTo>
                      <a:pt x="4742" y="1736"/>
                      <a:pt x="4742" y="1705"/>
                      <a:pt x="4742" y="1705"/>
                    </a:cubicBezTo>
                    <a:lnTo>
                      <a:pt x="4742" y="1705"/>
                    </a:lnTo>
                    <a:cubicBezTo>
                      <a:pt x="4774" y="1705"/>
                      <a:pt x="4804" y="1705"/>
                      <a:pt x="4804" y="1705"/>
                    </a:cubicBezTo>
                    <a:cubicBezTo>
                      <a:pt x="4804" y="1705"/>
                      <a:pt x="4804" y="1705"/>
                      <a:pt x="4835" y="1705"/>
                    </a:cubicBezTo>
                    <a:lnTo>
                      <a:pt x="4835" y="1705"/>
                    </a:lnTo>
                    <a:cubicBezTo>
                      <a:pt x="4866" y="1736"/>
                      <a:pt x="4866" y="1736"/>
                      <a:pt x="4866" y="1736"/>
                    </a:cubicBezTo>
                    <a:lnTo>
                      <a:pt x="4898" y="1736"/>
                    </a:lnTo>
                    <a:lnTo>
                      <a:pt x="4898" y="1736"/>
                    </a:lnTo>
                    <a:lnTo>
                      <a:pt x="4898" y="1736"/>
                    </a:lnTo>
                    <a:cubicBezTo>
                      <a:pt x="4928" y="1705"/>
                      <a:pt x="4928" y="1705"/>
                      <a:pt x="4928" y="1705"/>
                    </a:cubicBezTo>
                    <a:cubicBezTo>
                      <a:pt x="4928" y="1736"/>
                      <a:pt x="4928" y="1736"/>
                      <a:pt x="4928" y="1736"/>
                    </a:cubicBezTo>
                    <a:lnTo>
                      <a:pt x="4928" y="1736"/>
                    </a:lnTo>
                    <a:cubicBezTo>
                      <a:pt x="4928" y="1736"/>
                      <a:pt x="4928" y="1736"/>
                      <a:pt x="4959" y="1736"/>
                    </a:cubicBezTo>
                    <a:lnTo>
                      <a:pt x="4959" y="1766"/>
                    </a:lnTo>
                    <a:lnTo>
                      <a:pt x="4959" y="1766"/>
                    </a:lnTo>
                    <a:cubicBezTo>
                      <a:pt x="4990" y="1766"/>
                      <a:pt x="4990" y="1766"/>
                      <a:pt x="5022" y="1736"/>
                    </a:cubicBezTo>
                    <a:lnTo>
                      <a:pt x="5022" y="1736"/>
                    </a:lnTo>
                    <a:lnTo>
                      <a:pt x="5022" y="1736"/>
                    </a:lnTo>
                    <a:lnTo>
                      <a:pt x="5022" y="1736"/>
                    </a:lnTo>
                    <a:lnTo>
                      <a:pt x="5022" y="1736"/>
                    </a:lnTo>
                    <a:cubicBezTo>
                      <a:pt x="5022" y="1705"/>
                      <a:pt x="5022" y="1705"/>
                      <a:pt x="5022" y="1705"/>
                    </a:cubicBezTo>
                    <a:cubicBezTo>
                      <a:pt x="5022" y="1705"/>
                      <a:pt x="5022" y="1705"/>
                      <a:pt x="5052" y="1705"/>
                    </a:cubicBezTo>
                    <a:lnTo>
                      <a:pt x="5052" y="1705"/>
                    </a:lnTo>
                    <a:lnTo>
                      <a:pt x="5052" y="1674"/>
                    </a:lnTo>
                    <a:lnTo>
                      <a:pt x="5052" y="1674"/>
                    </a:lnTo>
                    <a:lnTo>
                      <a:pt x="5052" y="1674"/>
                    </a:lnTo>
                    <a:cubicBezTo>
                      <a:pt x="5083" y="1674"/>
                      <a:pt x="5083" y="1642"/>
                      <a:pt x="5114" y="1612"/>
                    </a:cubicBezTo>
                    <a:lnTo>
                      <a:pt x="5114" y="1612"/>
                    </a:lnTo>
                    <a:lnTo>
                      <a:pt x="5083" y="1612"/>
                    </a:lnTo>
                    <a:lnTo>
                      <a:pt x="5083" y="1612"/>
                    </a:lnTo>
                    <a:cubicBezTo>
                      <a:pt x="5083" y="1581"/>
                      <a:pt x="5083" y="1581"/>
                      <a:pt x="5083" y="1581"/>
                    </a:cubicBezTo>
                    <a:lnTo>
                      <a:pt x="5083" y="1581"/>
                    </a:lnTo>
                    <a:cubicBezTo>
                      <a:pt x="5083" y="1550"/>
                      <a:pt x="5083" y="1550"/>
                      <a:pt x="5114" y="1550"/>
                    </a:cubicBezTo>
                    <a:lnTo>
                      <a:pt x="5114" y="1550"/>
                    </a:lnTo>
                    <a:cubicBezTo>
                      <a:pt x="5114" y="1518"/>
                      <a:pt x="5114" y="1518"/>
                      <a:pt x="5114" y="1518"/>
                    </a:cubicBezTo>
                    <a:cubicBezTo>
                      <a:pt x="5114" y="1518"/>
                      <a:pt x="5114" y="1518"/>
                      <a:pt x="5146" y="1518"/>
                    </a:cubicBezTo>
                    <a:lnTo>
                      <a:pt x="5146" y="1518"/>
                    </a:lnTo>
                    <a:cubicBezTo>
                      <a:pt x="5146" y="1518"/>
                      <a:pt x="5146" y="1518"/>
                      <a:pt x="5176" y="1518"/>
                    </a:cubicBezTo>
                    <a:lnTo>
                      <a:pt x="5176" y="1518"/>
                    </a:lnTo>
                    <a:lnTo>
                      <a:pt x="5176" y="1518"/>
                    </a:lnTo>
                    <a:cubicBezTo>
                      <a:pt x="5207" y="1518"/>
                      <a:pt x="5207" y="1488"/>
                      <a:pt x="5238" y="1488"/>
                    </a:cubicBezTo>
                    <a:cubicBezTo>
                      <a:pt x="5238" y="1488"/>
                      <a:pt x="5300" y="1488"/>
                      <a:pt x="5331" y="1518"/>
                    </a:cubicBezTo>
                    <a:cubicBezTo>
                      <a:pt x="5331" y="1518"/>
                      <a:pt x="5331" y="1518"/>
                      <a:pt x="5362" y="1518"/>
                    </a:cubicBezTo>
                    <a:lnTo>
                      <a:pt x="5362" y="1518"/>
                    </a:lnTo>
                    <a:lnTo>
                      <a:pt x="5362" y="1518"/>
                    </a:lnTo>
                    <a:lnTo>
                      <a:pt x="5394" y="1518"/>
                    </a:lnTo>
                    <a:lnTo>
                      <a:pt x="5394" y="1518"/>
                    </a:lnTo>
                    <a:cubicBezTo>
                      <a:pt x="5424" y="1518"/>
                      <a:pt x="5424" y="1518"/>
                      <a:pt x="5424" y="1550"/>
                    </a:cubicBezTo>
                    <a:lnTo>
                      <a:pt x="5424" y="1550"/>
                    </a:lnTo>
                    <a:lnTo>
                      <a:pt x="5424" y="1550"/>
                    </a:lnTo>
                    <a:cubicBezTo>
                      <a:pt x="5455" y="1550"/>
                      <a:pt x="5455" y="1550"/>
                      <a:pt x="5455" y="1581"/>
                    </a:cubicBezTo>
                    <a:lnTo>
                      <a:pt x="5486" y="1612"/>
                    </a:lnTo>
                    <a:lnTo>
                      <a:pt x="5486" y="1642"/>
                    </a:lnTo>
                    <a:cubicBezTo>
                      <a:pt x="5486" y="1642"/>
                      <a:pt x="5486" y="1642"/>
                      <a:pt x="5517" y="1642"/>
                    </a:cubicBezTo>
                    <a:cubicBezTo>
                      <a:pt x="5517" y="1674"/>
                      <a:pt x="5517" y="1705"/>
                      <a:pt x="5548" y="1705"/>
                    </a:cubicBezTo>
                    <a:cubicBezTo>
                      <a:pt x="5548" y="1736"/>
                      <a:pt x="5548" y="1736"/>
                      <a:pt x="5548" y="1766"/>
                    </a:cubicBezTo>
                    <a:lnTo>
                      <a:pt x="5548" y="1766"/>
                    </a:lnTo>
                    <a:cubicBezTo>
                      <a:pt x="5579" y="1766"/>
                      <a:pt x="5579" y="1766"/>
                      <a:pt x="5610" y="1766"/>
                    </a:cubicBezTo>
                    <a:lnTo>
                      <a:pt x="5610" y="1766"/>
                    </a:lnTo>
                    <a:lnTo>
                      <a:pt x="5610" y="1766"/>
                    </a:lnTo>
                    <a:lnTo>
                      <a:pt x="5610" y="1766"/>
                    </a:lnTo>
                    <a:cubicBezTo>
                      <a:pt x="5642" y="1766"/>
                      <a:pt x="5642" y="1766"/>
                      <a:pt x="5642" y="1766"/>
                    </a:cubicBezTo>
                    <a:cubicBezTo>
                      <a:pt x="5672" y="1798"/>
                      <a:pt x="5672" y="1798"/>
                      <a:pt x="5672" y="1798"/>
                    </a:cubicBezTo>
                    <a:lnTo>
                      <a:pt x="5672" y="1798"/>
                    </a:lnTo>
                    <a:cubicBezTo>
                      <a:pt x="5703" y="1829"/>
                      <a:pt x="5703" y="1829"/>
                      <a:pt x="5703" y="1860"/>
                    </a:cubicBezTo>
                    <a:cubicBezTo>
                      <a:pt x="5703" y="1860"/>
                      <a:pt x="5703" y="1860"/>
                      <a:pt x="5734" y="1860"/>
                    </a:cubicBezTo>
                    <a:lnTo>
                      <a:pt x="5734" y="1860"/>
                    </a:lnTo>
                    <a:lnTo>
                      <a:pt x="5734" y="1860"/>
                    </a:lnTo>
                    <a:cubicBezTo>
                      <a:pt x="5734" y="1890"/>
                      <a:pt x="5734" y="1890"/>
                      <a:pt x="5765" y="1890"/>
                    </a:cubicBezTo>
                    <a:lnTo>
                      <a:pt x="5765" y="1890"/>
                    </a:lnTo>
                    <a:cubicBezTo>
                      <a:pt x="5765" y="1860"/>
                      <a:pt x="5796" y="1860"/>
                      <a:pt x="5796" y="1860"/>
                    </a:cubicBezTo>
                    <a:cubicBezTo>
                      <a:pt x="5827" y="1829"/>
                      <a:pt x="5827" y="1829"/>
                      <a:pt x="5827" y="1829"/>
                    </a:cubicBezTo>
                    <a:lnTo>
                      <a:pt x="5827" y="1829"/>
                    </a:lnTo>
                    <a:cubicBezTo>
                      <a:pt x="5827" y="1829"/>
                      <a:pt x="5827" y="1829"/>
                      <a:pt x="5858" y="1829"/>
                    </a:cubicBezTo>
                    <a:lnTo>
                      <a:pt x="5858" y="1829"/>
                    </a:lnTo>
                    <a:lnTo>
                      <a:pt x="5889" y="1829"/>
                    </a:lnTo>
                    <a:lnTo>
                      <a:pt x="5889" y="1829"/>
                    </a:lnTo>
                    <a:lnTo>
                      <a:pt x="5889" y="1829"/>
                    </a:lnTo>
                    <a:cubicBezTo>
                      <a:pt x="5920" y="1829"/>
                      <a:pt x="5920" y="1829"/>
                      <a:pt x="5920" y="1829"/>
                    </a:cubicBezTo>
                    <a:lnTo>
                      <a:pt x="5951" y="1860"/>
                    </a:lnTo>
                    <a:lnTo>
                      <a:pt x="5951" y="1860"/>
                    </a:lnTo>
                    <a:lnTo>
                      <a:pt x="5951" y="1860"/>
                    </a:lnTo>
                    <a:lnTo>
                      <a:pt x="5951" y="1860"/>
                    </a:lnTo>
                    <a:lnTo>
                      <a:pt x="5951" y="1890"/>
                    </a:lnTo>
                    <a:lnTo>
                      <a:pt x="5951" y="1890"/>
                    </a:lnTo>
                    <a:cubicBezTo>
                      <a:pt x="5951" y="1890"/>
                      <a:pt x="5951" y="1890"/>
                      <a:pt x="5951" y="1922"/>
                    </a:cubicBezTo>
                    <a:lnTo>
                      <a:pt x="5951" y="1922"/>
                    </a:lnTo>
                    <a:cubicBezTo>
                      <a:pt x="5920" y="1922"/>
                      <a:pt x="5920" y="1922"/>
                      <a:pt x="5920" y="1922"/>
                    </a:cubicBezTo>
                    <a:lnTo>
                      <a:pt x="5920" y="1922"/>
                    </a:lnTo>
                    <a:cubicBezTo>
                      <a:pt x="5920" y="1953"/>
                      <a:pt x="5920" y="1953"/>
                      <a:pt x="5920" y="1953"/>
                    </a:cubicBezTo>
                    <a:cubicBezTo>
                      <a:pt x="5920" y="1953"/>
                      <a:pt x="5920" y="1984"/>
                      <a:pt x="5889" y="1984"/>
                    </a:cubicBezTo>
                    <a:lnTo>
                      <a:pt x="5889" y="1984"/>
                    </a:lnTo>
                    <a:lnTo>
                      <a:pt x="5889" y="1984"/>
                    </a:lnTo>
                    <a:cubicBezTo>
                      <a:pt x="5889" y="2014"/>
                      <a:pt x="5889" y="2014"/>
                      <a:pt x="5889" y="2014"/>
                    </a:cubicBezTo>
                    <a:lnTo>
                      <a:pt x="5889" y="2014"/>
                    </a:lnTo>
                    <a:lnTo>
                      <a:pt x="5889" y="2014"/>
                    </a:lnTo>
                    <a:lnTo>
                      <a:pt x="5889" y="2014"/>
                    </a:lnTo>
                    <a:cubicBezTo>
                      <a:pt x="5889" y="2046"/>
                      <a:pt x="5858" y="2046"/>
                      <a:pt x="5858" y="2077"/>
                    </a:cubicBezTo>
                    <a:lnTo>
                      <a:pt x="5858" y="2077"/>
                    </a:lnTo>
                    <a:lnTo>
                      <a:pt x="5858" y="2077"/>
                    </a:lnTo>
                    <a:lnTo>
                      <a:pt x="5858" y="2077"/>
                    </a:lnTo>
                    <a:lnTo>
                      <a:pt x="5827" y="2108"/>
                    </a:lnTo>
                    <a:lnTo>
                      <a:pt x="5827" y="2108"/>
                    </a:lnTo>
                    <a:lnTo>
                      <a:pt x="5827" y="2108"/>
                    </a:lnTo>
                    <a:cubicBezTo>
                      <a:pt x="5796" y="2108"/>
                      <a:pt x="5796" y="2108"/>
                      <a:pt x="5796" y="2077"/>
                    </a:cubicBezTo>
                    <a:lnTo>
                      <a:pt x="5796" y="2077"/>
                    </a:lnTo>
                    <a:cubicBezTo>
                      <a:pt x="5765" y="2077"/>
                      <a:pt x="5765" y="2077"/>
                      <a:pt x="5765" y="2077"/>
                    </a:cubicBezTo>
                    <a:cubicBezTo>
                      <a:pt x="5765" y="2077"/>
                      <a:pt x="5765" y="2108"/>
                      <a:pt x="5734" y="2108"/>
                    </a:cubicBezTo>
                    <a:lnTo>
                      <a:pt x="5734" y="2108"/>
                    </a:lnTo>
                    <a:cubicBezTo>
                      <a:pt x="5734" y="2108"/>
                      <a:pt x="5734" y="2108"/>
                      <a:pt x="5734" y="2138"/>
                    </a:cubicBezTo>
                    <a:lnTo>
                      <a:pt x="5734" y="2138"/>
                    </a:lnTo>
                    <a:lnTo>
                      <a:pt x="5734" y="2170"/>
                    </a:lnTo>
                    <a:lnTo>
                      <a:pt x="5734" y="2170"/>
                    </a:lnTo>
                    <a:lnTo>
                      <a:pt x="5734" y="2170"/>
                    </a:lnTo>
                    <a:cubicBezTo>
                      <a:pt x="5734" y="2170"/>
                      <a:pt x="5734" y="2170"/>
                      <a:pt x="5765" y="2170"/>
                    </a:cubicBezTo>
                    <a:lnTo>
                      <a:pt x="5765" y="2138"/>
                    </a:lnTo>
                    <a:cubicBezTo>
                      <a:pt x="5765" y="2138"/>
                      <a:pt x="5796" y="2170"/>
                      <a:pt x="5827" y="2170"/>
                    </a:cubicBezTo>
                    <a:cubicBezTo>
                      <a:pt x="5827" y="2201"/>
                      <a:pt x="5827" y="2201"/>
                      <a:pt x="5827" y="2201"/>
                    </a:cubicBezTo>
                    <a:lnTo>
                      <a:pt x="5858" y="2201"/>
                    </a:lnTo>
                    <a:cubicBezTo>
                      <a:pt x="5889" y="2170"/>
                      <a:pt x="5889" y="2170"/>
                      <a:pt x="5889" y="2170"/>
                    </a:cubicBezTo>
                    <a:cubicBezTo>
                      <a:pt x="5920" y="2170"/>
                      <a:pt x="5920" y="2138"/>
                      <a:pt x="5951" y="2108"/>
                    </a:cubicBezTo>
                    <a:cubicBezTo>
                      <a:pt x="5951" y="2077"/>
                      <a:pt x="5982" y="2046"/>
                      <a:pt x="6013" y="2046"/>
                    </a:cubicBezTo>
                    <a:lnTo>
                      <a:pt x="6044" y="2046"/>
                    </a:lnTo>
                    <a:lnTo>
                      <a:pt x="6044" y="2014"/>
                    </a:lnTo>
                    <a:lnTo>
                      <a:pt x="6075" y="1984"/>
                    </a:lnTo>
                    <a:lnTo>
                      <a:pt x="6106" y="1953"/>
                    </a:lnTo>
                    <a:cubicBezTo>
                      <a:pt x="6106" y="1922"/>
                      <a:pt x="6106" y="1922"/>
                      <a:pt x="6137" y="1890"/>
                    </a:cubicBezTo>
                    <a:lnTo>
                      <a:pt x="6168" y="1860"/>
                    </a:lnTo>
                    <a:cubicBezTo>
                      <a:pt x="6199" y="1860"/>
                      <a:pt x="6199" y="1829"/>
                      <a:pt x="6199" y="1829"/>
                    </a:cubicBezTo>
                    <a:lnTo>
                      <a:pt x="6199" y="1829"/>
                    </a:lnTo>
                    <a:cubicBezTo>
                      <a:pt x="6199" y="1798"/>
                      <a:pt x="6199" y="1766"/>
                      <a:pt x="6199" y="1766"/>
                    </a:cubicBezTo>
                    <a:cubicBezTo>
                      <a:pt x="6199" y="1766"/>
                      <a:pt x="6230" y="1766"/>
                      <a:pt x="6230" y="1736"/>
                    </a:cubicBezTo>
                    <a:lnTo>
                      <a:pt x="6230" y="1736"/>
                    </a:lnTo>
                    <a:lnTo>
                      <a:pt x="6230" y="1736"/>
                    </a:lnTo>
                    <a:cubicBezTo>
                      <a:pt x="6230" y="1736"/>
                      <a:pt x="6199" y="1705"/>
                      <a:pt x="6230" y="1705"/>
                    </a:cubicBezTo>
                    <a:cubicBezTo>
                      <a:pt x="6230" y="1674"/>
                      <a:pt x="6230" y="1642"/>
                      <a:pt x="6261" y="1612"/>
                    </a:cubicBezTo>
                    <a:lnTo>
                      <a:pt x="6261" y="1612"/>
                    </a:lnTo>
                    <a:lnTo>
                      <a:pt x="6261" y="1581"/>
                    </a:lnTo>
                    <a:cubicBezTo>
                      <a:pt x="6230" y="1581"/>
                      <a:pt x="6230" y="1581"/>
                      <a:pt x="6230" y="1581"/>
                    </a:cubicBezTo>
                    <a:cubicBezTo>
                      <a:pt x="6230" y="1550"/>
                      <a:pt x="6230" y="1550"/>
                      <a:pt x="6230" y="1550"/>
                    </a:cubicBezTo>
                    <a:cubicBezTo>
                      <a:pt x="6230" y="1518"/>
                      <a:pt x="6230" y="1518"/>
                      <a:pt x="6199" y="1518"/>
                    </a:cubicBezTo>
                    <a:cubicBezTo>
                      <a:pt x="6199" y="1518"/>
                      <a:pt x="6199" y="1518"/>
                      <a:pt x="6168" y="1518"/>
                    </a:cubicBezTo>
                    <a:cubicBezTo>
                      <a:pt x="6168" y="1518"/>
                      <a:pt x="6168" y="1518"/>
                      <a:pt x="6137" y="1518"/>
                    </a:cubicBezTo>
                    <a:cubicBezTo>
                      <a:pt x="6137" y="1518"/>
                      <a:pt x="6137" y="1518"/>
                      <a:pt x="6106" y="1518"/>
                    </a:cubicBezTo>
                    <a:cubicBezTo>
                      <a:pt x="6106" y="1550"/>
                      <a:pt x="6075" y="1550"/>
                      <a:pt x="6075" y="1550"/>
                    </a:cubicBezTo>
                    <a:cubicBezTo>
                      <a:pt x="6044" y="1550"/>
                      <a:pt x="6044" y="1550"/>
                      <a:pt x="6044" y="1518"/>
                    </a:cubicBezTo>
                    <a:lnTo>
                      <a:pt x="6044" y="1488"/>
                    </a:lnTo>
                    <a:lnTo>
                      <a:pt x="6044" y="1488"/>
                    </a:lnTo>
                    <a:cubicBezTo>
                      <a:pt x="6044" y="1488"/>
                      <a:pt x="6044" y="1488"/>
                      <a:pt x="6044" y="1457"/>
                    </a:cubicBezTo>
                    <a:lnTo>
                      <a:pt x="6013" y="1457"/>
                    </a:lnTo>
                    <a:cubicBezTo>
                      <a:pt x="6013" y="1488"/>
                      <a:pt x="6013" y="1488"/>
                      <a:pt x="6013" y="1488"/>
                    </a:cubicBezTo>
                    <a:lnTo>
                      <a:pt x="5982" y="1488"/>
                    </a:lnTo>
                    <a:cubicBezTo>
                      <a:pt x="5982" y="1488"/>
                      <a:pt x="5951" y="1488"/>
                      <a:pt x="5920" y="1457"/>
                    </a:cubicBezTo>
                    <a:lnTo>
                      <a:pt x="5920" y="1425"/>
                    </a:lnTo>
                    <a:cubicBezTo>
                      <a:pt x="5920" y="1394"/>
                      <a:pt x="5951" y="1394"/>
                      <a:pt x="5982" y="1394"/>
                    </a:cubicBezTo>
                    <a:lnTo>
                      <a:pt x="5982" y="1394"/>
                    </a:lnTo>
                    <a:cubicBezTo>
                      <a:pt x="6013" y="1394"/>
                      <a:pt x="6013" y="1364"/>
                      <a:pt x="6044" y="1364"/>
                    </a:cubicBezTo>
                    <a:lnTo>
                      <a:pt x="6075" y="1333"/>
                    </a:lnTo>
                    <a:cubicBezTo>
                      <a:pt x="6075" y="1333"/>
                      <a:pt x="6075" y="1302"/>
                      <a:pt x="6106" y="1302"/>
                    </a:cubicBezTo>
                    <a:lnTo>
                      <a:pt x="6106" y="1302"/>
                    </a:lnTo>
                    <a:lnTo>
                      <a:pt x="6106" y="1302"/>
                    </a:lnTo>
                    <a:lnTo>
                      <a:pt x="6106" y="1302"/>
                    </a:lnTo>
                    <a:lnTo>
                      <a:pt x="6137" y="1270"/>
                    </a:lnTo>
                    <a:lnTo>
                      <a:pt x="6137" y="1270"/>
                    </a:lnTo>
                    <a:cubicBezTo>
                      <a:pt x="6168" y="1240"/>
                      <a:pt x="6199" y="1240"/>
                      <a:pt x="6230" y="1240"/>
                    </a:cubicBezTo>
                    <a:lnTo>
                      <a:pt x="6230" y="1240"/>
                    </a:lnTo>
                    <a:cubicBezTo>
                      <a:pt x="6230" y="1209"/>
                      <a:pt x="6261" y="1209"/>
                      <a:pt x="6261" y="1209"/>
                    </a:cubicBezTo>
                    <a:cubicBezTo>
                      <a:pt x="6261" y="1209"/>
                      <a:pt x="6261" y="1209"/>
                      <a:pt x="6261" y="1178"/>
                    </a:cubicBezTo>
                    <a:cubicBezTo>
                      <a:pt x="6292" y="1178"/>
                      <a:pt x="6323" y="1178"/>
                      <a:pt x="6323" y="1146"/>
                    </a:cubicBezTo>
                    <a:cubicBezTo>
                      <a:pt x="6354" y="1146"/>
                      <a:pt x="6354" y="1146"/>
                      <a:pt x="6385" y="1116"/>
                    </a:cubicBezTo>
                    <a:lnTo>
                      <a:pt x="6385" y="1116"/>
                    </a:lnTo>
                    <a:lnTo>
                      <a:pt x="6416" y="1116"/>
                    </a:lnTo>
                    <a:cubicBezTo>
                      <a:pt x="6447" y="1116"/>
                      <a:pt x="6447" y="1116"/>
                      <a:pt x="6478" y="1116"/>
                    </a:cubicBezTo>
                    <a:cubicBezTo>
                      <a:pt x="6509" y="1116"/>
                      <a:pt x="6509" y="1146"/>
                      <a:pt x="6540" y="1146"/>
                    </a:cubicBezTo>
                    <a:cubicBezTo>
                      <a:pt x="6540" y="1146"/>
                      <a:pt x="6540" y="1146"/>
                      <a:pt x="6571" y="1146"/>
                    </a:cubicBezTo>
                    <a:lnTo>
                      <a:pt x="6571" y="1146"/>
                    </a:lnTo>
                    <a:lnTo>
                      <a:pt x="6602" y="1146"/>
                    </a:lnTo>
                    <a:cubicBezTo>
                      <a:pt x="6633" y="1146"/>
                      <a:pt x="6664" y="1146"/>
                      <a:pt x="6664" y="1146"/>
                    </a:cubicBezTo>
                    <a:cubicBezTo>
                      <a:pt x="6664" y="1146"/>
                      <a:pt x="6664" y="1146"/>
                      <a:pt x="6695" y="1146"/>
                    </a:cubicBezTo>
                    <a:lnTo>
                      <a:pt x="6695" y="1146"/>
                    </a:lnTo>
                    <a:lnTo>
                      <a:pt x="6695" y="1146"/>
                    </a:lnTo>
                    <a:cubicBezTo>
                      <a:pt x="6695" y="1116"/>
                      <a:pt x="6695" y="1116"/>
                      <a:pt x="6726" y="1116"/>
                    </a:cubicBezTo>
                    <a:lnTo>
                      <a:pt x="6726" y="1116"/>
                    </a:lnTo>
                    <a:cubicBezTo>
                      <a:pt x="6757" y="1116"/>
                      <a:pt x="6788" y="1116"/>
                      <a:pt x="6788" y="1116"/>
                    </a:cubicBezTo>
                    <a:lnTo>
                      <a:pt x="6788" y="1116"/>
                    </a:lnTo>
                    <a:cubicBezTo>
                      <a:pt x="6819" y="1116"/>
                      <a:pt x="6819" y="1116"/>
                      <a:pt x="6819" y="1116"/>
                    </a:cubicBezTo>
                    <a:lnTo>
                      <a:pt x="6819" y="1116"/>
                    </a:lnTo>
                    <a:cubicBezTo>
                      <a:pt x="6850" y="1116"/>
                      <a:pt x="6881" y="1116"/>
                      <a:pt x="6881" y="1146"/>
                    </a:cubicBezTo>
                    <a:lnTo>
                      <a:pt x="6912" y="1146"/>
                    </a:lnTo>
                    <a:lnTo>
                      <a:pt x="6912" y="1146"/>
                    </a:lnTo>
                    <a:cubicBezTo>
                      <a:pt x="6912" y="1146"/>
                      <a:pt x="6974" y="1146"/>
                      <a:pt x="7005" y="1146"/>
                    </a:cubicBezTo>
                    <a:cubicBezTo>
                      <a:pt x="7005" y="1146"/>
                      <a:pt x="6974" y="1146"/>
                      <a:pt x="6974" y="1116"/>
                    </a:cubicBezTo>
                    <a:cubicBezTo>
                      <a:pt x="6974" y="1116"/>
                      <a:pt x="6974" y="1116"/>
                      <a:pt x="6974" y="1085"/>
                    </a:cubicBezTo>
                    <a:cubicBezTo>
                      <a:pt x="7005" y="1085"/>
                      <a:pt x="7005" y="1085"/>
                      <a:pt x="7036" y="1054"/>
                    </a:cubicBezTo>
                    <a:lnTo>
                      <a:pt x="7067" y="1054"/>
                    </a:lnTo>
                    <a:lnTo>
                      <a:pt x="7067" y="1054"/>
                    </a:lnTo>
                    <a:cubicBezTo>
                      <a:pt x="7067" y="1022"/>
                      <a:pt x="7098" y="1022"/>
                      <a:pt x="7098" y="1022"/>
                    </a:cubicBezTo>
                    <a:lnTo>
                      <a:pt x="7098" y="1022"/>
                    </a:lnTo>
                    <a:cubicBezTo>
                      <a:pt x="7098" y="1022"/>
                      <a:pt x="7098" y="992"/>
                      <a:pt x="7129" y="992"/>
                    </a:cubicBezTo>
                    <a:cubicBezTo>
                      <a:pt x="7129" y="992"/>
                      <a:pt x="7129" y="961"/>
                      <a:pt x="7160" y="961"/>
                    </a:cubicBezTo>
                    <a:cubicBezTo>
                      <a:pt x="7191" y="961"/>
                      <a:pt x="7191" y="961"/>
                      <a:pt x="7191" y="961"/>
                    </a:cubicBezTo>
                    <a:cubicBezTo>
                      <a:pt x="7191" y="961"/>
                      <a:pt x="7191" y="961"/>
                      <a:pt x="7222" y="961"/>
                    </a:cubicBezTo>
                    <a:cubicBezTo>
                      <a:pt x="7222" y="961"/>
                      <a:pt x="7222" y="961"/>
                      <a:pt x="7253" y="961"/>
                    </a:cubicBezTo>
                    <a:cubicBezTo>
                      <a:pt x="7253" y="961"/>
                      <a:pt x="7284" y="961"/>
                      <a:pt x="7284" y="992"/>
                    </a:cubicBezTo>
                    <a:lnTo>
                      <a:pt x="7284" y="992"/>
                    </a:lnTo>
                    <a:lnTo>
                      <a:pt x="7284" y="992"/>
                    </a:lnTo>
                    <a:cubicBezTo>
                      <a:pt x="7284" y="961"/>
                      <a:pt x="7315" y="961"/>
                      <a:pt x="7315" y="961"/>
                    </a:cubicBezTo>
                    <a:lnTo>
                      <a:pt x="7315" y="961"/>
                    </a:lnTo>
                    <a:cubicBezTo>
                      <a:pt x="7345" y="961"/>
                      <a:pt x="7345" y="961"/>
                      <a:pt x="7345" y="992"/>
                    </a:cubicBezTo>
                    <a:cubicBezTo>
                      <a:pt x="7345" y="992"/>
                      <a:pt x="7345" y="992"/>
                      <a:pt x="7345" y="1022"/>
                    </a:cubicBezTo>
                    <a:lnTo>
                      <a:pt x="7345" y="1022"/>
                    </a:lnTo>
                    <a:lnTo>
                      <a:pt x="7345" y="1022"/>
                    </a:lnTo>
                    <a:cubicBezTo>
                      <a:pt x="7377" y="1022"/>
                      <a:pt x="7377" y="1022"/>
                      <a:pt x="7408" y="1022"/>
                    </a:cubicBezTo>
                    <a:cubicBezTo>
                      <a:pt x="7408" y="1022"/>
                      <a:pt x="7408" y="1022"/>
                      <a:pt x="7408" y="992"/>
                    </a:cubicBezTo>
                    <a:lnTo>
                      <a:pt x="7408" y="992"/>
                    </a:lnTo>
                    <a:cubicBezTo>
                      <a:pt x="7439" y="992"/>
                      <a:pt x="7439" y="961"/>
                      <a:pt x="7439" y="961"/>
                    </a:cubicBezTo>
                    <a:lnTo>
                      <a:pt x="7469" y="992"/>
                    </a:lnTo>
                    <a:lnTo>
                      <a:pt x="7469" y="992"/>
                    </a:lnTo>
                    <a:lnTo>
                      <a:pt x="7469" y="992"/>
                    </a:lnTo>
                    <a:cubicBezTo>
                      <a:pt x="7469" y="961"/>
                      <a:pt x="7469" y="961"/>
                      <a:pt x="7469" y="961"/>
                    </a:cubicBezTo>
                    <a:cubicBezTo>
                      <a:pt x="7469" y="961"/>
                      <a:pt x="7469" y="961"/>
                      <a:pt x="7469" y="930"/>
                    </a:cubicBezTo>
                    <a:cubicBezTo>
                      <a:pt x="7501" y="930"/>
                      <a:pt x="7501" y="930"/>
                      <a:pt x="7501" y="930"/>
                    </a:cubicBezTo>
                    <a:cubicBezTo>
                      <a:pt x="7532" y="898"/>
                      <a:pt x="7532" y="898"/>
                      <a:pt x="7532" y="898"/>
                    </a:cubicBezTo>
                    <a:lnTo>
                      <a:pt x="7532" y="898"/>
                    </a:lnTo>
                    <a:lnTo>
                      <a:pt x="7563" y="898"/>
                    </a:lnTo>
                    <a:lnTo>
                      <a:pt x="7563" y="898"/>
                    </a:lnTo>
                    <a:lnTo>
                      <a:pt x="7563" y="898"/>
                    </a:lnTo>
                    <a:cubicBezTo>
                      <a:pt x="7593" y="898"/>
                      <a:pt x="7593" y="930"/>
                      <a:pt x="7593" y="961"/>
                    </a:cubicBezTo>
                    <a:cubicBezTo>
                      <a:pt x="7625" y="961"/>
                      <a:pt x="7593" y="961"/>
                      <a:pt x="7593" y="992"/>
                    </a:cubicBezTo>
                    <a:lnTo>
                      <a:pt x="7593" y="992"/>
                    </a:lnTo>
                    <a:cubicBezTo>
                      <a:pt x="7563" y="992"/>
                      <a:pt x="7563" y="992"/>
                      <a:pt x="7563" y="992"/>
                    </a:cubicBezTo>
                    <a:lnTo>
                      <a:pt x="7563" y="992"/>
                    </a:lnTo>
                    <a:cubicBezTo>
                      <a:pt x="7563" y="1022"/>
                      <a:pt x="7563" y="1022"/>
                      <a:pt x="7563" y="1022"/>
                    </a:cubicBezTo>
                    <a:cubicBezTo>
                      <a:pt x="7563" y="1054"/>
                      <a:pt x="7532" y="1085"/>
                      <a:pt x="7501" y="1085"/>
                    </a:cubicBezTo>
                    <a:lnTo>
                      <a:pt x="7469" y="1085"/>
                    </a:lnTo>
                    <a:cubicBezTo>
                      <a:pt x="7439" y="1116"/>
                      <a:pt x="7439" y="1116"/>
                      <a:pt x="7408" y="1116"/>
                    </a:cubicBezTo>
                    <a:cubicBezTo>
                      <a:pt x="7408" y="1146"/>
                      <a:pt x="7377" y="1146"/>
                      <a:pt x="7377" y="1146"/>
                    </a:cubicBezTo>
                    <a:cubicBezTo>
                      <a:pt x="7345" y="1178"/>
                      <a:pt x="7284" y="1240"/>
                      <a:pt x="7253" y="1240"/>
                    </a:cubicBezTo>
                    <a:cubicBezTo>
                      <a:pt x="7253" y="1270"/>
                      <a:pt x="7222" y="1270"/>
                      <a:pt x="7222" y="1270"/>
                    </a:cubicBezTo>
                    <a:lnTo>
                      <a:pt x="7191" y="1270"/>
                    </a:lnTo>
                    <a:lnTo>
                      <a:pt x="7191" y="1270"/>
                    </a:lnTo>
                    <a:cubicBezTo>
                      <a:pt x="7160" y="1270"/>
                      <a:pt x="7160" y="1270"/>
                      <a:pt x="7160" y="1270"/>
                    </a:cubicBezTo>
                    <a:lnTo>
                      <a:pt x="7160" y="1270"/>
                    </a:lnTo>
                    <a:cubicBezTo>
                      <a:pt x="7160" y="1302"/>
                      <a:pt x="7160" y="1333"/>
                      <a:pt x="7129" y="1333"/>
                    </a:cubicBezTo>
                    <a:cubicBezTo>
                      <a:pt x="7129" y="1333"/>
                      <a:pt x="7129" y="1333"/>
                      <a:pt x="7098" y="1333"/>
                    </a:cubicBezTo>
                    <a:cubicBezTo>
                      <a:pt x="7098" y="1333"/>
                      <a:pt x="7098" y="1333"/>
                      <a:pt x="7098" y="1364"/>
                    </a:cubicBezTo>
                    <a:cubicBezTo>
                      <a:pt x="7098" y="1394"/>
                      <a:pt x="7098" y="1425"/>
                      <a:pt x="7098" y="1457"/>
                    </a:cubicBezTo>
                    <a:cubicBezTo>
                      <a:pt x="7098" y="1457"/>
                      <a:pt x="7098" y="1457"/>
                      <a:pt x="7098" y="1488"/>
                    </a:cubicBezTo>
                    <a:cubicBezTo>
                      <a:pt x="7098" y="1488"/>
                      <a:pt x="7129" y="1518"/>
                      <a:pt x="7129" y="1550"/>
                    </a:cubicBezTo>
                    <a:cubicBezTo>
                      <a:pt x="7129" y="1550"/>
                      <a:pt x="7129" y="1550"/>
                      <a:pt x="7129" y="1581"/>
                    </a:cubicBezTo>
                    <a:lnTo>
                      <a:pt x="7129" y="1581"/>
                    </a:lnTo>
                    <a:lnTo>
                      <a:pt x="7129" y="1612"/>
                    </a:lnTo>
                    <a:lnTo>
                      <a:pt x="7129" y="1612"/>
                    </a:lnTo>
                    <a:cubicBezTo>
                      <a:pt x="7129" y="1642"/>
                      <a:pt x="7129" y="1642"/>
                      <a:pt x="7129" y="1642"/>
                    </a:cubicBezTo>
                    <a:cubicBezTo>
                      <a:pt x="7129" y="1642"/>
                      <a:pt x="7129" y="1642"/>
                      <a:pt x="7129" y="1674"/>
                    </a:cubicBezTo>
                    <a:cubicBezTo>
                      <a:pt x="7129" y="1642"/>
                      <a:pt x="7129" y="1642"/>
                      <a:pt x="7129" y="1642"/>
                    </a:cubicBezTo>
                    <a:cubicBezTo>
                      <a:pt x="7160" y="1642"/>
                      <a:pt x="7160" y="1642"/>
                      <a:pt x="7160" y="1642"/>
                    </a:cubicBezTo>
                    <a:lnTo>
                      <a:pt x="7160" y="1642"/>
                    </a:lnTo>
                    <a:cubicBezTo>
                      <a:pt x="7191" y="1642"/>
                      <a:pt x="7191" y="1612"/>
                      <a:pt x="7191" y="1612"/>
                    </a:cubicBezTo>
                    <a:lnTo>
                      <a:pt x="7191" y="1612"/>
                    </a:lnTo>
                    <a:lnTo>
                      <a:pt x="7191" y="1612"/>
                    </a:lnTo>
                    <a:cubicBezTo>
                      <a:pt x="7191" y="1581"/>
                      <a:pt x="7191" y="1550"/>
                      <a:pt x="7222" y="1550"/>
                    </a:cubicBezTo>
                    <a:cubicBezTo>
                      <a:pt x="7222" y="1518"/>
                      <a:pt x="7222" y="1518"/>
                      <a:pt x="7222" y="1518"/>
                    </a:cubicBezTo>
                    <a:lnTo>
                      <a:pt x="7222" y="1518"/>
                    </a:lnTo>
                    <a:lnTo>
                      <a:pt x="7253" y="1518"/>
                    </a:lnTo>
                    <a:lnTo>
                      <a:pt x="7284" y="1518"/>
                    </a:lnTo>
                    <a:lnTo>
                      <a:pt x="7284" y="1518"/>
                    </a:lnTo>
                    <a:lnTo>
                      <a:pt x="7284" y="1488"/>
                    </a:lnTo>
                    <a:cubicBezTo>
                      <a:pt x="7284" y="1457"/>
                      <a:pt x="7315" y="1457"/>
                      <a:pt x="7315" y="1457"/>
                    </a:cubicBezTo>
                    <a:lnTo>
                      <a:pt x="7315" y="1457"/>
                    </a:lnTo>
                    <a:cubicBezTo>
                      <a:pt x="7345" y="1425"/>
                      <a:pt x="7408" y="1425"/>
                      <a:pt x="7439" y="1425"/>
                    </a:cubicBezTo>
                    <a:lnTo>
                      <a:pt x="7439" y="1425"/>
                    </a:lnTo>
                    <a:cubicBezTo>
                      <a:pt x="7439" y="1394"/>
                      <a:pt x="7439" y="1364"/>
                      <a:pt x="7469" y="1364"/>
                    </a:cubicBezTo>
                    <a:cubicBezTo>
                      <a:pt x="7439" y="1333"/>
                      <a:pt x="7439" y="1302"/>
                      <a:pt x="7439" y="1302"/>
                    </a:cubicBezTo>
                    <a:cubicBezTo>
                      <a:pt x="7439" y="1270"/>
                      <a:pt x="7439" y="1270"/>
                      <a:pt x="7469" y="1270"/>
                    </a:cubicBezTo>
                    <a:cubicBezTo>
                      <a:pt x="7439" y="1270"/>
                      <a:pt x="7439" y="1270"/>
                      <a:pt x="7439" y="1270"/>
                    </a:cubicBezTo>
                    <a:cubicBezTo>
                      <a:pt x="7439" y="1270"/>
                      <a:pt x="7439" y="1270"/>
                      <a:pt x="7408" y="1270"/>
                    </a:cubicBezTo>
                    <a:cubicBezTo>
                      <a:pt x="7408" y="1240"/>
                      <a:pt x="7439" y="1209"/>
                      <a:pt x="7439" y="1209"/>
                    </a:cubicBezTo>
                    <a:cubicBezTo>
                      <a:pt x="7439" y="1178"/>
                      <a:pt x="7439" y="1178"/>
                      <a:pt x="7469" y="1178"/>
                    </a:cubicBezTo>
                    <a:cubicBezTo>
                      <a:pt x="7469" y="1146"/>
                      <a:pt x="7469" y="1146"/>
                      <a:pt x="7469" y="1146"/>
                    </a:cubicBezTo>
                    <a:cubicBezTo>
                      <a:pt x="7501" y="1146"/>
                      <a:pt x="7501" y="1116"/>
                      <a:pt x="7501" y="1116"/>
                    </a:cubicBezTo>
                    <a:lnTo>
                      <a:pt x="7501" y="1116"/>
                    </a:lnTo>
                    <a:cubicBezTo>
                      <a:pt x="7501" y="1116"/>
                      <a:pt x="7501" y="1085"/>
                      <a:pt x="7532" y="1085"/>
                    </a:cubicBezTo>
                    <a:lnTo>
                      <a:pt x="7563" y="1085"/>
                    </a:lnTo>
                    <a:cubicBezTo>
                      <a:pt x="7563" y="1085"/>
                      <a:pt x="7563" y="1085"/>
                      <a:pt x="7593" y="1085"/>
                    </a:cubicBezTo>
                    <a:lnTo>
                      <a:pt x="7593" y="1085"/>
                    </a:lnTo>
                    <a:cubicBezTo>
                      <a:pt x="7625" y="1085"/>
                      <a:pt x="7625" y="1054"/>
                      <a:pt x="7625" y="1054"/>
                    </a:cubicBezTo>
                    <a:cubicBezTo>
                      <a:pt x="7625" y="1054"/>
                      <a:pt x="7625" y="1054"/>
                      <a:pt x="7656" y="1054"/>
                    </a:cubicBezTo>
                    <a:lnTo>
                      <a:pt x="7656" y="1054"/>
                    </a:lnTo>
                    <a:cubicBezTo>
                      <a:pt x="7687" y="1054"/>
                      <a:pt x="7687" y="1054"/>
                      <a:pt x="7687" y="1054"/>
                    </a:cubicBezTo>
                    <a:lnTo>
                      <a:pt x="7687" y="1054"/>
                    </a:lnTo>
                    <a:lnTo>
                      <a:pt x="7687" y="1054"/>
                    </a:lnTo>
                    <a:lnTo>
                      <a:pt x="7687" y="1054"/>
                    </a:lnTo>
                    <a:cubicBezTo>
                      <a:pt x="7687" y="1054"/>
                      <a:pt x="7717" y="1054"/>
                      <a:pt x="7749" y="1054"/>
                    </a:cubicBezTo>
                    <a:cubicBezTo>
                      <a:pt x="7749" y="1054"/>
                      <a:pt x="7749" y="1054"/>
                      <a:pt x="7780" y="1054"/>
                    </a:cubicBezTo>
                    <a:lnTo>
                      <a:pt x="7780" y="1054"/>
                    </a:lnTo>
                    <a:cubicBezTo>
                      <a:pt x="7811" y="1054"/>
                      <a:pt x="7811" y="1054"/>
                      <a:pt x="7811" y="1054"/>
                    </a:cubicBezTo>
                    <a:lnTo>
                      <a:pt x="7811" y="1054"/>
                    </a:lnTo>
                    <a:cubicBezTo>
                      <a:pt x="7841" y="1054"/>
                      <a:pt x="7841" y="1054"/>
                      <a:pt x="7873" y="1085"/>
                    </a:cubicBezTo>
                    <a:lnTo>
                      <a:pt x="7873" y="1085"/>
                    </a:lnTo>
                    <a:cubicBezTo>
                      <a:pt x="7873" y="1085"/>
                      <a:pt x="7873" y="1085"/>
                      <a:pt x="7873" y="1054"/>
                    </a:cubicBezTo>
                    <a:cubicBezTo>
                      <a:pt x="7873" y="1054"/>
                      <a:pt x="7904" y="1054"/>
                      <a:pt x="7935" y="1054"/>
                    </a:cubicBezTo>
                    <a:lnTo>
                      <a:pt x="7965" y="1022"/>
                    </a:lnTo>
                    <a:lnTo>
                      <a:pt x="7965" y="1022"/>
                    </a:lnTo>
                    <a:cubicBezTo>
                      <a:pt x="7997" y="992"/>
                      <a:pt x="8089" y="961"/>
                      <a:pt x="8089" y="961"/>
                    </a:cubicBezTo>
                    <a:cubicBezTo>
                      <a:pt x="8121" y="961"/>
                      <a:pt x="8121" y="961"/>
                      <a:pt x="8121" y="961"/>
                    </a:cubicBezTo>
                    <a:lnTo>
                      <a:pt x="8121" y="961"/>
                    </a:lnTo>
                    <a:lnTo>
                      <a:pt x="8121" y="961"/>
                    </a:lnTo>
                    <a:cubicBezTo>
                      <a:pt x="8152" y="961"/>
                      <a:pt x="8152" y="961"/>
                      <a:pt x="8152" y="961"/>
                    </a:cubicBezTo>
                    <a:cubicBezTo>
                      <a:pt x="8183" y="961"/>
                      <a:pt x="8213" y="930"/>
                      <a:pt x="8213" y="930"/>
                    </a:cubicBezTo>
                    <a:lnTo>
                      <a:pt x="8245" y="898"/>
                    </a:lnTo>
                    <a:cubicBezTo>
                      <a:pt x="8276" y="898"/>
                      <a:pt x="8276" y="930"/>
                      <a:pt x="8307" y="930"/>
                    </a:cubicBezTo>
                    <a:lnTo>
                      <a:pt x="8307" y="930"/>
                    </a:lnTo>
                    <a:lnTo>
                      <a:pt x="8307" y="930"/>
                    </a:lnTo>
                    <a:lnTo>
                      <a:pt x="8337" y="930"/>
                    </a:lnTo>
                    <a:lnTo>
                      <a:pt x="8337" y="930"/>
                    </a:lnTo>
                    <a:lnTo>
                      <a:pt x="8337" y="898"/>
                    </a:lnTo>
                    <a:cubicBezTo>
                      <a:pt x="8337" y="868"/>
                      <a:pt x="8337" y="868"/>
                      <a:pt x="8307" y="837"/>
                    </a:cubicBezTo>
                    <a:cubicBezTo>
                      <a:pt x="8276" y="837"/>
                      <a:pt x="8276" y="837"/>
                      <a:pt x="8276" y="837"/>
                    </a:cubicBezTo>
                    <a:cubicBezTo>
                      <a:pt x="8276" y="837"/>
                      <a:pt x="8276" y="837"/>
                      <a:pt x="8245" y="837"/>
                    </a:cubicBezTo>
                    <a:lnTo>
                      <a:pt x="8245" y="837"/>
                    </a:lnTo>
                    <a:cubicBezTo>
                      <a:pt x="8213" y="837"/>
                      <a:pt x="8213" y="837"/>
                      <a:pt x="8183" y="837"/>
                    </a:cubicBezTo>
                    <a:lnTo>
                      <a:pt x="8183" y="837"/>
                    </a:lnTo>
                    <a:lnTo>
                      <a:pt x="8152" y="837"/>
                    </a:lnTo>
                    <a:cubicBezTo>
                      <a:pt x="8152" y="837"/>
                      <a:pt x="8152" y="837"/>
                      <a:pt x="8121" y="837"/>
                    </a:cubicBezTo>
                    <a:lnTo>
                      <a:pt x="8121" y="806"/>
                    </a:lnTo>
                    <a:cubicBezTo>
                      <a:pt x="8121" y="775"/>
                      <a:pt x="8121" y="775"/>
                      <a:pt x="8152" y="775"/>
                    </a:cubicBezTo>
                    <a:lnTo>
                      <a:pt x="8183" y="775"/>
                    </a:lnTo>
                    <a:cubicBezTo>
                      <a:pt x="8183" y="775"/>
                      <a:pt x="8213" y="744"/>
                      <a:pt x="8245" y="744"/>
                    </a:cubicBezTo>
                    <a:cubicBezTo>
                      <a:pt x="8276" y="744"/>
                      <a:pt x="8276" y="775"/>
                      <a:pt x="8307" y="775"/>
                    </a:cubicBezTo>
                    <a:cubicBezTo>
                      <a:pt x="8337" y="775"/>
                      <a:pt x="8369" y="775"/>
                      <a:pt x="8369" y="775"/>
                    </a:cubicBezTo>
                    <a:cubicBezTo>
                      <a:pt x="8400" y="775"/>
                      <a:pt x="8431" y="775"/>
                      <a:pt x="8431" y="775"/>
                    </a:cubicBezTo>
                    <a:cubicBezTo>
                      <a:pt x="8431" y="744"/>
                      <a:pt x="8493" y="744"/>
                      <a:pt x="8493" y="744"/>
                    </a:cubicBezTo>
                    <a:cubicBezTo>
                      <a:pt x="8524" y="744"/>
                      <a:pt x="8524" y="744"/>
                      <a:pt x="8524" y="744"/>
                    </a:cubicBezTo>
                    <a:cubicBezTo>
                      <a:pt x="8555" y="744"/>
                      <a:pt x="8585" y="744"/>
                      <a:pt x="8648" y="744"/>
                    </a:cubicBezTo>
                    <a:lnTo>
                      <a:pt x="8648" y="744"/>
                    </a:lnTo>
                    <a:cubicBezTo>
                      <a:pt x="8679" y="713"/>
                      <a:pt x="8679" y="713"/>
                      <a:pt x="8679" y="713"/>
                    </a:cubicBezTo>
                    <a:cubicBezTo>
                      <a:pt x="8709" y="713"/>
                      <a:pt x="8803" y="682"/>
                      <a:pt x="8865" y="682"/>
                    </a:cubicBezTo>
                    <a:lnTo>
                      <a:pt x="8833" y="682"/>
                    </a:lnTo>
                    <a:cubicBezTo>
                      <a:pt x="8833" y="682"/>
                      <a:pt x="8803" y="682"/>
                      <a:pt x="8772" y="6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Freeform 140"/>
              <p:cNvSpPr>
                <a:spLocks noChangeArrowheads="1"/>
              </p:cNvSpPr>
              <p:nvPr/>
            </p:nvSpPr>
            <p:spPr bwMode="auto">
              <a:xfrm>
                <a:off x="5510213" y="2003425"/>
                <a:ext cx="146050" cy="268288"/>
              </a:xfrm>
              <a:custGeom>
                <a:avLst/>
                <a:gdLst>
                  <a:gd name="T0" fmla="*/ 248 w 404"/>
                  <a:gd name="T1" fmla="*/ 588 h 745"/>
                  <a:gd name="T2" fmla="*/ 248 w 404"/>
                  <a:gd name="T3" fmla="*/ 526 h 745"/>
                  <a:gd name="T4" fmla="*/ 279 w 404"/>
                  <a:gd name="T5" fmla="*/ 496 h 745"/>
                  <a:gd name="T6" fmla="*/ 310 w 404"/>
                  <a:gd name="T7" fmla="*/ 496 h 745"/>
                  <a:gd name="T8" fmla="*/ 342 w 404"/>
                  <a:gd name="T9" fmla="*/ 496 h 745"/>
                  <a:gd name="T10" fmla="*/ 403 w 404"/>
                  <a:gd name="T11" fmla="*/ 464 h 745"/>
                  <a:gd name="T12" fmla="*/ 403 w 404"/>
                  <a:gd name="T13" fmla="*/ 464 h 745"/>
                  <a:gd name="T14" fmla="*/ 372 w 404"/>
                  <a:gd name="T15" fmla="*/ 402 h 745"/>
                  <a:gd name="T16" fmla="*/ 342 w 404"/>
                  <a:gd name="T17" fmla="*/ 372 h 745"/>
                  <a:gd name="T18" fmla="*/ 310 w 404"/>
                  <a:gd name="T19" fmla="*/ 309 h 745"/>
                  <a:gd name="T20" fmla="*/ 310 w 404"/>
                  <a:gd name="T21" fmla="*/ 278 h 745"/>
                  <a:gd name="T22" fmla="*/ 279 w 404"/>
                  <a:gd name="T23" fmla="*/ 309 h 745"/>
                  <a:gd name="T24" fmla="*/ 248 w 404"/>
                  <a:gd name="T25" fmla="*/ 278 h 745"/>
                  <a:gd name="T26" fmla="*/ 248 w 404"/>
                  <a:gd name="T27" fmla="*/ 278 h 745"/>
                  <a:gd name="T28" fmla="*/ 248 w 404"/>
                  <a:gd name="T29" fmla="*/ 216 h 745"/>
                  <a:gd name="T30" fmla="*/ 248 w 404"/>
                  <a:gd name="T31" fmla="*/ 185 h 745"/>
                  <a:gd name="T32" fmla="*/ 248 w 404"/>
                  <a:gd name="T33" fmla="*/ 155 h 745"/>
                  <a:gd name="T34" fmla="*/ 279 w 404"/>
                  <a:gd name="T35" fmla="*/ 155 h 745"/>
                  <a:gd name="T36" fmla="*/ 310 w 404"/>
                  <a:gd name="T37" fmla="*/ 124 h 745"/>
                  <a:gd name="T38" fmla="*/ 310 w 404"/>
                  <a:gd name="T39" fmla="*/ 92 h 745"/>
                  <a:gd name="T40" fmla="*/ 310 w 404"/>
                  <a:gd name="T41" fmla="*/ 61 h 745"/>
                  <a:gd name="T42" fmla="*/ 279 w 404"/>
                  <a:gd name="T43" fmla="*/ 0 h 745"/>
                  <a:gd name="T44" fmla="*/ 248 w 404"/>
                  <a:gd name="T45" fmla="*/ 0 h 745"/>
                  <a:gd name="T46" fmla="*/ 248 w 404"/>
                  <a:gd name="T47" fmla="*/ 31 h 745"/>
                  <a:gd name="T48" fmla="*/ 248 w 404"/>
                  <a:gd name="T49" fmla="*/ 92 h 745"/>
                  <a:gd name="T50" fmla="*/ 218 w 404"/>
                  <a:gd name="T51" fmla="*/ 92 h 745"/>
                  <a:gd name="T52" fmla="*/ 187 w 404"/>
                  <a:gd name="T53" fmla="*/ 92 h 745"/>
                  <a:gd name="T54" fmla="*/ 155 w 404"/>
                  <a:gd name="T55" fmla="*/ 124 h 745"/>
                  <a:gd name="T56" fmla="*/ 124 w 404"/>
                  <a:gd name="T57" fmla="*/ 185 h 745"/>
                  <a:gd name="T58" fmla="*/ 124 w 404"/>
                  <a:gd name="T59" fmla="*/ 216 h 745"/>
                  <a:gd name="T60" fmla="*/ 94 w 404"/>
                  <a:gd name="T61" fmla="*/ 309 h 745"/>
                  <a:gd name="T62" fmla="*/ 63 w 404"/>
                  <a:gd name="T63" fmla="*/ 278 h 745"/>
                  <a:gd name="T64" fmla="*/ 63 w 404"/>
                  <a:gd name="T65" fmla="*/ 309 h 745"/>
                  <a:gd name="T66" fmla="*/ 63 w 404"/>
                  <a:gd name="T67" fmla="*/ 340 h 745"/>
                  <a:gd name="T68" fmla="*/ 63 w 404"/>
                  <a:gd name="T69" fmla="*/ 402 h 745"/>
                  <a:gd name="T70" fmla="*/ 31 w 404"/>
                  <a:gd name="T71" fmla="*/ 433 h 745"/>
                  <a:gd name="T72" fmla="*/ 0 w 404"/>
                  <a:gd name="T73" fmla="*/ 464 h 745"/>
                  <a:gd name="T74" fmla="*/ 31 w 404"/>
                  <a:gd name="T75" fmla="*/ 464 h 745"/>
                  <a:gd name="T76" fmla="*/ 94 w 404"/>
                  <a:gd name="T77" fmla="*/ 526 h 745"/>
                  <a:gd name="T78" fmla="*/ 94 w 404"/>
                  <a:gd name="T79" fmla="*/ 588 h 745"/>
                  <a:gd name="T80" fmla="*/ 94 w 404"/>
                  <a:gd name="T81" fmla="*/ 744 h 745"/>
                  <a:gd name="T82" fmla="*/ 155 w 404"/>
                  <a:gd name="T83" fmla="*/ 744 h 745"/>
                  <a:gd name="T84" fmla="*/ 218 w 404"/>
                  <a:gd name="T85" fmla="*/ 712 h 745"/>
                  <a:gd name="T86" fmla="*/ 248 w 404"/>
                  <a:gd name="T87" fmla="*/ 650 h 745"/>
                  <a:gd name="T88" fmla="*/ 248 w 404"/>
                  <a:gd name="T89" fmla="*/ 620 h 745"/>
                  <a:gd name="T90" fmla="*/ 248 w 404"/>
                  <a:gd name="T91" fmla="*/ 588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04" h="745">
                    <a:moveTo>
                      <a:pt x="248" y="588"/>
                    </a:moveTo>
                    <a:lnTo>
                      <a:pt x="248" y="588"/>
                    </a:lnTo>
                    <a:lnTo>
                      <a:pt x="248" y="588"/>
                    </a:lnTo>
                    <a:cubicBezTo>
                      <a:pt x="248" y="557"/>
                      <a:pt x="248" y="557"/>
                      <a:pt x="248" y="557"/>
                    </a:cubicBezTo>
                    <a:lnTo>
                      <a:pt x="248" y="526"/>
                    </a:lnTo>
                    <a:lnTo>
                      <a:pt x="248" y="526"/>
                    </a:lnTo>
                    <a:lnTo>
                      <a:pt x="279" y="526"/>
                    </a:lnTo>
                    <a:cubicBezTo>
                      <a:pt x="279" y="526"/>
                      <a:pt x="279" y="526"/>
                      <a:pt x="279" y="496"/>
                    </a:cubicBezTo>
                    <a:lnTo>
                      <a:pt x="279" y="496"/>
                    </a:lnTo>
                    <a:cubicBezTo>
                      <a:pt x="279" y="496"/>
                      <a:pt x="279" y="496"/>
                      <a:pt x="310" y="496"/>
                    </a:cubicBezTo>
                    <a:lnTo>
                      <a:pt x="310" y="496"/>
                    </a:lnTo>
                    <a:lnTo>
                      <a:pt x="310" y="496"/>
                    </a:lnTo>
                    <a:lnTo>
                      <a:pt x="310" y="496"/>
                    </a:lnTo>
                    <a:lnTo>
                      <a:pt x="310" y="496"/>
                    </a:lnTo>
                    <a:cubicBezTo>
                      <a:pt x="342" y="496"/>
                      <a:pt x="342" y="496"/>
                      <a:pt x="342" y="496"/>
                    </a:cubicBezTo>
                    <a:cubicBezTo>
                      <a:pt x="342" y="464"/>
                      <a:pt x="372" y="464"/>
                      <a:pt x="403" y="464"/>
                    </a:cubicBezTo>
                    <a:lnTo>
                      <a:pt x="403" y="464"/>
                    </a:lnTo>
                    <a:lnTo>
                      <a:pt x="403" y="464"/>
                    </a:lnTo>
                    <a:lnTo>
                      <a:pt x="403" y="464"/>
                    </a:lnTo>
                    <a:lnTo>
                      <a:pt x="403" y="464"/>
                    </a:lnTo>
                    <a:lnTo>
                      <a:pt x="403" y="464"/>
                    </a:lnTo>
                    <a:cubicBezTo>
                      <a:pt x="403" y="464"/>
                      <a:pt x="403" y="464"/>
                      <a:pt x="403" y="433"/>
                    </a:cubicBezTo>
                    <a:cubicBezTo>
                      <a:pt x="403" y="433"/>
                      <a:pt x="372" y="433"/>
                      <a:pt x="372" y="402"/>
                    </a:cubicBezTo>
                    <a:lnTo>
                      <a:pt x="372" y="402"/>
                    </a:lnTo>
                    <a:lnTo>
                      <a:pt x="372" y="402"/>
                    </a:lnTo>
                    <a:cubicBezTo>
                      <a:pt x="342" y="402"/>
                      <a:pt x="342" y="372"/>
                      <a:pt x="342" y="372"/>
                    </a:cubicBezTo>
                    <a:lnTo>
                      <a:pt x="342" y="372"/>
                    </a:lnTo>
                    <a:cubicBezTo>
                      <a:pt x="342" y="340"/>
                      <a:pt x="342" y="340"/>
                      <a:pt x="342" y="340"/>
                    </a:cubicBezTo>
                    <a:lnTo>
                      <a:pt x="342" y="340"/>
                    </a:lnTo>
                    <a:lnTo>
                      <a:pt x="310" y="309"/>
                    </a:lnTo>
                    <a:lnTo>
                      <a:pt x="310" y="278"/>
                    </a:lnTo>
                    <a:lnTo>
                      <a:pt x="310" y="278"/>
                    </a:lnTo>
                    <a:lnTo>
                      <a:pt x="310" y="278"/>
                    </a:lnTo>
                    <a:cubicBezTo>
                      <a:pt x="279" y="278"/>
                      <a:pt x="279" y="278"/>
                      <a:pt x="279" y="278"/>
                    </a:cubicBezTo>
                    <a:lnTo>
                      <a:pt x="279" y="309"/>
                    </a:lnTo>
                    <a:lnTo>
                      <a:pt x="279" y="309"/>
                    </a:lnTo>
                    <a:lnTo>
                      <a:pt x="279" y="309"/>
                    </a:lnTo>
                    <a:cubicBezTo>
                      <a:pt x="248" y="309"/>
                      <a:pt x="248" y="278"/>
                      <a:pt x="248" y="278"/>
                    </a:cubicBezTo>
                    <a:lnTo>
                      <a:pt x="248" y="278"/>
                    </a:lnTo>
                    <a:lnTo>
                      <a:pt x="248" y="278"/>
                    </a:lnTo>
                    <a:lnTo>
                      <a:pt x="248" y="278"/>
                    </a:lnTo>
                    <a:lnTo>
                      <a:pt x="248" y="278"/>
                    </a:lnTo>
                    <a:cubicBezTo>
                      <a:pt x="248" y="248"/>
                      <a:pt x="248" y="248"/>
                      <a:pt x="248" y="248"/>
                    </a:cubicBezTo>
                    <a:lnTo>
                      <a:pt x="248" y="248"/>
                    </a:lnTo>
                    <a:cubicBezTo>
                      <a:pt x="248" y="216"/>
                      <a:pt x="248" y="216"/>
                      <a:pt x="248" y="216"/>
                    </a:cubicBezTo>
                    <a:lnTo>
                      <a:pt x="248" y="216"/>
                    </a:lnTo>
                    <a:lnTo>
                      <a:pt x="248" y="216"/>
                    </a:lnTo>
                    <a:lnTo>
                      <a:pt x="248" y="185"/>
                    </a:lnTo>
                    <a:lnTo>
                      <a:pt x="248" y="185"/>
                    </a:lnTo>
                    <a:lnTo>
                      <a:pt x="248" y="185"/>
                    </a:lnTo>
                    <a:lnTo>
                      <a:pt x="248" y="155"/>
                    </a:lnTo>
                    <a:cubicBezTo>
                      <a:pt x="279" y="155"/>
                      <a:pt x="279" y="155"/>
                      <a:pt x="279" y="155"/>
                    </a:cubicBezTo>
                    <a:lnTo>
                      <a:pt x="279" y="155"/>
                    </a:lnTo>
                    <a:lnTo>
                      <a:pt x="279" y="155"/>
                    </a:lnTo>
                    <a:lnTo>
                      <a:pt x="279" y="155"/>
                    </a:lnTo>
                    <a:lnTo>
                      <a:pt x="279" y="155"/>
                    </a:lnTo>
                    <a:lnTo>
                      <a:pt x="310" y="124"/>
                    </a:lnTo>
                    <a:lnTo>
                      <a:pt x="310" y="124"/>
                    </a:lnTo>
                    <a:cubicBezTo>
                      <a:pt x="310" y="124"/>
                      <a:pt x="310" y="124"/>
                      <a:pt x="310" y="92"/>
                    </a:cubicBezTo>
                    <a:lnTo>
                      <a:pt x="310" y="92"/>
                    </a:lnTo>
                    <a:lnTo>
                      <a:pt x="310" y="92"/>
                    </a:lnTo>
                    <a:lnTo>
                      <a:pt x="310" y="61"/>
                    </a:lnTo>
                    <a:lnTo>
                      <a:pt x="310" y="61"/>
                    </a:lnTo>
                    <a:cubicBezTo>
                      <a:pt x="310" y="31"/>
                      <a:pt x="310" y="31"/>
                      <a:pt x="310" y="31"/>
                    </a:cubicBezTo>
                    <a:lnTo>
                      <a:pt x="279" y="31"/>
                    </a:lnTo>
                    <a:cubicBezTo>
                      <a:pt x="279" y="31"/>
                      <a:pt x="279" y="31"/>
                      <a:pt x="279" y="0"/>
                    </a:cubicBezTo>
                    <a:lnTo>
                      <a:pt x="279" y="0"/>
                    </a:lnTo>
                    <a:cubicBezTo>
                      <a:pt x="248" y="0"/>
                      <a:pt x="248" y="0"/>
                      <a:pt x="248" y="0"/>
                    </a:cubicBezTo>
                    <a:lnTo>
                      <a:pt x="248" y="0"/>
                    </a:lnTo>
                    <a:lnTo>
                      <a:pt x="248" y="31"/>
                    </a:lnTo>
                    <a:lnTo>
                      <a:pt x="248" y="31"/>
                    </a:lnTo>
                    <a:lnTo>
                      <a:pt x="248" y="31"/>
                    </a:lnTo>
                    <a:cubicBezTo>
                      <a:pt x="279" y="61"/>
                      <a:pt x="279" y="61"/>
                      <a:pt x="279" y="61"/>
                    </a:cubicBezTo>
                    <a:lnTo>
                      <a:pt x="279" y="61"/>
                    </a:lnTo>
                    <a:lnTo>
                      <a:pt x="248" y="92"/>
                    </a:lnTo>
                    <a:lnTo>
                      <a:pt x="248" y="92"/>
                    </a:lnTo>
                    <a:lnTo>
                      <a:pt x="248" y="92"/>
                    </a:lnTo>
                    <a:cubicBezTo>
                      <a:pt x="248" y="92"/>
                      <a:pt x="248" y="92"/>
                      <a:pt x="218" y="92"/>
                    </a:cubicBezTo>
                    <a:lnTo>
                      <a:pt x="218" y="92"/>
                    </a:lnTo>
                    <a:lnTo>
                      <a:pt x="187" y="92"/>
                    </a:lnTo>
                    <a:lnTo>
                      <a:pt x="187" y="92"/>
                    </a:lnTo>
                    <a:lnTo>
                      <a:pt x="187" y="92"/>
                    </a:lnTo>
                    <a:cubicBezTo>
                      <a:pt x="187" y="92"/>
                      <a:pt x="187" y="124"/>
                      <a:pt x="155" y="124"/>
                    </a:cubicBezTo>
                    <a:lnTo>
                      <a:pt x="155" y="124"/>
                    </a:lnTo>
                    <a:cubicBezTo>
                      <a:pt x="155" y="124"/>
                      <a:pt x="155" y="124"/>
                      <a:pt x="155" y="155"/>
                    </a:cubicBezTo>
                    <a:cubicBezTo>
                      <a:pt x="155" y="155"/>
                      <a:pt x="155" y="185"/>
                      <a:pt x="124" y="185"/>
                    </a:cubicBezTo>
                    <a:lnTo>
                      <a:pt x="124" y="185"/>
                    </a:lnTo>
                    <a:lnTo>
                      <a:pt x="124" y="185"/>
                    </a:lnTo>
                    <a:lnTo>
                      <a:pt x="124" y="185"/>
                    </a:lnTo>
                    <a:lnTo>
                      <a:pt x="124" y="216"/>
                    </a:lnTo>
                    <a:cubicBezTo>
                      <a:pt x="124" y="248"/>
                      <a:pt x="124" y="248"/>
                      <a:pt x="124" y="278"/>
                    </a:cubicBezTo>
                    <a:lnTo>
                      <a:pt x="124" y="278"/>
                    </a:lnTo>
                    <a:lnTo>
                      <a:pt x="94" y="309"/>
                    </a:lnTo>
                    <a:lnTo>
                      <a:pt x="94" y="309"/>
                    </a:lnTo>
                    <a:lnTo>
                      <a:pt x="94" y="309"/>
                    </a:lnTo>
                    <a:cubicBezTo>
                      <a:pt x="63" y="309"/>
                      <a:pt x="63" y="309"/>
                      <a:pt x="63" y="278"/>
                    </a:cubicBezTo>
                    <a:lnTo>
                      <a:pt x="63" y="278"/>
                    </a:lnTo>
                    <a:cubicBezTo>
                      <a:pt x="63" y="309"/>
                      <a:pt x="63" y="309"/>
                      <a:pt x="63" y="309"/>
                    </a:cubicBezTo>
                    <a:lnTo>
                      <a:pt x="63" y="309"/>
                    </a:lnTo>
                    <a:lnTo>
                      <a:pt x="63" y="340"/>
                    </a:lnTo>
                    <a:lnTo>
                      <a:pt x="63" y="340"/>
                    </a:lnTo>
                    <a:lnTo>
                      <a:pt x="63" y="340"/>
                    </a:lnTo>
                    <a:lnTo>
                      <a:pt x="63" y="372"/>
                    </a:lnTo>
                    <a:lnTo>
                      <a:pt x="63" y="372"/>
                    </a:lnTo>
                    <a:cubicBezTo>
                      <a:pt x="63" y="372"/>
                      <a:pt x="63" y="372"/>
                      <a:pt x="63" y="402"/>
                    </a:cubicBezTo>
                    <a:lnTo>
                      <a:pt x="63" y="402"/>
                    </a:lnTo>
                    <a:cubicBezTo>
                      <a:pt x="63" y="402"/>
                      <a:pt x="63" y="402"/>
                      <a:pt x="31" y="402"/>
                    </a:cubicBezTo>
                    <a:cubicBezTo>
                      <a:pt x="31" y="433"/>
                      <a:pt x="31" y="433"/>
                      <a:pt x="31" y="433"/>
                    </a:cubicBezTo>
                    <a:cubicBezTo>
                      <a:pt x="31" y="433"/>
                      <a:pt x="31" y="433"/>
                      <a:pt x="0" y="433"/>
                    </a:cubicBezTo>
                    <a:cubicBezTo>
                      <a:pt x="0" y="464"/>
                      <a:pt x="0" y="464"/>
                      <a:pt x="0" y="464"/>
                    </a:cubicBezTo>
                    <a:lnTo>
                      <a:pt x="0" y="464"/>
                    </a:lnTo>
                    <a:lnTo>
                      <a:pt x="0" y="464"/>
                    </a:lnTo>
                    <a:lnTo>
                      <a:pt x="31" y="464"/>
                    </a:lnTo>
                    <a:lnTo>
                      <a:pt x="31" y="464"/>
                    </a:lnTo>
                    <a:lnTo>
                      <a:pt x="63" y="496"/>
                    </a:lnTo>
                    <a:lnTo>
                      <a:pt x="63" y="496"/>
                    </a:lnTo>
                    <a:cubicBezTo>
                      <a:pt x="94" y="496"/>
                      <a:pt x="94" y="526"/>
                      <a:pt x="94" y="526"/>
                    </a:cubicBezTo>
                    <a:cubicBezTo>
                      <a:pt x="94" y="526"/>
                      <a:pt x="94" y="526"/>
                      <a:pt x="94" y="557"/>
                    </a:cubicBezTo>
                    <a:lnTo>
                      <a:pt x="94" y="557"/>
                    </a:lnTo>
                    <a:cubicBezTo>
                      <a:pt x="94" y="588"/>
                      <a:pt x="94" y="588"/>
                      <a:pt x="94" y="588"/>
                    </a:cubicBezTo>
                    <a:cubicBezTo>
                      <a:pt x="94" y="620"/>
                      <a:pt x="124" y="620"/>
                      <a:pt x="124" y="620"/>
                    </a:cubicBezTo>
                    <a:cubicBezTo>
                      <a:pt x="124" y="681"/>
                      <a:pt x="124" y="712"/>
                      <a:pt x="94" y="712"/>
                    </a:cubicBezTo>
                    <a:cubicBezTo>
                      <a:pt x="94" y="744"/>
                      <a:pt x="94" y="744"/>
                      <a:pt x="94" y="744"/>
                    </a:cubicBezTo>
                    <a:lnTo>
                      <a:pt x="94" y="744"/>
                    </a:lnTo>
                    <a:lnTo>
                      <a:pt x="124" y="744"/>
                    </a:lnTo>
                    <a:lnTo>
                      <a:pt x="155" y="744"/>
                    </a:lnTo>
                    <a:cubicBezTo>
                      <a:pt x="155" y="744"/>
                      <a:pt x="155" y="744"/>
                      <a:pt x="187" y="744"/>
                    </a:cubicBezTo>
                    <a:cubicBezTo>
                      <a:pt x="187" y="712"/>
                      <a:pt x="187" y="712"/>
                      <a:pt x="218" y="712"/>
                    </a:cubicBezTo>
                    <a:lnTo>
                      <a:pt x="218" y="712"/>
                    </a:lnTo>
                    <a:cubicBezTo>
                      <a:pt x="218" y="681"/>
                      <a:pt x="218" y="681"/>
                      <a:pt x="218" y="650"/>
                    </a:cubicBezTo>
                    <a:cubicBezTo>
                      <a:pt x="218" y="650"/>
                      <a:pt x="218" y="650"/>
                      <a:pt x="248" y="650"/>
                    </a:cubicBezTo>
                    <a:lnTo>
                      <a:pt x="248" y="650"/>
                    </a:lnTo>
                    <a:lnTo>
                      <a:pt x="248" y="650"/>
                    </a:lnTo>
                    <a:lnTo>
                      <a:pt x="248" y="650"/>
                    </a:lnTo>
                    <a:lnTo>
                      <a:pt x="248" y="620"/>
                    </a:lnTo>
                    <a:cubicBezTo>
                      <a:pt x="218" y="620"/>
                      <a:pt x="218" y="620"/>
                      <a:pt x="218" y="620"/>
                    </a:cubicBezTo>
                    <a:lnTo>
                      <a:pt x="218" y="620"/>
                    </a:lnTo>
                    <a:cubicBezTo>
                      <a:pt x="218" y="588"/>
                      <a:pt x="248" y="588"/>
                      <a:pt x="248" y="58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Freeform 141"/>
              <p:cNvSpPr>
                <a:spLocks noChangeArrowheads="1"/>
              </p:cNvSpPr>
              <p:nvPr/>
            </p:nvSpPr>
            <p:spPr bwMode="auto">
              <a:xfrm>
                <a:off x="5510213" y="1981200"/>
                <a:ext cx="44450" cy="34925"/>
              </a:xfrm>
              <a:custGeom>
                <a:avLst/>
                <a:gdLst>
                  <a:gd name="T0" fmla="*/ 94 w 125"/>
                  <a:gd name="T1" fmla="*/ 0 h 95"/>
                  <a:gd name="T2" fmla="*/ 94 w 125"/>
                  <a:gd name="T3" fmla="*/ 0 h 95"/>
                  <a:gd name="T4" fmla="*/ 94 w 125"/>
                  <a:gd name="T5" fmla="*/ 0 h 95"/>
                  <a:gd name="T6" fmla="*/ 94 w 125"/>
                  <a:gd name="T7" fmla="*/ 0 h 95"/>
                  <a:gd name="T8" fmla="*/ 94 w 125"/>
                  <a:gd name="T9" fmla="*/ 0 h 95"/>
                  <a:gd name="T10" fmla="*/ 94 w 125"/>
                  <a:gd name="T11" fmla="*/ 0 h 95"/>
                  <a:gd name="T12" fmla="*/ 94 w 125"/>
                  <a:gd name="T13" fmla="*/ 31 h 95"/>
                  <a:gd name="T14" fmla="*/ 94 w 125"/>
                  <a:gd name="T15" fmla="*/ 31 h 95"/>
                  <a:gd name="T16" fmla="*/ 63 w 125"/>
                  <a:gd name="T17" fmla="*/ 63 h 95"/>
                  <a:gd name="T18" fmla="*/ 31 w 125"/>
                  <a:gd name="T19" fmla="*/ 63 h 95"/>
                  <a:gd name="T20" fmla="*/ 31 w 125"/>
                  <a:gd name="T21" fmla="*/ 63 h 95"/>
                  <a:gd name="T22" fmla="*/ 0 w 125"/>
                  <a:gd name="T23" fmla="*/ 94 h 95"/>
                  <a:gd name="T24" fmla="*/ 0 w 125"/>
                  <a:gd name="T25" fmla="*/ 94 h 95"/>
                  <a:gd name="T26" fmla="*/ 0 w 125"/>
                  <a:gd name="T27" fmla="*/ 94 h 95"/>
                  <a:gd name="T28" fmla="*/ 0 w 125"/>
                  <a:gd name="T29" fmla="*/ 94 h 95"/>
                  <a:gd name="T30" fmla="*/ 0 w 125"/>
                  <a:gd name="T31" fmla="*/ 94 h 95"/>
                  <a:gd name="T32" fmla="*/ 31 w 125"/>
                  <a:gd name="T33" fmla="*/ 94 h 95"/>
                  <a:gd name="T34" fmla="*/ 31 w 125"/>
                  <a:gd name="T35" fmla="*/ 94 h 95"/>
                  <a:gd name="T36" fmla="*/ 63 w 125"/>
                  <a:gd name="T37" fmla="*/ 94 h 95"/>
                  <a:gd name="T38" fmla="*/ 63 w 125"/>
                  <a:gd name="T39" fmla="*/ 94 h 95"/>
                  <a:gd name="T40" fmla="*/ 63 w 125"/>
                  <a:gd name="T41" fmla="*/ 63 h 95"/>
                  <a:gd name="T42" fmla="*/ 94 w 125"/>
                  <a:gd name="T43" fmla="*/ 63 h 95"/>
                  <a:gd name="T44" fmla="*/ 94 w 125"/>
                  <a:gd name="T45" fmla="*/ 31 h 95"/>
                  <a:gd name="T46" fmla="*/ 124 w 125"/>
                  <a:gd name="T47" fmla="*/ 31 h 95"/>
                  <a:gd name="T48" fmla="*/ 94 w 125"/>
                  <a:gd name="T4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5" h="95">
                    <a:moveTo>
                      <a:pt x="94" y="0"/>
                    </a:move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cubicBezTo>
                      <a:pt x="94" y="31"/>
                      <a:pt x="94" y="31"/>
                      <a:pt x="94" y="31"/>
                    </a:cubicBezTo>
                    <a:lnTo>
                      <a:pt x="94" y="31"/>
                    </a:lnTo>
                    <a:cubicBezTo>
                      <a:pt x="63" y="63"/>
                      <a:pt x="63" y="63"/>
                      <a:pt x="63" y="63"/>
                    </a:cubicBezTo>
                    <a:lnTo>
                      <a:pt x="31" y="63"/>
                    </a:lnTo>
                    <a:lnTo>
                      <a:pt x="31" y="63"/>
                    </a:lnTo>
                    <a:cubicBezTo>
                      <a:pt x="31" y="63"/>
                      <a:pt x="0" y="63"/>
                      <a:pt x="0" y="94"/>
                    </a:cubicBezTo>
                    <a:lnTo>
                      <a:pt x="0" y="94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4"/>
                    </a:lnTo>
                    <a:cubicBezTo>
                      <a:pt x="0" y="94"/>
                      <a:pt x="0" y="94"/>
                      <a:pt x="31" y="94"/>
                    </a:cubicBezTo>
                    <a:lnTo>
                      <a:pt x="31" y="94"/>
                    </a:lnTo>
                    <a:cubicBezTo>
                      <a:pt x="31" y="94"/>
                      <a:pt x="31" y="94"/>
                      <a:pt x="63" y="94"/>
                    </a:cubicBezTo>
                    <a:lnTo>
                      <a:pt x="63" y="94"/>
                    </a:lnTo>
                    <a:lnTo>
                      <a:pt x="63" y="63"/>
                    </a:lnTo>
                    <a:cubicBezTo>
                      <a:pt x="63" y="63"/>
                      <a:pt x="63" y="63"/>
                      <a:pt x="94" y="63"/>
                    </a:cubicBezTo>
                    <a:lnTo>
                      <a:pt x="94" y="31"/>
                    </a:lnTo>
                    <a:lnTo>
                      <a:pt x="124" y="31"/>
                    </a:lnTo>
                    <a:lnTo>
                      <a:pt x="94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Freeform 142"/>
              <p:cNvSpPr>
                <a:spLocks noChangeArrowheads="1"/>
              </p:cNvSpPr>
              <p:nvPr/>
            </p:nvSpPr>
            <p:spPr bwMode="auto">
              <a:xfrm>
                <a:off x="5922963" y="2917825"/>
                <a:ext cx="781050" cy="625475"/>
              </a:xfrm>
              <a:custGeom>
                <a:avLst/>
                <a:gdLst>
                  <a:gd name="T0" fmla="*/ 2170 w 2171"/>
                  <a:gd name="T1" fmla="*/ 1054 h 1736"/>
                  <a:gd name="T2" fmla="*/ 2170 w 2171"/>
                  <a:gd name="T3" fmla="*/ 930 h 1736"/>
                  <a:gd name="T4" fmla="*/ 2139 w 2171"/>
                  <a:gd name="T5" fmla="*/ 868 h 1736"/>
                  <a:gd name="T6" fmla="*/ 2015 w 2171"/>
                  <a:gd name="T7" fmla="*/ 744 h 1736"/>
                  <a:gd name="T8" fmla="*/ 1984 w 2171"/>
                  <a:gd name="T9" fmla="*/ 713 h 1736"/>
                  <a:gd name="T10" fmla="*/ 1953 w 2171"/>
                  <a:gd name="T11" fmla="*/ 650 h 1736"/>
                  <a:gd name="T12" fmla="*/ 1860 w 2171"/>
                  <a:gd name="T13" fmla="*/ 558 h 1736"/>
                  <a:gd name="T14" fmla="*/ 1767 w 2171"/>
                  <a:gd name="T15" fmla="*/ 402 h 1736"/>
                  <a:gd name="T16" fmla="*/ 1736 w 2171"/>
                  <a:gd name="T17" fmla="*/ 278 h 1736"/>
                  <a:gd name="T18" fmla="*/ 1705 w 2171"/>
                  <a:gd name="T19" fmla="*/ 186 h 1736"/>
                  <a:gd name="T20" fmla="*/ 1612 w 2171"/>
                  <a:gd name="T21" fmla="*/ 124 h 1736"/>
                  <a:gd name="T22" fmla="*/ 1581 w 2171"/>
                  <a:gd name="T23" fmla="*/ 0 h 1736"/>
                  <a:gd name="T24" fmla="*/ 1581 w 2171"/>
                  <a:gd name="T25" fmla="*/ 61 h 1736"/>
                  <a:gd name="T26" fmla="*/ 1550 w 2171"/>
                  <a:gd name="T27" fmla="*/ 278 h 1736"/>
                  <a:gd name="T28" fmla="*/ 1457 w 2171"/>
                  <a:gd name="T29" fmla="*/ 434 h 1736"/>
                  <a:gd name="T30" fmla="*/ 1364 w 2171"/>
                  <a:gd name="T31" fmla="*/ 372 h 1736"/>
                  <a:gd name="T32" fmla="*/ 1178 w 2171"/>
                  <a:gd name="T33" fmla="*/ 217 h 1736"/>
                  <a:gd name="T34" fmla="*/ 1240 w 2171"/>
                  <a:gd name="T35" fmla="*/ 93 h 1736"/>
                  <a:gd name="T36" fmla="*/ 1271 w 2171"/>
                  <a:gd name="T37" fmla="*/ 61 h 1736"/>
                  <a:gd name="T38" fmla="*/ 1147 w 2171"/>
                  <a:gd name="T39" fmla="*/ 61 h 1736"/>
                  <a:gd name="T40" fmla="*/ 1054 w 2171"/>
                  <a:gd name="T41" fmla="*/ 61 h 1736"/>
                  <a:gd name="T42" fmla="*/ 961 w 2171"/>
                  <a:gd name="T43" fmla="*/ 93 h 1736"/>
                  <a:gd name="T44" fmla="*/ 900 w 2171"/>
                  <a:gd name="T45" fmla="*/ 186 h 1736"/>
                  <a:gd name="T46" fmla="*/ 868 w 2171"/>
                  <a:gd name="T47" fmla="*/ 248 h 1736"/>
                  <a:gd name="T48" fmla="*/ 806 w 2171"/>
                  <a:gd name="T49" fmla="*/ 248 h 1736"/>
                  <a:gd name="T50" fmla="*/ 775 w 2171"/>
                  <a:gd name="T51" fmla="*/ 217 h 1736"/>
                  <a:gd name="T52" fmla="*/ 682 w 2171"/>
                  <a:gd name="T53" fmla="*/ 248 h 1736"/>
                  <a:gd name="T54" fmla="*/ 620 w 2171"/>
                  <a:gd name="T55" fmla="*/ 310 h 1736"/>
                  <a:gd name="T56" fmla="*/ 558 w 2171"/>
                  <a:gd name="T57" fmla="*/ 372 h 1736"/>
                  <a:gd name="T58" fmla="*/ 496 w 2171"/>
                  <a:gd name="T59" fmla="*/ 372 h 1736"/>
                  <a:gd name="T60" fmla="*/ 496 w 2171"/>
                  <a:gd name="T61" fmla="*/ 402 h 1736"/>
                  <a:gd name="T62" fmla="*/ 372 w 2171"/>
                  <a:gd name="T63" fmla="*/ 558 h 1736"/>
                  <a:gd name="T64" fmla="*/ 310 w 2171"/>
                  <a:gd name="T65" fmla="*/ 558 h 1736"/>
                  <a:gd name="T66" fmla="*/ 186 w 2171"/>
                  <a:gd name="T67" fmla="*/ 620 h 1736"/>
                  <a:gd name="T68" fmla="*/ 62 w 2171"/>
                  <a:gd name="T69" fmla="*/ 713 h 1736"/>
                  <a:gd name="T70" fmla="*/ 0 w 2171"/>
                  <a:gd name="T71" fmla="*/ 806 h 1736"/>
                  <a:gd name="T72" fmla="*/ 32 w 2171"/>
                  <a:gd name="T73" fmla="*/ 961 h 1736"/>
                  <a:gd name="T74" fmla="*/ 62 w 2171"/>
                  <a:gd name="T75" fmla="*/ 1085 h 1736"/>
                  <a:gd name="T76" fmla="*/ 124 w 2171"/>
                  <a:gd name="T77" fmla="*/ 1302 h 1736"/>
                  <a:gd name="T78" fmla="*/ 124 w 2171"/>
                  <a:gd name="T79" fmla="*/ 1457 h 1736"/>
                  <a:gd name="T80" fmla="*/ 217 w 2171"/>
                  <a:gd name="T81" fmla="*/ 1487 h 1736"/>
                  <a:gd name="T82" fmla="*/ 404 w 2171"/>
                  <a:gd name="T83" fmla="*/ 1426 h 1736"/>
                  <a:gd name="T84" fmla="*/ 528 w 2171"/>
                  <a:gd name="T85" fmla="*/ 1426 h 1736"/>
                  <a:gd name="T86" fmla="*/ 652 w 2171"/>
                  <a:gd name="T87" fmla="*/ 1333 h 1736"/>
                  <a:gd name="T88" fmla="*/ 837 w 2171"/>
                  <a:gd name="T89" fmla="*/ 1270 h 1736"/>
                  <a:gd name="T90" fmla="*/ 930 w 2171"/>
                  <a:gd name="T91" fmla="*/ 1270 h 1736"/>
                  <a:gd name="T92" fmla="*/ 1147 w 2171"/>
                  <a:gd name="T93" fmla="*/ 1364 h 1736"/>
                  <a:gd name="T94" fmla="*/ 1302 w 2171"/>
                  <a:gd name="T95" fmla="*/ 1394 h 1736"/>
                  <a:gd name="T96" fmla="*/ 1364 w 2171"/>
                  <a:gd name="T97" fmla="*/ 1364 h 1736"/>
                  <a:gd name="T98" fmla="*/ 1395 w 2171"/>
                  <a:gd name="T99" fmla="*/ 1518 h 1736"/>
                  <a:gd name="T100" fmla="*/ 1488 w 2171"/>
                  <a:gd name="T101" fmla="*/ 1674 h 1736"/>
                  <a:gd name="T102" fmla="*/ 1581 w 2171"/>
                  <a:gd name="T103" fmla="*/ 1705 h 1736"/>
                  <a:gd name="T104" fmla="*/ 1674 w 2171"/>
                  <a:gd name="T105" fmla="*/ 1705 h 1736"/>
                  <a:gd name="T106" fmla="*/ 1798 w 2171"/>
                  <a:gd name="T107" fmla="*/ 1735 h 1736"/>
                  <a:gd name="T108" fmla="*/ 1922 w 2171"/>
                  <a:gd name="T109" fmla="*/ 1674 h 1736"/>
                  <a:gd name="T110" fmla="*/ 1984 w 2171"/>
                  <a:gd name="T111" fmla="*/ 1674 h 1736"/>
                  <a:gd name="T112" fmla="*/ 2046 w 2171"/>
                  <a:gd name="T113" fmla="*/ 1457 h 1736"/>
                  <a:gd name="T114" fmla="*/ 2139 w 2171"/>
                  <a:gd name="T115" fmla="*/ 1333 h 1736"/>
                  <a:gd name="T116" fmla="*/ 2170 w 2171"/>
                  <a:gd name="T117" fmla="*/ 1116 h 1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71" h="1736">
                    <a:moveTo>
                      <a:pt x="2170" y="1054"/>
                    </a:moveTo>
                    <a:lnTo>
                      <a:pt x="2170" y="1054"/>
                    </a:lnTo>
                    <a:lnTo>
                      <a:pt x="2170" y="1054"/>
                    </a:lnTo>
                    <a:lnTo>
                      <a:pt x="2170" y="1054"/>
                    </a:lnTo>
                    <a:cubicBezTo>
                      <a:pt x="2139" y="1022"/>
                      <a:pt x="2139" y="1022"/>
                      <a:pt x="2139" y="992"/>
                    </a:cubicBezTo>
                    <a:cubicBezTo>
                      <a:pt x="2170" y="992"/>
                      <a:pt x="2170" y="992"/>
                      <a:pt x="2170" y="961"/>
                    </a:cubicBezTo>
                    <a:lnTo>
                      <a:pt x="2170" y="961"/>
                    </a:lnTo>
                    <a:cubicBezTo>
                      <a:pt x="2170" y="930"/>
                      <a:pt x="2170" y="930"/>
                      <a:pt x="2170" y="930"/>
                    </a:cubicBezTo>
                    <a:lnTo>
                      <a:pt x="2170" y="930"/>
                    </a:lnTo>
                    <a:lnTo>
                      <a:pt x="2170" y="898"/>
                    </a:lnTo>
                    <a:cubicBezTo>
                      <a:pt x="2139" y="898"/>
                      <a:pt x="2139" y="898"/>
                      <a:pt x="2139" y="898"/>
                    </a:cubicBezTo>
                    <a:lnTo>
                      <a:pt x="2139" y="868"/>
                    </a:lnTo>
                    <a:cubicBezTo>
                      <a:pt x="2108" y="868"/>
                      <a:pt x="2108" y="868"/>
                      <a:pt x="2108" y="837"/>
                    </a:cubicBezTo>
                    <a:lnTo>
                      <a:pt x="2108" y="837"/>
                    </a:lnTo>
                    <a:cubicBezTo>
                      <a:pt x="2108" y="837"/>
                      <a:pt x="2077" y="837"/>
                      <a:pt x="2077" y="806"/>
                    </a:cubicBezTo>
                    <a:cubicBezTo>
                      <a:pt x="2046" y="774"/>
                      <a:pt x="2046" y="774"/>
                      <a:pt x="2015" y="744"/>
                    </a:cubicBezTo>
                    <a:lnTo>
                      <a:pt x="2015" y="744"/>
                    </a:lnTo>
                    <a:lnTo>
                      <a:pt x="2015" y="744"/>
                    </a:lnTo>
                    <a:lnTo>
                      <a:pt x="2015" y="744"/>
                    </a:lnTo>
                    <a:cubicBezTo>
                      <a:pt x="1984" y="744"/>
                      <a:pt x="1984" y="744"/>
                      <a:pt x="1984" y="713"/>
                    </a:cubicBezTo>
                    <a:cubicBezTo>
                      <a:pt x="1953" y="713"/>
                      <a:pt x="1953" y="713"/>
                      <a:pt x="1953" y="682"/>
                    </a:cubicBezTo>
                    <a:lnTo>
                      <a:pt x="1953" y="682"/>
                    </a:lnTo>
                    <a:cubicBezTo>
                      <a:pt x="1953" y="650"/>
                      <a:pt x="1953" y="650"/>
                      <a:pt x="1953" y="650"/>
                    </a:cubicBezTo>
                    <a:lnTo>
                      <a:pt x="1953" y="650"/>
                    </a:lnTo>
                    <a:lnTo>
                      <a:pt x="1953" y="620"/>
                    </a:lnTo>
                    <a:cubicBezTo>
                      <a:pt x="1922" y="620"/>
                      <a:pt x="1922" y="620"/>
                      <a:pt x="1922" y="589"/>
                    </a:cubicBezTo>
                    <a:cubicBezTo>
                      <a:pt x="1922" y="589"/>
                      <a:pt x="1922" y="589"/>
                      <a:pt x="1891" y="558"/>
                    </a:cubicBezTo>
                    <a:cubicBezTo>
                      <a:pt x="1891" y="558"/>
                      <a:pt x="1891" y="558"/>
                      <a:pt x="1860" y="558"/>
                    </a:cubicBezTo>
                    <a:lnTo>
                      <a:pt x="1860" y="526"/>
                    </a:lnTo>
                    <a:lnTo>
                      <a:pt x="1860" y="526"/>
                    </a:lnTo>
                    <a:cubicBezTo>
                      <a:pt x="1829" y="526"/>
                      <a:pt x="1798" y="526"/>
                      <a:pt x="1798" y="496"/>
                    </a:cubicBezTo>
                    <a:cubicBezTo>
                      <a:pt x="1767" y="465"/>
                      <a:pt x="1767" y="434"/>
                      <a:pt x="1767" y="402"/>
                    </a:cubicBezTo>
                    <a:lnTo>
                      <a:pt x="1767" y="402"/>
                    </a:lnTo>
                    <a:cubicBezTo>
                      <a:pt x="1767" y="372"/>
                      <a:pt x="1767" y="372"/>
                      <a:pt x="1767" y="372"/>
                    </a:cubicBezTo>
                    <a:cubicBezTo>
                      <a:pt x="1736" y="341"/>
                      <a:pt x="1736" y="341"/>
                      <a:pt x="1736" y="341"/>
                    </a:cubicBezTo>
                    <a:cubicBezTo>
                      <a:pt x="1736" y="310"/>
                      <a:pt x="1736" y="310"/>
                      <a:pt x="1736" y="278"/>
                    </a:cubicBezTo>
                    <a:cubicBezTo>
                      <a:pt x="1736" y="278"/>
                      <a:pt x="1736" y="248"/>
                      <a:pt x="1705" y="217"/>
                    </a:cubicBezTo>
                    <a:lnTo>
                      <a:pt x="1705" y="217"/>
                    </a:lnTo>
                    <a:lnTo>
                      <a:pt x="1705" y="186"/>
                    </a:lnTo>
                    <a:lnTo>
                      <a:pt x="1705" y="186"/>
                    </a:lnTo>
                    <a:cubicBezTo>
                      <a:pt x="1674" y="217"/>
                      <a:pt x="1674" y="217"/>
                      <a:pt x="1674" y="217"/>
                    </a:cubicBezTo>
                    <a:cubicBezTo>
                      <a:pt x="1643" y="217"/>
                      <a:pt x="1643" y="186"/>
                      <a:pt x="1643" y="186"/>
                    </a:cubicBezTo>
                    <a:lnTo>
                      <a:pt x="1643" y="186"/>
                    </a:lnTo>
                    <a:cubicBezTo>
                      <a:pt x="1612" y="155"/>
                      <a:pt x="1612" y="155"/>
                      <a:pt x="1612" y="124"/>
                    </a:cubicBezTo>
                    <a:lnTo>
                      <a:pt x="1612" y="93"/>
                    </a:lnTo>
                    <a:lnTo>
                      <a:pt x="1612" y="93"/>
                    </a:lnTo>
                    <a:cubicBezTo>
                      <a:pt x="1612" y="93"/>
                      <a:pt x="1612" y="93"/>
                      <a:pt x="1612" y="61"/>
                    </a:cubicBezTo>
                    <a:cubicBezTo>
                      <a:pt x="1612" y="61"/>
                      <a:pt x="1581" y="31"/>
                      <a:pt x="1581" y="0"/>
                    </a:cubicBezTo>
                    <a:lnTo>
                      <a:pt x="1581" y="0"/>
                    </a:lnTo>
                    <a:lnTo>
                      <a:pt x="1581" y="31"/>
                    </a:lnTo>
                    <a:lnTo>
                      <a:pt x="1581" y="61"/>
                    </a:lnTo>
                    <a:lnTo>
                      <a:pt x="1581" y="61"/>
                    </a:lnTo>
                    <a:cubicBezTo>
                      <a:pt x="1581" y="93"/>
                      <a:pt x="1581" y="93"/>
                      <a:pt x="1581" y="93"/>
                    </a:cubicBezTo>
                    <a:cubicBezTo>
                      <a:pt x="1581" y="93"/>
                      <a:pt x="1581" y="93"/>
                      <a:pt x="1550" y="124"/>
                    </a:cubicBezTo>
                    <a:cubicBezTo>
                      <a:pt x="1550" y="124"/>
                      <a:pt x="1550" y="186"/>
                      <a:pt x="1581" y="217"/>
                    </a:cubicBezTo>
                    <a:cubicBezTo>
                      <a:pt x="1581" y="248"/>
                      <a:pt x="1581" y="278"/>
                      <a:pt x="1550" y="278"/>
                    </a:cubicBezTo>
                    <a:cubicBezTo>
                      <a:pt x="1550" y="278"/>
                      <a:pt x="1550" y="278"/>
                      <a:pt x="1550" y="310"/>
                    </a:cubicBezTo>
                    <a:cubicBezTo>
                      <a:pt x="1550" y="341"/>
                      <a:pt x="1519" y="372"/>
                      <a:pt x="1519" y="402"/>
                    </a:cubicBezTo>
                    <a:lnTo>
                      <a:pt x="1519" y="402"/>
                    </a:lnTo>
                    <a:cubicBezTo>
                      <a:pt x="1488" y="402"/>
                      <a:pt x="1457" y="434"/>
                      <a:pt x="1457" y="434"/>
                    </a:cubicBezTo>
                    <a:lnTo>
                      <a:pt x="1457" y="434"/>
                    </a:lnTo>
                    <a:cubicBezTo>
                      <a:pt x="1426" y="402"/>
                      <a:pt x="1395" y="402"/>
                      <a:pt x="1395" y="372"/>
                    </a:cubicBezTo>
                    <a:lnTo>
                      <a:pt x="1395" y="372"/>
                    </a:lnTo>
                    <a:cubicBezTo>
                      <a:pt x="1364" y="372"/>
                      <a:pt x="1364" y="372"/>
                      <a:pt x="1364" y="372"/>
                    </a:cubicBezTo>
                    <a:lnTo>
                      <a:pt x="1333" y="372"/>
                    </a:lnTo>
                    <a:lnTo>
                      <a:pt x="1302" y="341"/>
                    </a:lnTo>
                    <a:cubicBezTo>
                      <a:pt x="1271" y="310"/>
                      <a:pt x="1271" y="310"/>
                      <a:pt x="1271" y="310"/>
                    </a:cubicBezTo>
                    <a:cubicBezTo>
                      <a:pt x="1240" y="278"/>
                      <a:pt x="1209" y="248"/>
                      <a:pt x="1178" y="217"/>
                    </a:cubicBezTo>
                    <a:lnTo>
                      <a:pt x="1178" y="186"/>
                    </a:lnTo>
                    <a:cubicBezTo>
                      <a:pt x="1178" y="186"/>
                      <a:pt x="1178" y="186"/>
                      <a:pt x="1178" y="155"/>
                    </a:cubicBezTo>
                    <a:lnTo>
                      <a:pt x="1209" y="124"/>
                    </a:lnTo>
                    <a:cubicBezTo>
                      <a:pt x="1209" y="93"/>
                      <a:pt x="1209" y="93"/>
                      <a:pt x="1240" y="93"/>
                    </a:cubicBezTo>
                    <a:lnTo>
                      <a:pt x="1240" y="93"/>
                    </a:lnTo>
                    <a:cubicBezTo>
                      <a:pt x="1240" y="93"/>
                      <a:pt x="1240" y="93"/>
                      <a:pt x="1271" y="93"/>
                    </a:cubicBezTo>
                    <a:lnTo>
                      <a:pt x="1271" y="93"/>
                    </a:lnTo>
                    <a:lnTo>
                      <a:pt x="1271" y="61"/>
                    </a:lnTo>
                    <a:cubicBezTo>
                      <a:pt x="1240" y="61"/>
                      <a:pt x="1240" y="61"/>
                      <a:pt x="1240" y="61"/>
                    </a:cubicBezTo>
                    <a:lnTo>
                      <a:pt x="1209" y="61"/>
                    </a:lnTo>
                    <a:cubicBezTo>
                      <a:pt x="1178" y="61"/>
                      <a:pt x="1178" y="61"/>
                      <a:pt x="1178" y="61"/>
                    </a:cubicBezTo>
                    <a:lnTo>
                      <a:pt x="1147" y="61"/>
                    </a:lnTo>
                    <a:cubicBezTo>
                      <a:pt x="1147" y="61"/>
                      <a:pt x="1116" y="61"/>
                      <a:pt x="1116" y="31"/>
                    </a:cubicBezTo>
                    <a:cubicBezTo>
                      <a:pt x="1116" y="61"/>
                      <a:pt x="1116" y="61"/>
                      <a:pt x="1085" y="61"/>
                    </a:cubicBezTo>
                    <a:cubicBezTo>
                      <a:pt x="1085" y="61"/>
                      <a:pt x="1085" y="31"/>
                      <a:pt x="1054" y="31"/>
                    </a:cubicBezTo>
                    <a:lnTo>
                      <a:pt x="1054" y="61"/>
                    </a:lnTo>
                    <a:lnTo>
                      <a:pt x="1023" y="93"/>
                    </a:lnTo>
                    <a:cubicBezTo>
                      <a:pt x="1023" y="93"/>
                      <a:pt x="1023" y="61"/>
                      <a:pt x="992" y="61"/>
                    </a:cubicBezTo>
                    <a:cubicBezTo>
                      <a:pt x="992" y="61"/>
                      <a:pt x="992" y="61"/>
                      <a:pt x="961" y="61"/>
                    </a:cubicBezTo>
                    <a:lnTo>
                      <a:pt x="961" y="93"/>
                    </a:lnTo>
                    <a:cubicBezTo>
                      <a:pt x="961" y="93"/>
                      <a:pt x="961" y="124"/>
                      <a:pt x="930" y="124"/>
                    </a:cubicBezTo>
                    <a:cubicBezTo>
                      <a:pt x="930" y="155"/>
                      <a:pt x="930" y="155"/>
                      <a:pt x="900" y="155"/>
                    </a:cubicBezTo>
                    <a:lnTo>
                      <a:pt x="900" y="155"/>
                    </a:lnTo>
                    <a:lnTo>
                      <a:pt x="900" y="186"/>
                    </a:lnTo>
                    <a:cubicBezTo>
                      <a:pt x="900" y="217"/>
                      <a:pt x="900" y="217"/>
                      <a:pt x="900" y="217"/>
                    </a:cubicBezTo>
                    <a:cubicBezTo>
                      <a:pt x="900" y="278"/>
                      <a:pt x="900" y="278"/>
                      <a:pt x="900" y="278"/>
                    </a:cubicBezTo>
                    <a:cubicBezTo>
                      <a:pt x="868" y="248"/>
                      <a:pt x="868" y="248"/>
                      <a:pt x="868" y="248"/>
                    </a:cubicBezTo>
                    <a:lnTo>
                      <a:pt x="868" y="248"/>
                    </a:lnTo>
                    <a:cubicBezTo>
                      <a:pt x="837" y="248"/>
                      <a:pt x="837" y="248"/>
                      <a:pt x="837" y="248"/>
                    </a:cubicBezTo>
                    <a:lnTo>
                      <a:pt x="837" y="248"/>
                    </a:lnTo>
                    <a:lnTo>
                      <a:pt x="806" y="248"/>
                    </a:lnTo>
                    <a:lnTo>
                      <a:pt x="806" y="248"/>
                    </a:lnTo>
                    <a:lnTo>
                      <a:pt x="806" y="248"/>
                    </a:lnTo>
                    <a:cubicBezTo>
                      <a:pt x="775" y="248"/>
                      <a:pt x="775" y="248"/>
                      <a:pt x="775" y="248"/>
                    </a:cubicBezTo>
                    <a:lnTo>
                      <a:pt x="775" y="217"/>
                    </a:lnTo>
                    <a:lnTo>
                      <a:pt x="775" y="217"/>
                    </a:lnTo>
                    <a:cubicBezTo>
                      <a:pt x="775" y="186"/>
                      <a:pt x="744" y="186"/>
                      <a:pt x="744" y="186"/>
                    </a:cubicBezTo>
                    <a:cubicBezTo>
                      <a:pt x="744" y="186"/>
                      <a:pt x="744" y="186"/>
                      <a:pt x="713" y="186"/>
                    </a:cubicBezTo>
                    <a:cubicBezTo>
                      <a:pt x="713" y="186"/>
                      <a:pt x="713" y="186"/>
                      <a:pt x="682" y="186"/>
                    </a:cubicBezTo>
                    <a:cubicBezTo>
                      <a:pt x="682" y="186"/>
                      <a:pt x="682" y="217"/>
                      <a:pt x="682" y="248"/>
                    </a:cubicBezTo>
                    <a:cubicBezTo>
                      <a:pt x="682" y="248"/>
                      <a:pt x="652" y="248"/>
                      <a:pt x="652" y="278"/>
                    </a:cubicBezTo>
                    <a:lnTo>
                      <a:pt x="652" y="278"/>
                    </a:lnTo>
                    <a:cubicBezTo>
                      <a:pt x="652" y="278"/>
                      <a:pt x="652" y="278"/>
                      <a:pt x="620" y="310"/>
                    </a:cubicBezTo>
                    <a:lnTo>
                      <a:pt x="620" y="310"/>
                    </a:lnTo>
                    <a:cubicBezTo>
                      <a:pt x="620" y="310"/>
                      <a:pt x="620" y="310"/>
                      <a:pt x="589" y="310"/>
                    </a:cubicBezTo>
                    <a:lnTo>
                      <a:pt x="589" y="310"/>
                    </a:lnTo>
                    <a:cubicBezTo>
                      <a:pt x="589" y="310"/>
                      <a:pt x="589" y="310"/>
                      <a:pt x="558" y="310"/>
                    </a:cubicBezTo>
                    <a:cubicBezTo>
                      <a:pt x="558" y="341"/>
                      <a:pt x="558" y="372"/>
                      <a:pt x="558" y="372"/>
                    </a:cubicBezTo>
                    <a:cubicBezTo>
                      <a:pt x="558" y="526"/>
                      <a:pt x="558" y="526"/>
                      <a:pt x="558" y="526"/>
                    </a:cubicBezTo>
                    <a:cubicBezTo>
                      <a:pt x="528" y="402"/>
                      <a:pt x="528" y="402"/>
                      <a:pt x="528" y="402"/>
                    </a:cubicBezTo>
                    <a:cubicBezTo>
                      <a:pt x="528" y="372"/>
                      <a:pt x="528" y="372"/>
                      <a:pt x="496" y="372"/>
                    </a:cubicBezTo>
                    <a:lnTo>
                      <a:pt x="496" y="372"/>
                    </a:lnTo>
                    <a:lnTo>
                      <a:pt x="496" y="372"/>
                    </a:lnTo>
                    <a:lnTo>
                      <a:pt x="496" y="372"/>
                    </a:lnTo>
                    <a:lnTo>
                      <a:pt x="496" y="372"/>
                    </a:lnTo>
                    <a:lnTo>
                      <a:pt x="496" y="402"/>
                    </a:lnTo>
                    <a:cubicBezTo>
                      <a:pt x="496" y="434"/>
                      <a:pt x="496" y="434"/>
                      <a:pt x="465" y="465"/>
                    </a:cubicBezTo>
                    <a:lnTo>
                      <a:pt x="465" y="465"/>
                    </a:lnTo>
                    <a:cubicBezTo>
                      <a:pt x="465" y="465"/>
                      <a:pt x="434" y="496"/>
                      <a:pt x="404" y="526"/>
                    </a:cubicBezTo>
                    <a:cubicBezTo>
                      <a:pt x="404" y="558"/>
                      <a:pt x="404" y="558"/>
                      <a:pt x="372" y="558"/>
                    </a:cubicBezTo>
                    <a:lnTo>
                      <a:pt x="372" y="558"/>
                    </a:lnTo>
                    <a:lnTo>
                      <a:pt x="372" y="558"/>
                    </a:lnTo>
                    <a:cubicBezTo>
                      <a:pt x="341" y="558"/>
                      <a:pt x="341" y="558"/>
                      <a:pt x="341" y="558"/>
                    </a:cubicBezTo>
                    <a:cubicBezTo>
                      <a:pt x="310" y="558"/>
                      <a:pt x="310" y="558"/>
                      <a:pt x="310" y="558"/>
                    </a:cubicBezTo>
                    <a:cubicBezTo>
                      <a:pt x="280" y="558"/>
                      <a:pt x="280" y="589"/>
                      <a:pt x="248" y="589"/>
                    </a:cubicBezTo>
                    <a:cubicBezTo>
                      <a:pt x="248" y="620"/>
                      <a:pt x="217" y="620"/>
                      <a:pt x="217" y="620"/>
                    </a:cubicBezTo>
                    <a:cubicBezTo>
                      <a:pt x="186" y="620"/>
                      <a:pt x="186" y="620"/>
                      <a:pt x="186" y="620"/>
                    </a:cubicBezTo>
                    <a:lnTo>
                      <a:pt x="186" y="620"/>
                    </a:lnTo>
                    <a:lnTo>
                      <a:pt x="156" y="620"/>
                    </a:lnTo>
                    <a:lnTo>
                      <a:pt x="156" y="620"/>
                    </a:lnTo>
                    <a:cubicBezTo>
                      <a:pt x="124" y="650"/>
                      <a:pt x="93" y="682"/>
                      <a:pt x="62" y="682"/>
                    </a:cubicBezTo>
                    <a:cubicBezTo>
                      <a:pt x="62" y="682"/>
                      <a:pt x="62" y="682"/>
                      <a:pt x="62" y="713"/>
                    </a:cubicBezTo>
                    <a:cubicBezTo>
                      <a:pt x="62" y="713"/>
                      <a:pt x="62" y="713"/>
                      <a:pt x="32" y="713"/>
                    </a:cubicBezTo>
                    <a:lnTo>
                      <a:pt x="32" y="713"/>
                    </a:lnTo>
                    <a:cubicBezTo>
                      <a:pt x="32" y="744"/>
                      <a:pt x="32" y="744"/>
                      <a:pt x="32" y="744"/>
                    </a:cubicBezTo>
                    <a:cubicBezTo>
                      <a:pt x="32" y="774"/>
                      <a:pt x="32" y="774"/>
                      <a:pt x="0" y="806"/>
                    </a:cubicBezTo>
                    <a:lnTo>
                      <a:pt x="0" y="806"/>
                    </a:lnTo>
                    <a:cubicBezTo>
                      <a:pt x="0" y="837"/>
                      <a:pt x="0" y="837"/>
                      <a:pt x="32" y="868"/>
                    </a:cubicBezTo>
                    <a:cubicBezTo>
                      <a:pt x="32" y="868"/>
                      <a:pt x="62" y="898"/>
                      <a:pt x="62" y="930"/>
                    </a:cubicBezTo>
                    <a:cubicBezTo>
                      <a:pt x="32" y="930"/>
                      <a:pt x="32" y="961"/>
                      <a:pt x="32" y="961"/>
                    </a:cubicBezTo>
                    <a:cubicBezTo>
                      <a:pt x="32" y="961"/>
                      <a:pt x="32" y="961"/>
                      <a:pt x="0" y="961"/>
                    </a:cubicBezTo>
                    <a:cubicBezTo>
                      <a:pt x="0" y="992"/>
                      <a:pt x="32" y="992"/>
                      <a:pt x="32" y="992"/>
                    </a:cubicBezTo>
                    <a:cubicBezTo>
                      <a:pt x="32" y="992"/>
                      <a:pt x="32" y="1022"/>
                      <a:pt x="32" y="1054"/>
                    </a:cubicBezTo>
                    <a:lnTo>
                      <a:pt x="62" y="1085"/>
                    </a:lnTo>
                    <a:cubicBezTo>
                      <a:pt x="62" y="1116"/>
                      <a:pt x="93" y="1116"/>
                      <a:pt x="93" y="1146"/>
                    </a:cubicBezTo>
                    <a:lnTo>
                      <a:pt x="93" y="1209"/>
                    </a:lnTo>
                    <a:cubicBezTo>
                      <a:pt x="93" y="1209"/>
                      <a:pt x="93" y="1240"/>
                      <a:pt x="124" y="1302"/>
                    </a:cubicBezTo>
                    <a:lnTo>
                      <a:pt x="124" y="1302"/>
                    </a:lnTo>
                    <a:cubicBezTo>
                      <a:pt x="124" y="1333"/>
                      <a:pt x="124" y="1364"/>
                      <a:pt x="124" y="1364"/>
                    </a:cubicBezTo>
                    <a:cubicBezTo>
                      <a:pt x="124" y="1394"/>
                      <a:pt x="124" y="1394"/>
                      <a:pt x="124" y="1394"/>
                    </a:cubicBezTo>
                    <a:cubicBezTo>
                      <a:pt x="124" y="1426"/>
                      <a:pt x="124" y="1426"/>
                      <a:pt x="93" y="1426"/>
                    </a:cubicBezTo>
                    <a:cubicBezTo>
                      <a:pt x="93" y="1457"/>
                      <a:pt x="124" y="1457"/>
                      <a:pt x="124" y="1457"/>
                    </a:cubicBezTo>
                    <a:lnTo>
                      <a:pt x="124" y="1487"/>
                    </a:lnTo>
                    <a:cubicBezTo>
                      <a:pt x="156" y="1487"/>
                      <a:pt x="186" y="1487"/>
                      <a:pt x="186" y="1487"/>
                    </a:cubicBezTo>
                    <a:cubicBezTo>
                      <a:pt x="186" y="1487"/>
                      <a:pt x="186" y="1487"/>
                      <a:pt x="217" y="1487"/>
                    </a:cubicBezTo>
                    <a:lnTo>
                      <a:pt x="217" y="1487"/>
                    </a:lnTo>
                    <a:lnTo>
                      <a:pt x="248" y="1487"/>
                    </a:lnTo>
                    <a:lnTo>
                      <a:pt x="248" y="1487"/>
                    </a:lnTo>
                    <a:cubicBezTo>
                      <a:pt x="248" y="1457"/>
                      <a:pt x="310" y="1426"/>
                      <a:pt x="372" y="1426"/>
                    </a:cubicBezTo>
                    <a:cubicBezTo>
                      <a:pt x="372" y="1426"/>
                      <a:pt x="372" y="1426"/>
                      <a:pt x="404" y="1426"/>
                    </a:cubicBezTo>
                    <a:cubicBezTo>
                      <a:pt x="434" y="1426"/>
                      <a:pt x="465" y="1426"/>
                      <a:pt x="465" y="1426"/>
                    </a:cubicBezTo>
                    <a:lnTo>
                      <a:pt x="465" y="1426"/>
                    </a:lnTo>
                    <a:cubicBezTo>
                      <a:pt x="465" y="1426"/>
                      <a:pt x="496" y="1426"/>
                      <a:pt x="528" y="1426"/>
                    </a:cubicBezTo>
                    <a:lnTo>
                      <a:pt x="528" y="1426"/>
                    </a:lnTo>
                    <a:cubicBezTo>
                      <a:pt x="528" y="1426"/>
                      <a:pt x="528" y="1426"/>
                      <a:pt x="558" y="1426"/>
                    </a:cubicBezTo>
                    <a:cubicBezTo>
                      <a:pt x="558" y="1394"/>
                      <a:pt x="558" y="1394"/>
                      <a:pt x="558" y="1394"/>
                    </a:cubicBezTo>
                    <a:cubicBezTo>
                      <a:pt x="558" y="1394"/>
                      <a:pt x="558" y="1394"/>
                      <a:pt x="558" y="1364"/>
                    </a:cubicBezTo>
                    <a:cubicBezTo>
                      <a:pt x="558" y="1364"/>
                      <a:pt x="589" y="1333"/>
                      <a:pt x="652" y="1333"/>
                    </a:cubicBezTo>
                    <a:lnTo>
                      <a:pt x="652" y="1333"/>
                    </a:lnTo>
                    <a:cubicBezTo>
                      <a:pt x="682" y="1333"/>
                      <a:pt x="713" y="1302"/>
                      <a:pt x="775" y="1302"/>
                    </a:cubicBezTo>
                    <a:lnTo>
                      <a:pt x="806" y="1302"/>
                    </a:lnTo>
                    <a:cubicBezTo>
                      <a:pt x="806" y="1270"/>
                      <a:pt x="837" y="1270"/>
                      <a:pt x="837" y="1270"/>
                    </a:cubicBezTo>
                    <a:cubicBezTo>
                      <a:pt x="868" y="1270"/>
                      <a:pt x="868" y="1270"/>
                      <a:pt x="868" y="1270"/>
                    </a:cubicBezTo>
                    <a:lnTo>
                      <a:pt x="900" y="1270"/>
                    </a:lnTo>
                    <a:lnTo>
                      <a:pt x="900" y="1270"/>
                    </a:lnTo>
                    <a:lnTo>
                      <a:pt x="930" y="1270"/>
                    </a:lnTo>
                    <a:lnTo>
                      <a:pt x="961" y="1270"/>
                    </a:lnTo>
                    <a:cubicBezTo>
                      <a:pt x="992" y="1270"/>
                      <a:pt x="992" y="1270"/>
                      <a:pt x="1023" y="1270"/>
                    </a:cubicBezTo>
                    <a:cubicBezTo>
                      <a:pt x="1023" y="1302"/>
                      <a:pt x="1054" y="1302"/>
                      <a:pt x="1085" y="1302"/>
                    </a:cubicBezTo>
                    <a:cubicBezTo>
                      <a:pt x="1116" y="1302"/>
                      <a:pt x="1147" y="1333"/>
                      <a:pt x="1147" y="1364"/>
                    </a:cubicBezTo>
                    <a:lnTo>
                      <a:pt x="1178" y="1364"/>
                    </a:lnTo>
                    <a:cubicBezTo>
                      <a:pt x="1178" y="1394"/>
                      <a:pt x="1209" y="1426"/>
                      <a:pt x="1209" y="1457"/>
                    </a:cubicBezTo>
                    <a:cubicBezTo>
                      <a:pt x="1209" y="1457"/>
                      <a:pt x="1209" y="1457"/>
                      <a:pt x="1240" y="1457"/>
                    </a:cubicBezTo>
                    <a:cubicBezTo>
                      <a:pt x="1240" y="1426"/>
                      <a:pt x="1271" y="1394"/>
                      <a:pt x="1302" y="1394"/>
                    </a:cubicBezTo>
                    <a:lnTo>
                      <a:pt x="1302" y="1364"/>
                    </a:lnTo>
                    <a:cubicBezTo>
                      <a:pt x="1302" y="1333"/>
                      <a:pt x="1302" y="1333"/>
                      <a:pt x="1302" y="1333"/>
                    </a:cubicBezTo>
                    <a:cubicBezTo>
                      <a:pt x="1364" y="1333"/>
                      <a:pt x="1364" y="1333"/>
                      <a:pt x="1364" y="1333"/>
                    </a:cubicBezTo>
                    <a:cubicBezTo>
                      <a:pt x="1364" y="1364"/>
                      <a:pt x="1364" y="1364"/>
                      <a:pt x="1364" y="1364"/>
                    </a:cubicBezTo>
                    <a:cubicBezTo>
                      <a:pt x="1364" y="1394"/>
                      <a:pt x="1364" y="1394"/>
                      <a:pt x="1364" y="1426"/>
                    </a:cubicBezTo>
                    <a:lnTo>
                      <a:pt x="1364" y="1426"/>
                    </a:lnTo>
                    <a:cubicBezTo>
                      <a:pt x="1364" y="1457"/>
                      <a:pt x="1395" y="1487"/>
                      <a:pt x="1395" y="1487"/>
                    </a:cubicBezTo>
                    <a:cubicBezTo>
                      <a:pt x="1395" y="1518"/>
                      <a:pt x="1395" y="1518"/>
                      <a:pt x="1395" y="1518"/>
                    </a:cubicBezTo>
                    <a:lnTo>
                      <a:pt x="1426" y="1550"/>
                    </a:lnTo>
                    <a:cubicBezTo>
                      <a:pt x="1457" y="1581"/>
                      <a:pt x="1457" y="1611"/>
                      <a:pt x="1457" y="1642"/>
                    </a:cubicBezTo>
                    <a:lnTo>
                      <a:pt x="1457" y="1642"/>
                    </a:lnTo>
                    <a:lnTo>
                      <a:pt x="1488" y="1674"/>
                    </a:lnTo>
                    <a:cubicBezTo>
                      <a:pt x="1488" y="1674"/>
                      <a:pt x="1488" y="1705"/>
                      <a:pt x="1519" y="1705"/>
                    </a:cubicBezTo>
                    <a:cubicBezTo>
                      <a:pt x="1519" y="1705"/>
                      <a:pt x="1519" y="1705"/>
                      <a:pt x="1550" y="1705"/>
                    </a:cubicBezTo>
                    <a:cubicBezTo>
                      <a:pt x="1581" y="1705"/>
                      <a:pt x="1581" y="1705"/>
                      <a:pt x="1581" y="1705"/>
                    </a:cubicBezTo>
                    <a:lnTo>
                      <a:pt x="1581" y="1705"/>
                    </a:lnTo>
                    <a:cubicBezTo>
                      <a:pt x="1612" y="1705"/>
                      <a:pt x="1612" y="1705"/>
                      <a:pt x="1643" y="1735"/>
                    </a:cubicBezTo>
                    <a:lnTo>
                      <a:pt x="1643" y="1735"/>
                    </a:lnTo>
                    <a:cubicBezTo>
                      <a:pt x="1643" y="1735"/>
                      <a:pt x="1643" y="1735"/>
                      <a:pt x="1674" y="1735"/>
                    </a:cubicBezTo>
                    <a:lnTo>
                      <a:pt x="1674" y="1705"/>
                    </a:lnTo>
                    <a:cubicBezTo>
                      <a:pt x="1705" y="1705"/>
                      <a:pt x="1705" y="1705"/>
                      <a:pt x="1736" y="1705"/>
                    </a:cubicBezTo>
                    <a:lnTo>
                      <a:pt x="1736" y="1705"/>
                    </a:lnTo>
                    <a:lnTo>
                      <a:pt x="1736" y="1705"/>
                    </a:lnTo>
                    <a:cubicBezTo>
                      <a:pt x="1767" y="1705"/>
                      <a:pt x="1767" y="1705"/>
                      <a:pt x="1798" y="1735"/>
                    </a:cubicBezTo>
                    <a:lnTo>
                      <a:pt x="1798" y="1735"/>
                    </a:lnTo>
                    <a:cubicBezTo>
                      <a:pt x="1829" y="1735"/>
                      <a:pt x="1829" y="1705"/>
                      <a:pt x="1860" y="1705"/>
                    </a:cubicBezTo>
                    <a:lnTo>
                      <a:pt x="1860" y="1705"/>
                    </a:lnTo>
                    <a:cubicBezTo>
                      <a:pt x="1860" y="1674"/>
                      <a:pt x="1891" y="1674"/>
                      <a:pt x="1922" y="1674"/>
                    </a:cubicBezTo>
                    <a:lnTo>
                      <a:pt x="1922" y="1674"/>
                    </a:lnTo>
                    <a:lnTo>
                      <a:pt x="1922" y="1674"/>
                    </a:lnTo>
                    <a:cubicBezTo>
                      <a:pt x="1953" y="1674"/>
                      <a:pt x="1953" y="1674"/>
                      <a:pt x="1953" y="1674"/>
                    </a:cubicBezTo>
                    <a:cubicBezTo>
                      <a:pt x="1984" y="1674"/>
                      <a:pt x="1984" y="1674"/>
                      <a:pt x="1984" y="1674"/>
                    </a:cubicBezTo>
                    <a:cubicBezTo>
                      <a:pt x="1984" y="1674"/>
                      <a:pt x="1984" y="1674"/>
                      <a:pt x="1984" y="1642"/>
                    </a:cubicBezTo>
                    <a:lnTo>
                      <a:pt x="1984" y="1642"/>
                    </a:lnTo>
                    <a:cubicBezTo>
                      <a:pt x="1984" y="1642"/>
                      <a:pt x="1984" y="1611"/>
                      <a:pt x="1984" y="1581"/>
                    </a:cubicBezTo>
                    <a:cubicBezTo>
                      <a:pt x="2015" y="1518"/>
                      <a:pt x="2046" y="1487"/>
                      <a:pt x="2046" y="1457"/>
                    </a:cubicBezTo>
                    <a:lnTo>
                      <a:pt x="2046" y="1426"/>
                    </a:lnTo>
                    <a:lnTo>
                      <a:pt x="2046" y="1426"/>
                    </a:lnTo>
                    <a:cubicBezTo>
                      <a:pt x="2046" y="1394"/>
                      <a:pt x="2077" y="1364"/>
                      <a:pt x="2108" y="1364"/>
                    </a:cubicBezTo>
                    <a:cubicBezTo>
                      <a:pt x="2108" y="1333"/>
                      <a:pt x="2108" y="1333"/>
                      <a:pt x="2139" y="1333"/>
                    </a:cubicBezTo>
                    <a:cubicBezTo>
                      <a:pt x="2139" y="1302"/>
                      <a:pt x="2139" y="1270"/>
                      <a:pt x="2139" y="1270"/>
                    </a:cubicBezTo>
                    <a:cubicBezTo>
                      <a:pt x="2170" y="1240"/>
                      <a:pt x="2170" y="1209"/>
                      <a:pt x="2170" y="1209"/>
                    </a:cubicBezTo>
                    <a:cubicBezTo>
                      <a:pt x="2170" y="1209"/>
                      <a:pt x="2170" y="1146"/>
                      <a:pt x="2170" y="1116"/>
                    </a:cubicBezTo>
                    <a:lnTo>
                      <a:pt x="2170" y="1116"/>
                    </a:lnTo>
                    <a:lnTo>
                      <a:pt x="2170" y="1085"/>
                    </a:lnTo>
                    <a:cubicBezTo>
                      <a:pt x="2170" y="1085"/>
                      <a:pt x="2170" y="1085"/>
                      <a:pt x="2170" y="1054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Freeform 143"/>
              <p:cNvSpPr>
                <a:spLocks noChangeArrowheads="1"/>
              </p:cNvSpPr>
              <p:nvPr/>
            </p:nvSpPr>
            <p:spPr bwMode="auto">
              <a:xfrm>
                <a:off x="5565775" y="2538413"/>
                <a:ext cx="201613" cy="246062"/>
              </a:xfrm>
              <a:custGeom>
                <a:avLst/>
                <a:gdLst>
                  <a:gd name="T0" fmla="*/ 465 w 559"/>
                  <a:gd name="T1" fmla="*/ 403 h 683"/>
                  <a:gd name="T2" fmla="*/ 434 w 559"/>
                  <a:gd name="T3" fmla="*/ 372 h 683"/>
                  <a:gd name="T4" fmla="*/ 434 w 559"/>
                  <a:gd name="T5" fmla="*/ 310 h 683"/>
                  <a:gd name="T6" fmla="*/ 404 w 559"/>
                  <a:gd name="T7" fmla="*/ 279 h 683"/>
                  <a:gd name="T8" fmla="*/ 372 w 559"/>
                  <a:gd name="T9" fmla="*/ 279 h 683"/>
                  <a:gd name="T10" fmla="*/ 341 w 559"/>
                  <a:gd name="T11" fmla="*/ 248 h 683"/>
                  <a:gd name="T12" fmla="*/ 341 w 559"/>
                  <a:gd name="T13" fmla="*/ 217 h 683"/>
                  <a:gd name="T14" fmla="*/ 341 w 559"/>
                  <a:gd name="T15" fmla="*/ 217 h 683"/>
                  <a:gd name="T16" fmla="*/ 280 w 559"/>
                  <a:gd name="T17" fmla="*/ 186 h 683"/>
                  <a:gd name="T18" fmla="*/ 217 w 559"/>
                  <a:gd name="T19" fmla="*/ 124 h 683"/>
                  <a:gd name="T20" fmla="*/ 155 w 559"/>
                  <a:gd name="T21" fmla="*/ 62 h 683"/>
                  <a:gd name="T22" fmla="*/ 124 w 559"/>
                  <a:gd name="T23" fmla="*/ 31 h 683"/>
                  <a:gd name="T24" fmla="*/ 93 w 559"/>
                  <a:gd name="T25" fmla="*/ 0 h 683"/>
                  <a:gd name="T26" fmla="*/ 93 w 559"/>
                  <a:gd name="T27" fmla="*/ 0 h 683"/>
                  <a:gd name="T28" fmla="*/ 32 w 559"/>
                  <a:gd name="T29" fmla="*/ 0 h 683"/>
                  <a:gd name="T30" fmla="*/ 0 w 559"/>
                  <a:gd name="T31" fmla="*/ 0 h 683"/>
                  <a:gd name="T32" fmla="*/ 32 w 559"/>
                  <a:gd name="T33" fmla="*/ 31 h 683"/>
                  <a:gd name="T34" fmla="*/ 63 w 559"/>
                  <a:gd name="T35" fmla="*/ 62 h 683"/>
                  <a:gd name="T36" fmla="*/ 93 w 559"/>
                  <a:gd name="T37" fmla="*/ 93 h 683"/>
                  <a:gd name="T38" fmla="*/ 124 w 559"/>
                  <a:gd name="T39" fmla="*/ 155 h 683"/>
                  <a:gd name="T40" fmla="*/ 187 w 559"/>
                  <a:gd name="T41" fmla="*/ 186 h 683"/>
                  <a:gd name="T42" fmla="*/ 217 w 559"/>
                  <a:gd name="T43" fmla="*/ 248 h 683"/>
                  <a:gd name="T44" fmla="*/ 217 w 559"/>
                  <a:gd name="T45" fmla="*/ 279 h 683"/>
                  <a:gd name="T46" fmla="*/ 310 w 559"/>
                  <a:gd name="T47" fmla="*/ 403 h 683"/>
                  <a:gd name="T48" fmla="*/ 372 w 559"/>
                  <a:gd name="T49" fmla="*/ 527 h 683"/>
                  <a:gd name="T50" fmla="*/ 434 w 559"/>
                  <a:gd name="T51" fmla="*/ 589 h 683"/>
                  <a:gd name="T52" fmla="*/ 465 w 559"/>
                  <a:gd name="T53" fmla="*/ 620 h 683"/>
                  <a:gd name="T54" fmla="*/ 496 w 559"/>
                  <a:gd name="T55" fmla="*/ 651 h 683"/>
                  <a:gd name="T56" fmla="*/ 528 w 559"/>
                  <a:gd name="T57" fmla="*/ 651 h 683"/>
                  <a:gd name="T58" fmla="*/ 558 w 559"/>
                  <a:gd name="T59" fmla="*/ 651 h 683"/>
                  <a:gd name="T60" fmla="*/ 558 w 559"/>
                  <a:gd name="T61" fmla="*/ 589 h 683"/>
                  <a:gd name="T62" fmla="*/ 558 w 559"/>
                  <a:gd name="T63" fmla="*/ 558 h 683"/>
                  <a:gd name="T64" fmla="*/ 528 w 559"/>
                  <a:gd name="T65" fmla="*/ 527 h 683"/>
                  <a:gd name="T66" fmla="*/ 528 w 559"/>
                  <a:gd name="T67" fmla="*/ 496 h 683"/>
                  <a:gd name="T68" fmla="*/ 496 w 559"/>
                  <a:gd name="T69" fmla="*/ 46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9" h="683">
                    <a:moveTo>
                      <a:pt x="465" y="403"/>
                    </a:moveTo>
                    <a:lnTo>
                      <a:pt x="465" y="403"/>
                    </a:lnTo>
                    <a:lnTo>
                      <a:pt x="465" y="403"/>
                    </a:lnTo>
                    <a:cubicBezTo>
                      <a:pt x="465" y="403"/>
                      <a:pt x="434" y="403"/>
                      <a:pt x="434" y="372"/>
                    </a:cubicBezTo>
                    <a:cubicBezTo>
                      <a:pt x="434" y="372"/>
                      <a:pt x="434" y="372"/>
                      <a:pt x="434" y="341"/>
                    </a:cubicBezTo>
                    <a:cubicBezTo>
                      <a:pt x="434" y="341"/>
                      <a:pt x="404" y="341"/>
                      <a:pt x="434" y="310"/>
                    </a:cubicBezTo>
                    <a:lnTo>
                      <a:pt x="434" y="310"/>
                    </a:lnTo>
                    <a:cubicBezTo>
                      <a:pt x="404" y="310"/>
                      <a:pt x="404" y="310"/>
                      <a:pt x="404" y="279"/>
                    </a:cubicBezTo>
                    <a:lnTo>
                      <a:pt x="404" y="279"/>
                    </a:lnTo>
                    <a:lnTo>
                      <a:pt x="372" y="279"/>
                    </a:lnTo>
                    <a:lnTo>
                      <a:pt x="372" y="279"/>
                    </a:lnTo>
                    <a:cubicBezTo>
                      <a:pt x="341" y="248"/>
                      <a:pt x="341" y="248"/>
                      <a:pt x="341" y="248"/>
                    </a:cubicBezTo>
                    <a:lnTo>
                      <a:pt x="341" y="248"/>
                    </a:lnTo>
                    <a:lnTo>
                      <a:pt x="341" y="217"/>
                    </a:lnTo>
                    <a:lnTo>
                      <a:pt x="341" y="217"/>
                    </a:lnTo>
                    <a:lnTo>
                      <a:pt x="341" y="217"/>
                    </a:lnTo>
                    <a:cubicBezTo>
                      <a:pt x="310" y="217"/>
                      <a:pt x="310" y="186"/>
                      <a:pt x="310" y="186"/>
                    </a:cubicBezTo>
                    <a:cubicBezTo>
                      <a:pt x="280" y="186"/>
                      <a:pt x="280" y="186"/>
                      <a:pt x="280" y="186"/>
                    </a:cubicBezTo>
                    <a:cubicBezTo>
                      <a:pt x="280" y="186"/>
                      <a:pt x="248" y="186"/>
                      <a:pt x="217" y="186"/>
                    </a:cubicBezTo>
                    <a:cubicBezTo>
                      <a:pt x="217" y="155"/>
                      <a:pt x="217" y="155"/>
                      <a:pt x="217" y="124"/>
                    </a:cubicBezTo>
                    <a:lnTo>
                      <a:pt x="217" y="124"/>
                    </a:lnTo>
                    <a:cubicBezTo>
                      <a:pt x="187" y="124"/>
                      <a:pt x="155" y="93"/>
                      <a:pt x="155" y="62"/>
                    </a:cubicBezTo>
                    <a:cubicBezTo>
                      <a:pt x="124" y="62"/>
                      <a:pt x="124" y="62"/>
                      <a:pt x="124" y="31"/>
                    </a:cubicBezTo>
                    <a:lnTo>
                      <a:pt x="124" y="31"/>
                    </a:lnTo>
                    <a:cubicBezTo>
                      <a:pt x="124" y="31"/>
                      <a:pt x="124" y="31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93" y="0"/>
                      <a:pt x="93" y="0"/>
                      <a:pt x="63" y="0"/>
                    </a:cubicBezTo>
                    <a:cubicBezTo>
                      <a:pt x="63" y="0"/>
                      <a:pt x="63" y="0"/>
                      <a:pt x="32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32" y="0"/>
                      <a:pt x="32" y="0"/>
                      <a:pt x="32" y="31"/>
                    </a:cubicBezTo>
                    <a:cubicBezTo>
                      <a:pt x="32" y="31"/>
                      <a:pt x="32" y="62"/>
                      <a:pt x="63" y="62"/>
                    </a:cubicBezTo>
                    <a:lnTo>
                      <a:pt x="63" y="62"/>
                    </a:lnTo>
                    <a:lnTo>
                      <a:pt x="93" y="62"/>
                    </a:lnTo>
                    <a:lnTo>
                      <a:pt x="93" y="93"/>
                    </a:lnTo>
                    <a:cubicBezTo>
                      <a:pt x="124" y="124"/>
                      <a:pt x="124" y="124"/>
                      <a:pt x="124" y="155"/>
                    </a:cubicBezTo>
                    <a:lnTo>
                      <a:pt x="124" y="155"/>
                    </a:lnTo>
                    <a:lnTo>
                      <a:pt x="155" y="155"/>
                    </a:lnTo>
                    <a:lnTo>
                      <a:pt x="187" y="186"/>
                    </a:lnTo>
                    <a:lnTo>
                      <a:pt x="187" y="186"/>
                    </a:lnTo>
                    <a:cubicBezTo>
                      <a:pt x="187" y="217"/>
                      <a:pt x="217" y="217"/>
                      <a:pt x="217" y="248"/>
                    </a:cubicBezTo>
                    <a:lnTo>
                      <a:pt x="217" y="248"/>
                    </a:lnTo>
                    <a:lnTo>
                      <a:pt x="217" y="279"/>
                    </a:lnTo>
                    <a:cubicBezTo>
                      <a:pt x="217" y="279"/>
                      <a:pt x="217" y="279"/>
                      <a:pt x="248" y="310"/>
                    </a:cubicBezTo>
                    <a:cubicBezTo>
                      <a:pt x="248" y="310"/>
                      <a:pt x="280" y="372"/>
                      <a:pt x="310" y="403"/>
                    </a:cubicBezTo>
                    <a:cubicBezTo>
                      <a:pt x="310" y="434"/>
                      <a:pt x="310" y="465"/>
                      <a:pt x="310" y="465"/>
                    </a:cubicBezTo>
                    <a:cubicBezTo>
                      <a:pt x="310" y="465"/>
                      <a:pt x="341" y="496"/>
                      <a:pt x="372" y="527"/>
                    </a:cubicBezTo>
                    <a:lnTo>
                      <a:pt x="404" y="589"/>
                    </a:lnTo>
                    <a:cubicBezTo>
                      <a:pt x="434" y="589"/>
                      <a:pt x="434" y="589"/>
                      <a:pt x="434" y="589"/>
                    </a:cubicBezTo>
                    <a:lnTo>
                      <a:pt x="465" y="620"/>
                    </a:lnTo>
                    <a:lnTo>
                      <a:pt x="465" y="620"/>
                    </a:lnTo>
                    <a:lnTo>
                      <a:pt x="465" y="620"/>
                    </a:lnTo>
                    <a:cubicBezTo>
                      <a:pt x="465" y="651"/>
                      <a:pt x="496" y="651"/>
                      <a:pt x="496" y="651"/>
                    </a:cubicBezTo>
                    <a:lnTo>
                      <a:pt x="496" y="682"/>
                    </a:lnTo>
                    <a:cubicBezTo>
                      <a:pt x="528" y="682"/>
                      <a:pt x="528" y="651"/>
                      <a:pt x="528" y="651"/>
                    </a:cubicBezTo>
                    <a:cubicBezTo>
                      <a:pt x="528" y="651"/>
                      <a:pt x="528" y="651"/>
                      <a:pt x="558" y="651"/>
                    </a:cubicBezTo>
                    <a:lnTo>
                      <a:pt x="558" y="651"/>
                    </a:lnTo>
                    <a:lnTo>
                      <a:pt x="558" y="651"/>
                    </a:lnTo>
                    <a:cubicBezTo>
                      <a:pt x="558" y="651"/>
                      <a:pt x="558" y="620"/>
                      <a:pt x="558" y="589"/>
                    </a:cubicBezTo>
                    <a:lnTo>
                      <a:pt x="558" y="589"/>
                    </a:lnTo>
                    <a:lnTo>
                      <a:pt x="558" y="558"/>
                    </a:lnTo>
                    <a:lnTo>
                      <a:pt x="558" y="558"/>
                    </a:lnTo>
                    <a:cubicBezTo>
                      <a:pt x="528" y="527"/>
                      <a:pt x="528" y="527"/>
                      <a:pt x="528" y="527"/>
                    </a:cubicBezTo>
                    <a:cubicBezTo>
                      <a:pt x="558" y="527"/>
                      <a:pt x="558" y="527"/>
                      <a:pt x="558" y="527"/>
                    </a:cubicBezTo>
                    <a:cubicBezTo>
                      <a:pt x="528" y="527"/>
                      <a:pt x="528" y="496"/>
                      <a:pt x="528" y="496"/>
                    </a:cubicBezTo>
                    <a:lnTo>
                      <a:pt x="528" y="496"/>
                    </a:lnTo>
                    <a:cubicBezTo>
                      <a:pt x="528" y="496"/>
                      <a:pt x="496" y="496"/>
                      <a:pt x="496" y="465"/>
                    </a:cubicBezTo>
                    <a:cubicBezTo>
                      <a:pt x="465" y="465"/>
                      <a:pt x="465" y="434"/>
                      <a:pt x="465" y="40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Freeform 144"/>
              <p:cNvSpPr>
                <a:spLocks noChangeArrowheads="1"/>
              </p:cNvSpPr>
              <p:nvPr/>
            </p:nvSpPr>
            <p:spPr bwMode="auto">
              <a:xfrm>
                <a:off x="3513138" y="1377950"/>
                <a:ext cx="33337" cy="11113"/>
              </a:xfrm>
              <a:custGeom>
                <a:avLst/>
                <a:gdLst>
                  <a:gd name="T0" fmla="*/ 62 w 94"/>
                  <a:gd name="T1" fmla="*/ 0 h 33"/>
                  <a:gd name="T2" fmla="*/ 62 w 94"/>
                  <a:gd name="T3" fmla="*/ 0 h 33"/>
                  <a:gd name="T4" fmla="*/ 62 w 94"/>
                  <a:gd name="T5" fmla="*/ 0 h 33"/>
                  <a:gd name="T6" fmla="*/ 32 w 94"/>
                  <a:gd name="T7" fmla="*/ 0 h 33"/>
                  <a:gd name="T8" fmla="*/ 32 w 94"/>
                  <a:gd name="T9" fmla="*/ 0 h 33"/>
                  <a:gd name="T10" fmla="*/ 32 w 94"/>
                  <a:gd name="T11" fmla="*/ 0 h 33"/>
                  <a:gd name="T12" fmla="*/ 0 w 94"/>
                  <a:gd name="T13" fmla="*/ 0 h 33"/>
                  <a:gd name="T14" fmla="*/ 0 w 94"/>
                  <a:gd name="T15" fmla="*/ 0 h 33"/>
                  <a:gd name="T16" fmla="*/ 0 w 94"/>
                  <a:gd name="T17" fmla="*/ 0 h 33"/>
                  <a:gd name="T18" fmla="*/ 0 w 94"/>
                  <a:gd name="T19" fmla="*/ 32 h 33"/>
                  <a:gd name="T20" fmla="*/ 0 w 94"/>
                  <a:gd name="T21" fmla="*/ 32 h 33"/>
                  <a:gd name="T22" fmla="*/ 0 w 94"/>
                  <a:gd name="T23" fmla="*/ 32 h 33"/>
                  <a:gd name="T24" fmla="*/ 0 w 94"/>
                  <a:gd name="T25" fmla="*/ 32 h 33"/>
                  <a:gd name="T26" fmla="*/ 32 w 94"/>
                  <a:gd name="T27" fmla="*/ 32 h 33"/>
                  <a:gd name="T28" fmla="*/ 62 w 94"/>
                  <a:gd name="T29" fmla="*/ 32 h 33"/>
                  <a:gd name="T30" fmla="*/ 62 w 94"/>
                  <a:gd name="T31" fmla="*/ 32 h 33"/>
                  <a:gd name="T32" fmla="*/ 93 w 94"/>
                  <a:gd name="T33" fmla="*/ 32 h 33"/>
                  <a:gd name="T34" fmla="*/ 93 w 94"/>
                  <a:gd name="T35" fmla="*/ 32 h 33"/>
                  <a:gd name="T36" fmla="*/ 62 w 94"/>
                  <a:gd name="T3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4" h="33">
                    <a:moveTo>
                      <a:pt x="62" y="0"/>
                    </a:moveTo>
                    <a:lnTo>
                      <a:pt x="62" y="0"/>
                    </a:lnTo>
                    <a:lnTo>
                      <a:pt x="6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cubicBezTo>
                      <a:pt x="32" y="32"/>
                      <a:pt x="32" y="32"/>
                      <a:pt x="32" y="32"/>
                    </a:cubicBezTo>
                    <a:cubicBezTo>
                      <a:pt x="62" y="32"/>
                      <a:pt x="62" y="32"/>
                      <a:pt x="62" y="32"/>
                    </a:cubicBezTo>
                    <a:lnTo>
                      <a:pt x="62" y="32"/>
                    </a:lnTo>
                    <a:lnTo>
                      <a:pt x="93" y="32"/>
                    </a:lnTo>
                    <a:lnTo>
                      <a:pt x="93" y="32"/>
                    </a:lnTo>
                    <a:cubicBezTo>
                      <a:pt x="93" y="32"/>
                      <a:pt x="62" y="32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Freeform 145"/>
              <p:cNvSpPr>
                <a:spLocks noChangeArrowheads="1"/>
              </p:cNvSpPr>
              <p:nvPr/>
            </p:nvSpPr>
            <p:spPr bwMode="auto">
              <a:xfrm>
                <a:off x="3467100" y="1401763"/>
                <a:ext cx="66675" cy="55562"/>
              </a:xfrm>
              <a:custGeom>
                <a:avLst/>
                <a:gdLst>
                  <a:gd name="T0" fmla="*/ 186 w 187"/>
                  <a:gd name="T1" fmla="*/ 62 h 155"/>
                  <a:gd name="T2" fmla="*/ 186 w 187"/>
                  <a:gd name="T3" fmla="*/ 62 h 155"/>
                  <a:gd name="T4" fmla="*/ 186 w 187"/>
                  <a:gd name="T5" fmla="*/ 30 h 155"/>
                  <a:gd name="T6" fmla="*/ 156 w 187"/>
                  <a:gd name="T7" fmla="*/ 30 h 155"/>
                  <a:gd name="T8" fmla="*/ 124 w 187"/>
                  <a:gd name="T9" fmla="*/ 30 h 155"/>
                  <a:gd name="T10" fmla="*/ 93 w 187"/>
                  <a:gd name="T11" fmla="*/ 0 h 155"/>
                  <a:gd name="T12" fmla="*/ 32 w 187"/>
                  <a:gd name="T13" fmla="*/ 0 h 155"/>
                  <a:gd name="T14" fmla="*/ 32 w 187"/>
                  <a:gd name="T15" fmla="*/ 0 h 155"/>
                  <a:gd name="T16" fmla="*/ 32 w 187"/>
                  <a:gd name="T17" fmla="*/ 0 h 155"/>
                  <a:gd name="T18" fmla="*/ 0 w 187"/>
                  <a:gd name="T19" fmla="*/ 0 h 155"/>
                  <a:gd name="T20" fmla="*/ 0 w 187"/>
                  <a:gd name="T21" fmla="*/ 0 h 155"/>
                  <a:gd name="T22" fmla="*/ 0 w 187"/>
                  <a:gd name="T23" fmla="*/ 0 h 155"/>
                  <a:gd name="T24" fmla="*/ 0 w 187"/>
                  <a:gd name="T25" fmla="*/ 0 h 155"/>
                  <a:gd name="T26" fmla="*/ 0 w 187"/>
                  <a:gd name="T27" fmla="*/ 30 h 155"/>
                  <a:gd name="T28" fmla="*/ 32 w 187"/>
                  <a:gd name="T29" fmla="*/ 30 h 155"/>
                  <a:gd name="T30" fmla="*/ 32 w 187"/>
                  <a:gd name="T31" fmla="*/ 30 h 155"/>
                  <a:gd name="T32" fmla="*/ 62 w 187"/>
                  <a:gd name="T33" fmla="*/ 62 h 155"/>
                  <a:gd name="T34" fmla="*/ 32 w 187"/>
                  <a:gd name="T35" fmla="*/ 93 h 155"/>
                  <a:gd name="T36" fmla="*/ 32 w 187"/>
                  <a:gd name="T37" fmla="*/ 124 h 155"/>
                  <a:gd name="T38" fmla="*/ 0 w 187"/>
                  <a:gd name="T39" fmla="*/ 124 h 155"/>
                  <a:gd name="T40" fmla="*/ 0 w 187"/>
                  <a:gd name="T41" fmla="*/ 154 h 155"/>
                  <a:gd name="T42" fmla="*/ 0 w 187"/>
                  <a:gd name="T43" fmla="*/ 154 h 155"/>
                  <a:gd name="T44" fmla="*/ 32 w 187"/>
                  <a:gd name="T45" fmla="*/ 154 h 155"/>
                  <a:gd name="T46" fmla="*/ 32 w 187"/>
                  <a:gd name="T47" fmla="*/ 154 h 155"/>
                  <a:gd name="T48" fmla="*/ 32 w 187"/>
                  <a:gd name="T49" fmla="*/ 154 h 155"/>
                  <a:gd name="T50" fmla="*/ 62 w 187"/>
                  <a:gd name="T51" fmla="*/ 154 h 155"/>
                  <a:gd name="T52" fmla="*/ 93 w 187"/>
                  <a:gd name="T53" fmla="*/ 124 h 155"/>
                  <a:gd name="T54" fmla="*/ 93 w 187"/>
                  <a:gd name="T55" fmla="*/ 124 h 155"/>
                  <a:gd name="T56" fmla="*/ 93 w 187"/>
                  <a:gd name="T57" fmla="*/ 124 h 155"/>
                  <a:gd name="T58" fmla="*/ 156 w 187"/>
                  <a:gd name="T59" fmla="*/ 93 h 155"/>
                  <a:gd name="T60" fmla="*/ 156 w 187"/>
                  <a:gd name="T61" fmla="*/ 93 h 155"/>
                  <a:gd name="T62" fmla="*/ 156 w 187"/>
                  <a:gd name="T63" fmla="*/ 93 h 155"/>
                  <a:gd name="T64" fmla="*/ 186 w 187"/>
                  <a:gd name="T65" fmla="*/ 93 h 155"/>
                  <a:gd name="T66" fmla="*/ 186 w 187"/>
                  <a:gd name="T67" fmla="*/ 93 h 155"/>
                  <a:gd name="T68" fmla="*/ 186 w 187"/>
                  <a:gd name="T69" fmla="*/ 93 h 155"/>
                  <a:gd name="T70" fmla="*/ 186 w 187"/>
                  <a:gd name="T71" fmla="*/ 6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7" h="155">
                    <a:moveTo>
                      <a:pt x="186" y="62"/>
                    </a:moveTo>
                    <a:lnTo>
                      <a:pt x="186" y="62"/>
                    </a:lnTo>
                    <a:lnTo>
                      <a:pt x="186" y="30"/>
                    </a:lnTo>
                    <a:lnTo>
                      <a:pt x="156" y="30"/>
                    </a:lnTo>
                    <a:lnTo>
                      <a:pt x="124" y="30"/>
                    </a:lnTo>
                    <a:cubicBezTo>
                      <a:pt x="124" y="30"/>
                      <a:pt x="93" y="30"/>
                      <a:pt x="93" y="0"/>
                    </a:cubicBezTo>
                    <a:cubicBezTo>
                      <a:pt x="62" y="0"/>
                      <a:pt x="62" y="0"/>
                      <a:pt x="32" y="0"/>
                    </a:cubicBezTo>
                    <a:lnTo>
                      <a:pt x="32" y="0"/>
                    </a:lnTo>
                    <a:lnTo>
                      <a:pt x="32" y="0"/>
                    </a:lnTo>
                    <a:cubicBezTo>
                      <a:pt x="32" y="0"/>
                      <a:pt x="32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32" y="30"/>
                    </a:cubicBezTo>
                    <a:lnTo>
                      <a:pt x="32" y="30"/>
                    </a:lnTo>
                    <a:cubicBezTo>
                      <a:pt x="32" y="62"/>
                      <a:pt x="62" y="62"/>
                      <a:pt x="62" y="62"/>
                    </a:cubicBezTo>
                    <a:cubicBezTo>
                      <a:pt x="32" y="93"/>
                      <a:pt x="32" y="93"/>
                      <a:pt x="32" y="93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4"/>
                      <a:pt x="0" y="124"/>
                      <a:pt x="0" y="154"/>
                    </a:cubicBezTo>
                    <a:lnTo>
                      <a:pt x="0" y="154"/>
                    </a:lnTo>
                    <a:lnTo>
                      <a:pt x="32" y="154"/>
                    </a:lnTo>
                    <a:lnTo>
                      <a:pt x="32" y="154"/>
                    </a:lnTo>
                    <a:lnTo>
                      <a:pt x="32" y="154"/>
                    </a:lnTo>
                    <a:lnTo>
                      <a:pt x="62" y="154"/>
                    </a:lnTo>
                    <a:cubicBezTo>
                      <a:pt x="62" y="124"/>
                      <a:pt x="62" y="124"/>
                      <a:pt x="93" y="124"/>
                    </a:cubicBezTo>
                    <a:lnTo>
                      <a:pt x="93" y="124"/>
                    </a:lnTo>
                    <a:lnTo>
                      <a:pt x="93" y="124"/>
                    </a:lnTo>
                    <a:cubicBezTo>
                      <a:pt x="124" y="93"/>
                      <a:pt x="124" y="93"/>
                      <a:pt x="156" y="93"/>
                    </a:cubicBezTo>
                    <a:lnTo>
                      <a:pt x="156" y="93"/>
                    </a:lnTo>
                    <a:lnTo>
                      <a:pt x="156" y="93"/>
                    </a:lnTo>
                    <a:lnTo>
                      <a:pt x="186" y="93"/>
                    </a:lnTo>
                    <a:lnTo>
                      <a:pt x="186" y="93"/>
                    </a:lnTo>
                    <a:lnTo>
                      <a:pt x="186" y="93"/>
                    </a:lnTo>
                    <a:lnTo>
                      <a:pt x="186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Freeform 146"/>
              <p:cNvSpPr>
                <a:spLocks noChangeArrowheads="1"/>
              </p:cNvSpPr>
              <p:nvPr/>
            </p:nvSpPr>
            <p:spPr bwMode="auto">
              <a:xfrm>
                <a:off x="3557588" y="1311275"/>
                <a:ext cx="134937" cy="168275"/>
              </a:xfrm>
              <a:custGeom>
                <a:avLst/>
                <a:gdLst>
                  <a:gd name="T0" fmla="*/ 248 w 373"/>
                  <a:gd name="T1" fmla="*/ 434 h 466"/>
                  <a:gd name="T2" fmla="*/ 310 w 373"/>
                  <a:gd name="T3" fmla="*/ 434 h 466"/>
                  <a:gd name="T4" fmla="*/ 341 w 373"/>
                  <a:gd name="T5" fmla="*/ 434 h 466"/>
                  <a:gd name="T6" fmla="*/ 341 w 373"/>
                  <a:gd name="T7" fmla="*/ 372 h 466"/>
                  <a:gd name="T8" fmla="*/ 372 w 373"/>
                  <a:gd name="T9" fmla="*/ 341 h 466"/>
                  <a:gd name="T10" fmla="*/ 341 w 373"/>
                  <a:gd name="T11" fmla="*/ 341 h 466"/>
                  <a:gd name="T12" fmla="*/ 310 w 373"/>
                  <a:gd name="T13" fmla="*/ 341 h 466"/>
                  <a:gd name="T14" fmla="*/ 280 w 373"/>
                  <a:gd name="T15" fmla="*/ 310 h 466"/>
                  <a:gd name="T16" fmla="*/ 280 w 373"/>
                  <a:gd name="T17" fmla="*/ 278 h 466"/>
                  <a:gd name="T18" fmla="*/ 280 w 373"/>
                  <a:gd name="T19" fmla="*/ 248 h 466"/>
                  <a:gd name="T20" fmla="*/ 217 w 373"/>
                  <a:gd name="T21" fmla="*/ 217 h 466"/>
                  <a:gd name="T22" fmla="*/ 186 w 373"/>
                  <a:gd name="T23" fmla="*/ 185 h 466"/>
                  <a:gd name="T24" fmla="*/ 156 w 373"/>
                  <a:gd name="T25" fmla="*/ 154 h 466"/>
                  <a:gd name="T26" fmla="*/ 124 w 373"/>
                  <a:gd name="T27" fmla="*/ 154 h 466"/>
                  <a:gd name="T28" fmla="*/ 93 w 373"/>
                  <a:gd name="T29" fmla="*/ 124 h 466"/>
                  <a:gd name="T30" fmla="*/ 124 w 373"/>
                  <a:gd name="T31" fmla="*/ 93 h 466"/>
                  <a:gd name="T32" fmla="*/ 156 w 373"/>
                  <a:gd name="T33" fmla="*/ 93 h 466"/>
                  <a:gd name="T34" fmla="*/ 156 w 373"/>
                  <a:gd name="T35" fmla="*/ 30 h 466"/>
                  <a:gd name="T36" fmla="*/ 93 w 373"/>
                  <a:gd name="T37" fmla="*/ 30 h 466"/>
                  <a:gd name="T38" fmla="*/ 62 w 373"/>
                  <a:gd name="T39" fmla="*/ 0 h 466"/>
                  <a:gd name="T40" fmla="*/ 31 w 373"/>
                  <a:gd name="T41" fmla="*/ 0 h 466"/>
                  <a:gd name="T42" fmla="*/ 31 w 373"/>
                  <a:gd name="T43" fmla="*/ 30 h 466"/>
                  <a:gd name="T44" fmla="*/ 0 w 373"/>
                  <a:gd name="T45" fmla="*/ 62 h 466"/>
                  <a:gd name="T46" fmla="*/ 0 w 373"/>
                  <a:gd name="T47" fmla="*/ 93 h 466"/>
                  <a:gd name="T48" fmla="*/ 0 w 373"/>
                  <a:gd name="T49" fmla="*/ 93 h 466"/>
                  <a:gd name="T50" fmla="*/ 31 w 373"/>
                  <a:gd name="T51" fmla="*/ 93 h 466"/>
                  <a:gd name="T52" fmla="*/ 31 w 373"/>
                  <a:gd name="T53" fmla="*/ 154 h 466"/>
                  <a:gd name="T54" fmla="*/ 31 w 373"/>
                  <a:gd name="T55" fmla="*/ 185 h 466"/>
                  <a:gd name="T56" fmla="*/ 62 w 373"/>
                  <a:gd name="T57" fmla="*/ 185 h 466"/>
                  <a:gd name="T58" fmla="*/ 62 w 373"/>
                  <a:gd name="T59" fmla="*/ 185 h 466"/>
                  <a:gd name="T60" fmla="*/ 124 w 373"/>
                  <a:gd name="T61" fmla="*/ 185 h 466"/>
                  <a:gd name="T62" fmla="*/ 124 w 373"/>
                  <a:gd name="T63" fmla="*/ 217 h 466"/>
                  <a:gd name="T64" fmla="*/ 156 w 373"/>
                  <a:gd name="T65" fmla="*/ 278 h 466"/>
                  <a:gd name="T66" fmla="*/ 93 w 373"/>
                  <a:gd name="T67" fmla="*/ 341 h 466"/>
                  <a:gd name="T68" fmla="*/ 62 w 373"/>
                  <a:gd name="T69" fmla="*/ 372 h 466"/>
                  <a:gd name="T70" fmla="*/ 124 w 373"/>
                  <a:gd name="T71" fmla="*/ 402 h 466"/>
                  <a:gd name="T72" fmla="*/ 156 w 373"/>
                  <a:gd name="T73" fmla="*/ 372 h 466"/>
                  <a:gd name="T74" fmla="*/ 156 w 373"/>
                  <a:gd name="T75" fmla="*/ 434 h 466"/>
                  <a:gd name="T76" fmla="*/ 156 w 373"/>
                  <a:gd name="T77" fmla="*/ 434 h 466"/>
                  <a:gd name="T78" fmla="*/ 186 w 373"/>
                  <a:gd name="T79" fmla="*/ 434 h 466"/>
                  <a:gd name="T80" fmla="*/ 248 w 373"/>
                  <a:gd name="T81" fmla="*/ 434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3" h="466">
                    <a:moveTo>
                      <a:pt x="248" y="434"/>
                    </a:moveTo>
                    <a:lnTo>
                      <a:pt x="248" y="434"/>
                    </a:lnTo>
                    <a:lnTo>
                      <a:pt x="280" y="434"/>
                    </a:lnTo>
                    <a:cubicBezTo>
                      <a:pt x="310" y="434"/>
                      <a:pt x="310" y="434"/>
                      <a:pt x="310" y="434"/>
                    </a:cubicBezTo>
                    <a:lnTo>
                      <a:pt x="341" y="434"/>
                    </a:lnTo>
                    <a:lnTo>
                      <a:pt x="341" y="434"/>
                    </a:lnTo>
                    <a:lnTo>
                      <a:pt x="341" y="402"/>
                    </a:lnTo>
                    <a:lnTo>
                      <a:pt x="341" y="372"/>
                    </a:lnTo>
                    <a:cubicBezTo>
                      <a:pt x="372" y="372"/>
                      <a:pt x="372" y="372"/>
                      <a:pt x="372" y="341"/>
                    </a:cubicBezTo>
                    <a:lnTo>
                      <a:pt x="372" y="341"/>
                    </a:lnTo>
                    <a:lnTo>
                      <a:pt x="372" y="341"/>
                    </a:lnTo>
                    <a:cubicBezTo>
                      <a:pt x="341" y="341"/>
                      <a:pt x="341" y="341"/>
                      <a:pt x="341" y="341"/>
                    </a:cubicBezTo>
                    <a:cubicBezTo>
                      <a:pt x="310" y="341"/>
                      <a:pt x="310" y="341"/>
                      <a:pt x="310" y="341"/>
                    </a:cubicBezTo>
                    <a:lnTo>
                      <a:pt x="310" y="341"/>
                    </a:lnTo>
                    <a:cubicBezTo>
                      <a:pt x="280" y="341"/>
                      <a:pt x="280" y="341"/>
                      <a:pt x="280" y="341"/>
                    </a:cubicBezTo>
                    <a:cubicBezTo>
                      <a:pt x="280" y="310"/>
                      <a:pt x="280" y="310"/>
                      <a:pt x="280" y="310"/>
                    </a:cubicBezTo>
                    <a:lnTo>
                      <a:pt x="280" y="310"/>
                    </a:lnTo>
                    <a:cubicBezTo>
                      <a:pt x="280" y="310"/>
                      <a:pt x="280" y="310"/>
                      <a:pt x="280" y="278"/>
                    </a:cubicBezTo>
                    <a:lnTo>
                      <a:pt x="280" y="278"/>
                    </a:lnTo>
                    <a:lnTo>
                      <a:pt x="280" y="248"/>
                    </a:lnTo>
                    <a:cubicBezTo>
                      <a:pt x="280" y="248"/>
                      <a:pt x="280" y="248"/>
                      <a:pt x="248" y="248"/>
                    </a:cubicBezTo>
                    <a:cubicBezTo>
                      <a:pt x="248" y="248"/>
                      <a:pt x="248" y="217"/>
                      <a:pt x="217" y="217"/>
                    </a:cubicBezTo>
                    <a:lnTo>
                      <a:pt x="186" y="185"/>
                    </a:lnTo>
                    <a:lnTo>
                      <a:pt x="186" y="185"/>
                    </a:lnTo>
                    <a:cubicBezTo>
                      <a:pt x="186" y="154"/>
                      <a:pt x="186" y="154"/>
                      <a:pt x="156" y="154"/>
                    </a:cubicBezTo>
                    <a:lnTo>
                      <a:pt x="156" y="154"/>
                    </a:lnTo>
                    <a:lnTo>
                      <a:pt x="124" y="154"/>
                    </a:lnTo>
                    <a:lnTo>
                      <a:pt x="124" y="154"/>
                    </a:lnTo>
                    <a:lnTo>
                      <a:pt x="93" y="154"/>
                    </a:lnTo>
                    <a:cubicBezTo>
                      <a:pt x="93" y="124"/>
                      <a:pt x="93" y="124"/>
                      <a:pt x="93" y="124"/>
                    </a:cubicBezTo>
                    <a:cubicBezTo>
                      <a:pt x="93" y="93"/>
                      <a:pt x="93" y="93"/>
                      <a:pt x="124" y="93"/>
                    </a:cubicBezTo>
                    <a:lnTo>
                      <a:pt x="124" y="93"/>
                    </a:lnTo>
                    <a:lnTo>
                      <a:pt x="124" y="93"/>
                    </a:ln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62"/>
                      <a:pt x="156" y="62"/>
                      <a:pt x="156" y="62"/>
                    </a:cubicBezTo>
                    <a:lnTo>
                      <a:pt x="156" y="30"/>
                    </a:lnTo>
                    <a:cubicBezTo>
                      <a:pt x="156" y="30"/>
                      <a:pt x="124" y="30"/>
                      <a:pt x="93" y="30"/>
                    </a:cubicBezTo>
                    <a:lnTo>
                      <a:pt x="93" y="30"/>
                    </a:lnTo>
                    <a:cubicBezTo>
                      <a:pt x="62" y="30"/>
                      <a:pt x="62" y="3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31" y="0"/>
                    </a:lnTo>
                    <a:lnTo>
                      <a:pt x="31" y="30"/>
                    </a:lnTo>
                    <a:cubicBezTo>
                      <a:pt x="31" y="30"/>
                      <a:pt x="31" y="62"/>
                      <a:pt x="0" y="62"/>
                    </a:cubicBezTo>
                    <a:lnTo>
                      <a:pt x="0" y="62"/>
                    </a:lnTo>
                    <a:cubicBezTo>
                      <a:pt x="0" y="62"/>
                      <a:pt x="0" y="62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0" y="93"/>
                      <a:pt x="0" y="93"/>
                      <a:pt x="31" y="93"/>
                    </a:cubicBezTo>
                    <a:lnTo>
                      <a:pt x="31" y="93"/>
                    </a:lnTo>
                    <a:cubicBezTo>
                      <a:pt x="31" y="93"/>
                      <a:pt x="62" y="124"/>
                      <a:pt x="31" y="124"/>
                    </a:cubicBezTo>
                    <a:cubicBezTo>
                      <a:pt x="31" y="124"/>
                      <a:pt x="31" y="124"/>
                      <a:pt x="31" y="154"/>
                    </a:cubicBezTo>
                    <a:lnTo>
                      <a:pt x="31" y="154"/>
                    </a:lnTo>
                    <a:lnTo>
                      <a:pt x="31" y="185"/>
                    </a:lnTo>
                    <a:lnTo>
                      <a:pt x="31" y="185"/>
                    </a:lnTo>
                    <a:cubicBezTo>
                      <a:pt x="31" y="185"/>
                      <a:pt x="31" y="185"/>
                      <a:pt x="62" y="185"/>
                    </a:cubicBezTo>
                    <a:lnTo>
                      <a:pt x="62" y="185"/>
                    </a:lnTo>
                    <a:lnTo>
                      <a:pt x="62" y="185"/>
                    </a:lnTo>
                    <a:cubicBezTo>
                      <a:pt x="62" y="185"/>
                      <a:pt x="93" y="154"/>
                      <a:pt x="124" y="154"/>
                    </a:cubicBezTo>
                    <a:cubicBezTo>
                      <a:pt x="124" y="154"/>
                      <a:pt x="124" y="154"/>
                      <a:pt x="124" y="185"/>
                    </a:cubicBezTo>
                    <a:lnTo>
                      <a:pt x="124" y="217"/>
                    </a:lnTo>
                    <a:lnTo>
                      <a:pt x="124" y="217"/>
                    </a:lnTo>
                    <a:cubicBezTo>
                      <a:pt x="156" y="217"/>
                      <a:pt x="156" y="217"/>
                      <a:pt x="156" y="248"/>
                    </a:cubicBezTo>
                    <a:lnTo>
                      <a:pt x="156" y="278"/>
                    </a:lnTo>
                    <a:cubicBezTo>
                      <a:pt x="156" y="310"/>
                      <a:pt x="124" y="341"/>
                      <a:pt x="93" y="341"/>
                    </a:cubicBezTo>
                    <a:lnTo>
                      <a:pt x="93" y="341"/>
                    </a:lnTo>
                    <a:lnTo>
                      <a:pt x="93" y="341"/>
                    </a:lnTo>
                    <a:cubicBezTo>
                      <a:pt x="93" y="372"/>
                      <a:pt x="93" y="372"/>
                      <a:pt x="62" y="372"/>
                    </a:cubicBezTo>
                    <a:cubicBezTo>
                      <a:pt x="93" y="372"/>
                      <a:pt x="93" y="372"/>
                      <a:pt x="93" y="372"/>
                    </a:cubicBezTo>
                    <a:cubicBezTo>
                      <a:pt x="93" y="372"/>
                      <a:pt x="93" y="372"/>
                      <a:pt x="124" y="402"/>
                    </a:cubicBezTo>
                    <a:lnTo>
                      <a:pt x="124" y="372"/>
                    </a:lnTo>
                    <a:lnTo>
                      <a:pt x="156" y="372"/>
                    </a:lnTo>
                    <a:cubicBezTo>
                      <a:pt x="156" y="372"/>
                      <a:pt x="186" y="372"/>
                      <a:pt x="186" y="402"/>
                    </a:cubicBezTo>
                    <a:cubicBezTo>
                      <a:pt x="186" y="402"/>
                      <a:pt x="186" y="402"/>
                      <a:pt x="156" y="434"/>
                    </a:cubicBezTo>
                    <a:lnTo>
                      <a:pt x="156" y="434"/>
                    </a:lnTo>
                    <a:lnTo>
                      <a:pt x="156" y="434"/>
                    </a:lnTo>
                    <a:cubicBezTo>
                      <a:pt x="156" y="434"/>
                      <a:pt x="156" y="465"/>
                      <a:pt x="186" y="465"/>
                    </a:cubicBezTo>
                    <a:lnTo>
                      <a:pt x="186" y="434"/>
                    </a:lnTo>
                    <a:lnTo>
                      <a:pt x="217" y="434"/>
                    </a:lnTo>
                    <a:lnTo>
                      <a:pt x="248" y="43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0" name="Freeform 147"/>
              <p:cNvSpPr>
                <a:spLocks noChangeArrowheads="1"/>
              </p:cNvSpPr>
              <p:nvPr/>
            </p:nvSpPr>
            <p:spPr bwMode="auto">
              <a:xfrm>
                <a:off x="2206625" y="2549525"/>
                <a:ext cx="758825" cy="849313"/>
              </a:xfrm>
              <a:custGeom>
                <a:avLst/>
                <a:gdLst>
                  <a:gd name="T0" fmla="*/ 1085 w 2108"/>
                  <a:gd name="T1" fmla="*/ 155 h 2357"/>
                  <a:gd name="T2" fmla="*/ 992 w 2108"/>
                  <a:gd name="T3" fmla="*/ 155 h 2357"/>
                  <a:gd name="T4" fmla="*/ 898 w 2108"/>
                  <a:gd name="T5" fmla="*/ 186 h 2357"/>
                  <a:gd name="T6" fmla="*/ 774 w 2108"/>
                  <a:gd name="T7" fmla="*/ 217 h 2357"/>
                  <a:gd name="T8" fmla="*/ 713 w 2108"/>
                  <a:gd name="T9" fmla="*/ 124 h 2357"/>
                  <a:gd name="T10" fmla="*/ 682 w 2108"/>
                  <a:gd name="T11" fmla="*/ 0 h 2357"/>
                  <a:gd name="T12" fmla="*/ 620 w 2108"/>
                  <a:gd name="T13" fmla="*/ 62 h 2357"/>
                  <a:gd name="T14" fmla="*/ 558 w 2108"/>
                  <a:gd name="T15" fmla="*/ 62 h 2357"/>
                  <a:gd name="T16" fmla="*/ 526 w 2108"/>
                  <a:gd name="T17" fmla="*/ 93 h 2357"/>
                  <a:gd name="T18" fmla="*/ 558 w 2108"/>
                  <a:gd name="T19" fmla="*/ 155 h 2357"/>
                  <a:gd name="T20" fmla="*/ 496 w 2108"/>
                  <a:gd name="T21" fmla="*/ 217 h 2357"/>
                  <a:gd name="T22" fmla="*/ 372 w 2108"/>
                  <a:gd name="T23" fmla="*/ 248 h 2357"/>
                  <a:gd name="T24" fmla="*/ 310 w 2108"/>
                  <a:gd name="T25" fmla="*/ 186 h 2357"/>
                  <a:gd name="T26" fmla="*/ 248 w 2108"/>
                  <a:gd name="T27" fmla="*/ 186 h 2357"/>
                  <a:gd name="T28" fmla="*/ 217 w 2108"/>
                  <a:gd name="T29" fmla="*/ 248 h 2357"/>
                  <a:gd name="T30" fmla="*/ 217 w 2108"/>
                  <a:gd name="T31" fmla="*/ 341 h 2357"/>
                  <a:gd name="T32" fmla="*/ 186 w 2108"/>
                  <a:gd name="T33" fmla="*/ 589 h 2357"/>
                  <a:gd name="T34" fmla="*/ 93 w 2108"/>
                  <a:gd name="T35" fmla="*/ 589 h 2357"/>
                  <a:gd name="T36" fmla="*/ 30 w 2108"/>
                  <a:gd name="T37" fmla="*/ 651 h 2357"/>
                  <a:gd name="T38" fmla="*/ 0 w 2108"/>
                  <a:gd name="T39" fmla="*/ 744 h 2357"/>
                  <a:gd name="T40" fmla="*/ 0 w 2108"/>
                  <a:gd name="T41" fmla="*/ 806 h 2357"/>
                  <a:gd name="T42" fmla="*/ 62 w 2108"/>
                  <a:gd name="T43" fmla="*/ 899 h 2357"/>
                  <a:gd name="T44" fmla="*/ 154 w 2108"/>
                  <a:gd name="T45" fmla="*/ 775 h 2357"/>
                  <a:gd name="T46" fmla="*/ 217 w 2108"/>
                  <a:gd name="T47" fmla="*/ 961 h 2357"/>
                  <a:gd name="T48" fmla="*/ 248 w 2108"/>
                  <a:gd name="T49" fmla="*/ 961 h 2357"/>
                  <a:gd name="T50" fmla="*/ 402 w 2108"/>
                  <a:gd name="T51" fmla="*/ 899 h 2357"/>
                  <a:gd name="T52" fmla="*/ 465 w 2108"/>
                  <a:gd name="T53" fmla="*/ 930 h 2357"/>
                  <a:gd name="T54" fmla="*/ 465 w 2108"/>
                  <a:gd name="T55" fmla="*/ 992 h 2357"/>
                  <a:gd name="T56" fmla="*/ 496 w 2108"/>
                  <a:gd name="T57" fmla="*/ 1054 h 2357"/>
                  <a:gd name="T58" fmla="*/ 589 w 2108"/>
                  <a:gd name="T59" fmla="*/ 1084 h 2357"/>
                  <a:gd name="T60" fmla="*/ 713 w 2108"/>
                  <a:gd name="T61" fmla="*/ 1178 h 2357"/>
                  <a:gd name="T62" fmla="*/ 744 w 2108"/>
                  <a:gd name="T63" fmla="*/ 1271 h 2357"/>
                  <a:gd name="T64" fmla="*/ 806 w 2108"/>
                  <a:gd name="T65" fmla="*/ 1301 h 2357"/>
                  <a:gd name="T66" fmla="*/ 837 w 2108"/>
                  <a:gd name="T67" fmla="*/ 1364 h 2357"/>
                  <a:gd name="T68" fmla="*/ 868 w 2108"/>
                  <a:gd name="T69" fmla="*/ 1425 h 2357"/>
                  <a:gd name="T70" fmla="*/ 868 w 2108"/>
                  <a:gd name="T71" fmla="*/ 1549 h 2357"/>
                  <a:gd name="T72" fmla="*/ 868 w 2108"/>
                  <a:gd name="T73" fmla="*/ 1673 h 2357"/>
                  <a:gd name="T74" fmla="*/ 898 w 2108"/>
                  <a:gd name="T75" fmla="*/ 1673 h 2357"/>
                  <a:gd name="T76" fmla="*/ 961 w 2108"/>
                  <a:gd name="T77" fmla="*/ 1673 h 2357"/>
                  <a:gd name="T78" fmla="*/ 1022 w 2108"/>
                  <a:gd name="T79" fmla="*/ 1767 h 2357"/>
                  <a:gd name="T80" fmla="*/ 1054 w 2108"/>
                  <a:gd name="T81" fmla="*/ 1860 h 2357"/>
                  <a:gd name="T82" fmla="*/ 1116 w 2108"/>
                  <a:gd name="T83" fmla="*/ 1984 h 2357"/>
                  <a:gd name="T84" fmla="*/ 1022 w 2108"/>
                  <a:gd name="T85" fmla="*/ 2077 h 2357"/>
                  <a:gd name="T86" fmla="*/ 930 w 2108"/>
                  <a:gd name="T87" fmla="*/ 2201 h 2357"/>
                  <a:gd name="T88" fmla="*/ 992 w 2108"/>
                  <a:gd name="T89" fmla="*/ 2263 h 2357"/>
                  <a:gd name="T90" fmla="*/ 1116 w 2108"/>
                  <a:gd name="T91" fmla="*/ 2356 h 2357"/>
                  <a:gd name="T92" fmla="*/ 1364 w 2108"/>
                  <a:gd name="T93" fmla="*/ 2045 h 2357"/>
                  <a:gd name="T94" fmla="*/ 1394 w 2108"/>
                  <a:gd name="T95" fmla="*/ 1891 h 2357"/>
                  <a:gd name="T96" fmla="*/ 1518 w 2108"/>
                  <a:gd name="T97" fmla="*/ 1797 h 2357"/>
                  <a:gd name="T98" fmla="*/ 1674 w 2108"/>
                  <a:gd name="T99" fmla="*/ 1736 h 2357"/>
                  <a:gd name="T100" fmla="*/ 1798 w 2108"/>
                  <a:gd name="T101" fmla="*/ 1549 h 2357"/>
                  <a:gd name="T102" fmla="*/ 1890 w 2108"/>
                  <a:gd name="T103" fmla="*/ 1271 h 2357"/>
                  <a:gd name="T104" fmla="*/ 1922 w 2108"/>
                  <a:gd name="T105" fmla="*/ 1054 h 2357"/>
                  <a:gd name="T106" fmla="*/ 2046 w 2108"/>
                  <a:gd name="T107" fmla="*/ 899 h 2357"/>
                  <a:gd name="T108" fmla="*/ 2107 w 2108"/>
                  <a:gd name="T109" fmla="*/ 682 h 2357"/>
                  <a:gd name="T110" fmla="*/ 1890 w 2108"/>
                  <a:gd name="T111" fmla="*/ 527 h 2357"/>
                  <a:gd name="T112" fmla="*/ 1735 w 2108"/>
                  <a:gd name="T113" fmla="*/ 465 h 2357"/>
                  <a:gd name="T114" fmla="*/ 1611 w 2108"/>
                  <a:gd name="T115" fmla="*/ 465 h 2357"/>
                  <a:gd name="T116" fmla="*/ 1487 w 2108"/>
                  <a:gd name="T117" fmla="*/ 372 h 2357"/>
                  <a:gd name="T118" fmla="*/ 1333 w 2108"/>
                  <a:gd name="T119" fmla="*/ 372 h 2357"/>
                  <a:gd name="T120" fmla="*/ 1270 w 2108"/>
                  <a:gd name="T121" fmla="*/ 310 h 2357"/>
                  <a:gd name="T122" fmla="*/ 1209 w 2108"/>
                  <a:gd name="T123" fmla="*/ 124 h 2357"/>
                  <a:gd name="T124" fmla="*/ 1178 w 2108"/>
                  <a:gd name="T125" fmla="*/ 93 h 2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8" h="2357">
                    <a:moveTo>
                      <a:pt x="1178" y="93"/>
                    </a:moveTo>
                    <a:lnTo>
                      <a:pt x="1178" y="93"/>
                    </a:lnTo>
                    <a:lnTo>
                      <a:pt x="1178" y="93"/>
                    </a:lnTo>
                    <a:cubicBezTo>
                      <a:pt x="1178" y="124"/>
                      <a:pt x="1178" y="124"/>
                      <a:pt x="1146" y="155"/>
                    </a:cubicBezTo>
                    <a:lnTo>
                      <a:pt x="1146" y="155"/>
                    </a:lnTo>
                    <a:lnTo>
                      <a:pt x="1116" y="155"/>
                    </a:lnTo>
                    <a:cubicBezTo>
                      <a:pt x="1085" y="155"/>
                      <a:pt x="1085" y="155"/>
                      <a:pt x="1085" y="155"/>
                    </a:cubicBezTo>
                    <a:lnTo>
                      <a:pt x="1085" y="155"/>
                    </a:lnTo>
                    <a:lnTo>
                      <a:pt x="1085" y="155"/>
                    </a:lnTo>
                    <a:cubicBezTo>
                      <a:pt x="1054" y="155"/>
                      <a:pt x="1054" y="155"/>
                      <a:pt x="1054" y="155"/>
                    </a:cubicBezTo>
                    <a:lnTo>
                      <a:pt x="1054" y="155"/>
                    </a:lnTo>
                    <a:cubicBezTo>
                      <a:pt x="1054" y="155"/>
                      <a:pt x="1054" y="155"/>
                      <a:pt x="1022" y="155"/>
                    </a:cubicBezTo>
                    <a:cubicBezTo>
                      <a:pt x="1022" y="155"/>
                      <a:pt x="1022" y="155"/>
                      <a:pt x="992" y="155"/>
                    </a:cubicBezTo>
                    <a:lnTo>
                      <a:pt x="992" y="155"/>
                    </a:lnTo>
                    <a:lnTo>
                      <a:pt x="992" y="155"/>
                    </a:lnTo>
                    <a:lnTo>
                      <a:pt x="992" y="155"/>
                    </a:lnTo>
                    <a:cubicBezTo>
                      <a:pt x="961" y="155"/>
                      <a:pt x="961" y="186"/>
                      <a:pt x="961" y="186"/>
                    </a:cubicBezTo>
                    <a:cubicBezTo>
                      <a:pt x="930" y="186"/>
                      <a:pt x="930" y="186"/>
                      <a:pt x="930" y="186"/>
                    </a:cubicBezTo>
                    <a:lnTo>
                      <a:pt x="930" y="186"/>
                    </a:lnTo>
                    <a:cubicBezTo>
                      <a:pt x="930" y="186"/>
                      <a:pt x="930" y="186"/>
                      <a:pt x="898" y="186"/>
                    </a:cubicBezTo>
                    <a:lnTo>
                      <a:pt x="898" y="186"/>
                    </a:lnTo>
                    <a:cubicBezTo>
                      <a:pt x="898" y="186"/>
                      <a:pt x="898" y="186"/>
                      <a:pt x="868" y="186"/>
                    </a:cubicBezTo>
                    <a:lnTo>
                      <a:pt x="868" y="186"/>
                    </a:lnTo>
                    <a:cubicBezTo>
                      <a:pt x="868" y="217"/>
                      <a:pt x="868" y="217"/>
                      <a:pt x="837" y="217"/>
                    </a:cubicBezTo>
                    <a:lnTo>
                      <a:pt x="837" y="217"/>
                    </a:lnTo>
                    <a:cubicBezTo>
                      <a:pt x="837" y="217"/>
                      <a:pt x="837" y="217"/>
                      <a:pt x="806" y="217"/>
                    </a:cubicBezTo>
                    <a:lnTo>
                      <a:pt x="806" y="217"/>
                    </a:lnTo>
                    <a:cubicBezTo>
                      <a:pt x="806" y="217"/>
                      <a:pt x="806" y="217"/>
                      <a:pt x="774" y="217"/>
                    </a:cubicBezTo>
                    <a:cubicBezTo>
                      <a:pt x="774" y="217"/>
                      <a:pt x="774" y="217"/>
                      <a:pt x="744" y="217"/>
                    </a:cubicBezTo>
                    <a:lnTo>
                      <a:pt x="744" y="217"/>
                    </a:lnTo>
                    <a:lnTo>
                      <a:pt x="744" y="217"/>
                    </a:lnTo>
                    <a:cubicBezTo>
                      <a:pt x="713" y="186"/>
                      <a:pt x="713" y="186"/>
                      <a:pt x="713" y="155"/>
                    </a:cubicBezTo>
                    <a:lnTo>
                      <a:pt x="713" y="155"/>
                    </a:lnTo>
                    <a:lnTo>
                      <a:pt x="713" y="155"/>
                    </a:lnTo>
                    <a:lnTo>
                      <a:pt x="713" y="124"/>
                    </a:lnTo>
                    <a:lnTo>
                      <a:pt x="713" y="124"/>
                    </a:lnTo>
                    <a:lnTo>
                      <a:pt x="713" y="93"/>
                    </a:lnTo>
                    <a:lnTo>
                      <a:pt x="713" y="93"/>
                    </a:lnTo>
                    <a:lnTo>
                      <a:pt x="713" y="93"/>
                    </a:lnTo>
                    <a:lnTo>
                      <a:pt x="713" y="62"/>
                    </a:lnTo>
                    <a:lnTo>
                      <a:pt x="713" y="31"/>
                    </a:lnTo>
                    <a:cubicBezTo>
                      <a:pt x="713" y="31"/>
                      <a:pt x="713" y="31"/>
                      <a:pt x="682" y="0"/>
                    </a:cubicBezTo>
                    <a:cubicBezTo>
                      <a:pt x="682" y="31"/>
                      <a:pt x="682" y="31"/>
                      <a:pt x="682" y="31"/>
                    </a:cubicBezTo>
                    <a:lnTo>
                      <a:pt x="650" y="31"/>
                    </a:lnTo>
                    <a:lnTo>
                      <a:pt x="650" y="31"/>
                    </a:lnTo>
                    <a:lnTo>
                      <a:pt x="650" y="31"/>
                    </a:lnTo>
                    <a:lnTo>
                      <a:pt x="620" y="62"/>
                    </a:lnTo>
                    <a:lnTo>
                      <a:pt x="620" y="62"/>
                    </a:lnTo>
                    <a:lnTo>
                      <a:pt x="620" y="62"/>
                    </a:lnTo>
                    <a:cubicBezTo>
                      <a:pt x="589" y="62"/>
                      <a:pt x="589" y="62"/>
                      <a:pt x="589" y="62"/>
                    </a:cubicBezTo>
                    <a:lnTo>
                      <a:pt x="589" y="62"/>
                    </a:lnTo>
                    <a:lnTo>
                      <a:pt x="589" y="62"/>
                    </a:lnTo>
                    <a:lnTo>
                      <a:pt x="589" y="93"/>
                    </a:lnTo>
                    <a:lnTo>
                      <a:pt x="589" y="93"/>
                    </a:lnTo>
                    <a:cubicBezTo>
                      <a:pt x="558" y="93"/>
                      <a:pt x="558" y="93"/>
                      <a:pt x="558" y="93"/>
                    </a:cubicBezTo>
                    <a:lnTo>
                      <a:pt x="558" y="62"/>
                    </a:lnTo>
                    <a:lnTo>
                      <a:pt x="558" y="62"/>
                    </a:lnTo>
                    <a:cubicBezTo>
                      <a:pt x="558" y="62"/>
                      <a:pt x="558" y="62"/>
                      <a:pt x="526" y="62"/>
                    </a:cubicBezTo>
                    <a:lnTo>
                      <a:pt x="526" y="62"/>
                    </a:lnTo>
                    <a:lnTo>
                      <a:pt x="526" y="62"/>
                    </a:lnTo>
                    <a:lnTo>
                      <a:pt x="526" y="62"/>
                    </a:lnTo>
                    <a:lnTo>
                      <a:pt x="526" y="62"/>
                    </a:lnTo>
                    <a:lnTo>
                      <a:pt x="526" y="93"/>
                    </a:lnTo>
                    <a:lnTo>
                      <a:pt x="526" y="93"/>
                    </a:lnTo>
                    <a:lnTo>
                      <a:pt x="558" y="93"/>
                    </a:lnTo>
                    <a:lnTo>
                      <a:pt x="558" y="93"/>
                    </a:lnTo>
                    <a:lnTo>
                      <a:pt x="589" y="124"/>
                    </a:lnTo>
                    <a:lnTo>
                      <a:pt x="589" y="124"/>
                    </a:lnTo>
                    <a:lnTo>
                      <a:pt x="589" y="124"/>
                    </a:lnTo>
                    <a:lnTo>
                      <a:pt x="558" y="155"/>
                    </a:lnTo>
                    <a:lnTo>
                      <a:pt x="558" y="155"/>
                    </a:lnTo>
                    <a:lnTo>
                      <a:pt x="526" y="155"/>
                    </a:lnTo>
                    <a:lnTo>
                      <a:pt x="526" y="155"/>
                    </a:lnTo>
                    <a:cubicBezTo>
                      <a:pt x="526" y="186"/>
                      <a:pt x="526" y="186"/>
                      <a:pt x="526" y="186"/>
                    </a:cubicBezTo>
                    <a:cubicBezTo>
                      <a:pt x="526" y="186"/>
                      <a:pt x="526" y="186"/>
                      <a:pt x="526" y="217"/>
                    </a:cubicBezTo>
                    <a:cubicBezTo>
                      <a:pt x="496" y="217"/>
                      <a:pt x="496" y="217"/>
                      <a:pt x="496" y="217"/>
                    </a:cubicBezTo>
                    <a:lnTo>
                      <a:pt x="496" y="217"/>
                    </a:lnTo>
                    <a:cubicBezTo>
                      <a:pt x="465" y="217"/>
                      <a:pt x="465" y="217"/>
                      <a:pt x="465" y="248"/>
                    </a:cubicBezTo>
                    <a:lnTo>
                      <a:pt x="465" y="248"/>
                    </a:lnTo>
                    <a:lnTo>
                      <a:pt x="434" y="248"/>
                    </a:lnTo>
                    <a:lnTo>
                      <a:pt x="434" y="248"/>
                    </a:lnTo>
                    <a:lnTo>
                      <a:pt x="402" y="248"/>
                    </a:lnTo>
                    <a:cubicBezTo>
                      <a:pt x="402" y="248"/>
                      <a:pt x="402" y="248"/>
                      <a:pt x="372" y="248"/>
                    </a:cubicBezTo>
                    <a:lnTo>
                      <a:pt x="372" y="248"/>
                    </a:lnTo>
                    <a:cubicBezTo>
                      <a:pt x="372" y="248"/>
                      <a:pt x="372" y="248"/>
                      <a:pt x="341" y="248"/>
                    </a:cubicBezTo>
                    <a:lnTo>
                      <a:pt x="341" y="248"/>
                    </a:lnTo>
                    <a:lnTo>
                      <a:pt x="341" y="248"/>
                    </a:lnTo>
                    <a:cubicBezTo>
                      <a:pt x="341" y="248"/>
                      <a:pt x="341" y="248"/>
                      <a:pt x="310" y="217"/>
                    </a:cubicBezTo>
                    <a:lnTo>
                      <a:pt x="310" y="217"/>
                    </a:lnTo>
                    <a:cubicBezTo>
                      <a:pt x="310" y="186"/>
                      <a:pt x="310" y="186"/>
                      <a:pt x="310" y="186"/>
                    </a:cubicBezTo>
                    <a:lnTo>
                      <a:pt x="310" y="186"/>
                    </a:lnTo>
                    <a:lnTo>
                      <a:pt x="310" y="186"/>
                    </a:lnTo>
                    <a:lnTo>
                      <a:pt x="310" y="186"/>
                    </a:lnTo>
                    <a:cubicBezTo>
                      <a:pt x="310" y="186"/>
                      <a:pt x="310" y="186"/>
                      <a:pt x="278" y="186"/>
                    </a:cubicBezTo>
                    <a:lnTo>
                      <a:pt x="278" y="186"/>
                    </a:lnTo>
                    <a:lnTo>
                      <a:pt x="278" y="186"/>
                    </a:lnTo>
                    <a:lnTo>
                      <a:pt x="248" y="186"/>
                    </a:lnTo>
                    <a:lnTo>
                      <a:pt x="248" y="186"/>
                    </a:lnTo>
                    <a:cubicBezTo>
                      <a:pt x="248" y="217"/>
                      <a:pt x="248" y="217"/>
                      <a:pt x="248" y="217"/>
                    </a:cubicBezTo>
                    <a:lnTo>
                      <a:pt x="248" y="248"/>
                    </a:lnTo>
                    <a:lnTo>
                      <a:pt x="248" y="248"/>
                    </a:lnTo>
                    <a:lnTo>
                      <a:pt x="217" y="248"/>
                    </a:lnTo>
                    <a:lnTo>
                      <a:pt x="217" y="248"/>
                    </a:lnTo>
                    <a:lnTo>
                      <a:pt x="217" y="248"/>
                    </a:lnTo>
                    <a:lnTo>
                      <a:pt x="217" y="248"/>
                    </a:lnTo>
                    <a:cubicBezTo>
                      <a:pt x="217" y="279"/>
                      <a:pt x="186" y="279"/>
                      <a:pt x="186" y="279"/>
                    </a:cubicBezTo>
                    <a:lnTo>
                      <a:pt x="186" y="279"/>
                    </a:lnTo>
                    <a:lnTo>
                      <a:pt x="186" y="279"/>
                    </a:lnTo>
                    <a:lnTo>
                      <a:pt x="186" y="279"/>
                    </a:lnTo>
                    <a:cubicBezTo>
                      <a:pt x="217" y="279"/>
                      <a:pt x="217" y="310"/>
                      <a:pt x="217" y="341"/>
                    </a:cubicBezTo>
                    <a:lnTo>
                      <a:pt x="217" y="341"/>
                    </a:lnTo>
                    <a:lnTo>
                      <a:pt x="217" y="341"/>
                    </a:lnTo>
                    <a:cubicBezTo>
                      <a:pt x="217" y="372"/>
                      <a:pt x="217" y="434"/>
                      <a:pt x="217" y="527"/>
                    </a:cubicBezTo>
                    <a:lnTo>
                      <a:pt x="217" y="527"/>
                    </a:lnTo>
                    <a:cubicBezTo>
                      <a:pt x="217" y="527"/>
                      <a:pt x="217" y="527"/>
                      <a:pt x="217" y="558"/>
                    </a:cubicBezTo>
                    <a:cubicBezTo>
                      <a:pt x="248" y="558"/>
                      <a:pt x="248" y="558"/>
                      <a:pt x="248" y="558"/>
                    </a:cubicBezTo>
                    <a:cubicBezTo>
                      <a:pt x="186" y="558"/>
                      <a:pt x="186" y="558"/>
                      <a:pt x="186" y="558"/>
                    </a:cubicBezTo>
                    <a:cubicBezTo>
                      <a:pt x="186" y="558"/>
                      <a:pt x="186" y="558"/>
                      <a:pt x="186" y="589"/>
                    </a:cubicBezTo>
                    <a:lnTo>
                      <a:pt x="186" y="589"/>
                    </a:lnTo>
                    <a:lnTo>
                      <a:pt x="154" y="589"/>
                    </a:lnTo>
                    <a:lnTo>
                      <a:pt x="154" y="589"/>
                    </a:lnTo>
                    <a:lnTo>
                      <a:pt x="154" y="589"/>
                    </a:lnTo>
                    <a:lnTo>
                      <a:pt x="154" y="589"/>
                    </a:lnTo>
                    <a:lnTo>
                      <a:pt x="154" y="589"/>
                    </a:lnTo>
                    <a:cubicBezTo>
                      <a:pt x="124" y="589"/>
                      <a:pt x="124" y="589"/>
                      <a:pt x="93" y="589"/>
                    </a:cubicBezTo>
                    <a:lnTo>
                      <a:pt x="93" y="589"/>
                    </a:lnTo>
                    <a:lnTo>
                      <a:pt x="93" y="589"/>
                    </a:lnTo>
                    <a:cubicBezTo>
                      <a:pt x="62" y="589"/>
                      <a:pt x="62" y="589"/>
                      <a:pt x="62" y="589"/>
                    </a:cubicBezTo>
                    <a:lnTo>
                      <a:pt x="62" y="589"/>
                    </a:lnTo>
                    <a:cubicBezTo>
                      <a:pt x="62" y="620"/>
                      <a:pt x="30" y="620"/>
                      <a:pt x="30" y="620"/>
                    </a:cubicBezTo>
                    <a:lnTo>
                      <a:pt x="30" y="620"/>
                    </a:lnTo>
                    <a:cubicBezTo>
                      <a:pt x="30" y="651"/>
                      <a:pt x="30" y="651"/>
                      <a:pt x="30" y="651"/>
                    </a:cubicBezTo>
                    <a:lnTo>
                      <a:pt x="30" y="651"/>
                    </a:lnTo>
                    <a:cubicBezTo>
                      <a:pt x="30" y="651"/>
                      <a:pt x="30" y="651"/>
                      <a:pt x="30" y="682"/>
                    </a:cubicBezTo>
                    <a:lnTo>
                      <a:pt x="30" y="682"/>
                    </a:lnTo>
                    <a:lnTo>
                      <a:pt x="30" y="682"/>
                    </a:lnTo>
                    <a:lnTo>
                      <a:pt x="30" y="682"/>
                    </a:lnTo>
                    <a:lnTo>
                      <a:pt x="30" y="682"/>
                    </a:lnTo>
                    <a:cubicBezTo>
                      <a:pt x="30" y="713"/>
                      <a:pt x="30" y="713"/>
                      <a:pt x="0" y="744"/>
                    </a:cubicBezTo>
                    <a:lnTo>
                      <a:pt x="0" y="744"/>
                    </a:lnTo>
                    <a:lnTo>
                      <a:pt x="0" y="744"/>
                    </a:lnTo>
                    <a:lnTo>
                      <a:pt x="0" y="744"/>
                    </a:lnTo>
                    <a:lnTo>
                      <a:pt x="0" y="775"/>
                    </a:lnTo>
                    <a:lnTo>
                      <a:pt x="0" y="775"/>
                    </a:lnTo>
                    <a:lnTo>
                      <a:pt x="0" y="806"/>
                    </a:lnTo>
                    <a:lnTo>
                      <a:pt x="0" y="806"/>
                    </a:lnTo>
                    <a:lnTo>
                      <a:pt x="0" y="806"/>
                    </a:lnTo>
                    <a:lnTo>
                      <a:pt x="0" y="806"/>
                    </a:lnTo>
                    <a:cubicBezTo>
                      <a:pt x="30" y="837"/>
                      <a:pt x="30" y="837"/>
                      <a:pt x="30" y="868"/>
                    </a:cubicBezTo>
                    <a:lnTo>
                      <a:pt x="30" y="868"/>
                    </a:lnTo>
                    <a:lnTo>
                      <a:pt x="30" y="868"/>
                    </a:lnTo>
                    <a:lnTo>
                      <a:pt x="62" y="868"/>
                    </a:lnTo>
                    <a:cubicBezTo>
                      <a:pt x="62" y="899"/>
                      <a:pt x="62" y="899"/>
                      <a:pt x="62" y="899"/>
                    </a:cubicBezTo>
                    <a:lnTo>
                      <a:pt x="62" y="899"/>
                    </a:lnTo>
                    <a:lnTo>
                      <a:pt x="62" y="899"/>
                    </a:lnTo>
                    <a:cubicBezTo>
                      <a:pt x="93" y="899"/>
                      <a:pt x="93" y="899"/>
                      <a:pt x="93" y="899"/>
                    </a:cubicBezTo>
                    <a:lnTo>
                      <a:pt x="93" y="899"/>
                    </a:lnTo>
                    <a:lnTo>
                      <a:pt x="93" y="899"/>
                    </a:lnTo>
                    <a:cubicBezTo>
                      <a:pt x="93" y="899"/>
                      <a:pt x="93" y="899"/>
                      <a:pt x="124" y="868"/>
                    </a:cubicBezTo>
                    <a:lnTo>
                      <a:pt x="124" y="868"/>
                    </a:lnTo>
                    <a:cubicBezTo>
                      <a:pt x="154" y="775"/>
                      <a:pt x="154" y="775"/>
                      <a:pt x="154" y="775"/>
                    </a:cubicBezTo>
                    <a:cubicBezTo>
                      <a:pt x="154" y="899"/>
                      <a:pt x="154" y="899"/>
                      <a:pt x="154" y="899"/>
                    </a:cubicBezTo>
                    <a:cubicBezTo>
                      <a:pt x="154" y="899"/>
                      <a:pt x="154" y="930"/>
                      <a:pt x="154" y="961"/>
                    </a:cubicBezTo>
                    <a:lnTo>
                      <a:pt x="186" y="961"/>
                    </a:lnTo>
                    <a:lnTo>
                      <a:pt x="186" y="961"/>
                    </a:lnTo>
                    <a:lnTo>
                      <a:pt x="186" y="961"/>
                    </a:lnTo>
                    <a:cubicBezTo>
                      <a:pt x="217" y="961"/>
                      <a:pt x="217" y="961"/>
                      <a:pt x="217" y="961"/>
                    </a:cubicBezTo>
                    <a:lnTo>
                      <a:pt x="217" y="961"/>
                    </a:lnTo>
                    <a:lnTo>
                      <a:pt x="217" y="961"/>
                    </a:lnTo>
                    <a:lnTo>
                      <a:pt x="217" y="961"/>
                    </a:lnTo>
                    <a:cubicBezTo>
                      <a:pt x="217" y="961"/>
                      <a:pt x="217" y="961"/>
                      <a:pt x="248" y="961"/>
                    </a:cubicBezTo>
                    <a:lnTo>
                      <a:pt x="248" y="961"/>
                    </a:lnTo>
                    <a:lnTo>
                      <a:pt x="248" y="961"/>
                    </a:lnTo>
                    <a:lnTo>
                      <a:pt x="248" y="961"/>
                    </a:lnTo>
                    <a:lnTo>
                      <a:pt x="248" y="961"/>
                    </a:lnTo>
                    <a:lnTo>
                      <a:pt x="248" y="961"/>
                    </a:lnTo>
                    <a:cubicBezTo>
                      <a:pt x="278" y="961"/>
                      <a:pt x="278" y="930"/>
                      <a:pt x="278" y="930"/>
                    </a:cubicBezTo>
                    <a:lnTo>
                      <a:pt x="278" y="930"/>
                    </a:lnTo>
                    <a:cubicBezTo>
                      <a:pt x="310" y="930"/>
                      <a:pt x="310" y="899"/>
                      <a:pt x="341" y="899"/>
                    </a:cubicBezTo>
                    <a:lnTo>
                      <a:pt x="341" y="899"/>
                    </a:lnTo>
                    <a:cubicBezTo>
                      <a:pt x="341" y="868"/>
                      <a:pt x="372" y="868"/>
                      <a:pt x="372" y="868"/>
                    </a:cubicBezTo>
                    <a:cubicBezTo>
                      <a:pt x="372" y="868"/>
                      <a:pt x="402" y="868"/>
                      <a:pt x="402" y="899"/>
                    </a:cubicBezTo>
                    <a:lnTo>
                      <a:pt x="402" y="899"/>
                    </a:lnTo>
                    <a:cubicBezTo>
                      <a:pt x="402" y="868"/>
                      <a:pt x="402" y="868"/>
                      <a:pt x="434" y="868"/>
                    </a:cubicBezTo>
                    <a:lnTo>
                      <a:pt x="434" y="868"/>
                    </a:lnTo>
                    <a:cubicBezTo>
                      <a:pt x="434" y="868"/>
                      <a:pt x="434" y="868"/>
                      <a:pt x="465" y="899"/>
                    </a:cubicBezTo>
                    <a:lnTo>
                      <a:pt x="465" y="899"/>
                    </a:lnTo>
                    <a:lnTo>
                      <a:pt x="465" y="899"/>
                    </a:lnTo>
                    <a:cubicBezTo>
                      <a:pt x="465" y="930"/>
                      <a:pt x="465" y="930"/>
                      <a:pt x="465" y="930"/>
                    </a:cubicBezTo>
                    <a:lnTo>
                      <a:pt x="465" y="930"/>
                    </a:lnTo>
                    <a:lnTo>
                      <a:pt x="465" y="961"/>
                    </a:lnTo>
                    <a:cubicBezTo>
                      <a:pt x="465" y="961"/>
                      <a:pt x="465" y="961"/>
                      <a:pt x="465" y="992"/>
                    </a:cubicBezTo>
                    <a:lnTo>
                      <a:pt x="465" y="992"/>
                    </a:lnTo>
                    <a:lnTo>
                      <a:pt x="465" y="992"/>
                    </a:lnTo>
                    <a:lnTo>
                      <a:pt x="465" y="992"/>
                    </a:lnTo>
                    <a:lnTo>
                      <a:pt x="465" y="992"/>
                    </a:lnTo>
                    <a:cubicBezTo>
                      <a:pt x="465" y="1023"/>
                      <a:pt x="465" y="1023"/>
                      <a:pt x="465" y="1023"/>
                    </a:cubicBezTo>
                    <a:lnTo>
                      <a:pt x="465" y="1023"/>
                    </a:lnTo>
                    <a:lnTo>
                      <a:pt x="465" y="1023"/>
                    </a:lnTo>
                    <a:lnTo>
                      <a:pt x="465" y="1023"/>
                    </a:lnTo>
                    <a:lnTo>
                      <a:pt x="496" y="1023"/>
                    </a:lnTo>
                    <a:lnTo>
                      <a:pt x="496" y="1054"/>
                    </a:lnTo>
                    <a:lnTo>
                      <a:pt x="496" y="1054"/>
                    </a:lnTo>
                    <a:lnTo>
                      <a:pt x="496" y="1054"/>
                    </a:lnTo>
                    <a:cubicBezTo>
                      <a:pt x="526" y="1054"/>
                      <a:pt x="526" y="1054"/>
                      <a:pt x="526" y="1054"/>
                    </a:cubicBezTo>
                    <a:lnTo>
                      <a:pt x="526" y="1054"/>
                    </a:lnTo>
                    <a:cubicBezTo>
                      <a:pt x="526" y="1084"/>
                      <a:pt x="558" y="1084"/>
                      <a:pt x="558" y="1084"/>
                    </a:cubicBezTo>
                    <a:lnTo>
                      <a:pt x="558" y="1084"/>
                    </a:lnTo>
                    <a:lnTo>
                      <a:pt x="589" y="1084"/>
                    </a:lnTo>
                    <a:lnTo>
                      <a:pt x="589" y="1084"/>
                    </a:lnTo>
                    <a:cubicBezTo>
                      <a:pt x="620" y="1084"/>
                      <a:pt x="620" y="1084"/>
                      <a:pt x="620" y="1084"/>
                    </a:cubicBezTo>
                    <a:lnTo>
                      <a:pt x="620" y="1084"/>
                    </a:lnTo>
                    <a:cubicBezTo>
                      <a:pt x="620" y="1084"/>
                      <a:pt x="620" y="1116"/>
                      <a:pt x="650" y="1116"/>
                    </a:cubicBezTo>
                    <a:lnTo>
                      <a:pt x="650" y="1116"/>
                    </a:lnTo>
                    <a:lnTo>
                      <a:pt x="650" y="1116"/>
                    </a:lnTo>
                    <a:cubicBezTo>
                      <a:pt x="682" y="1116"/>
                      <a:pt x="682" y="1116"/>
                      <a:pt x="682" y="1116"/>
                    </a:cubicBezTo>
                    <a:cubicBezTo>
                      <a:pt x="713" y="1116"/>
                      <a:pt x="713" y="1147"/>
                      <a:pt x="713" y="1178"/>
                    </a:cubicBezTo>
                    <a:lnTo>
                      <a:pt x="713" y="1178"/>
                    </a:lnTo>
                    <a:cubicBezTo>
                      <a:pt x="744" y="1178"/>
                      <a:pt x="744" y="1178"/>
                      <a:pt x="744" y="1209"/>
                    </a:cubicBezTo>
                    <a:lnTo>
                      <a:pt x="744" y="1209"/>
                    </a:lnTo>
                    <a:cubicBezTo>
                      <a:pt x="744" y="1209"/>
                      <a:pt x="713" y="1209"/>
                      <a:pt x="713" y="1240"/>
                    </a:cubicBezTo>
                    <a:lnTo>
                      <a:pt x="713" y="1240"/>
                    </a:lnTo>
                    <a:cubicBezTo>
                      <a:pt x="744" y="1240"/>
                      <a:pt x="744" y="1240"/>
                      <a:pt x="744" y="1240"/>
                    </a:cubicBezTo>
                    <a:cubicBezTo>
                      <a:pt x="744" y="1271"/>
                      <a:pt x="744" y="1271"/>
                      <a:pt x="744" y="1271"/>
                    </a:cubicBezTo>
                    <a:lnTo>
                      <a:pt x="744" y="1271"/>
                    </a:lnTo>
                    <a:lnTo>
                      <a:pt x="744" y="1301"/>
                    </a:lnTo>
                    <a:lnTo>
                      <a:pt x="744" y="1301"/>
                    </a:lnTo>
                    <a:lnTo>
                      <a:pt x="744" y="1301"/>
                    </a:lnTo>
                    <a:lnTo>
                      <a:pt x="744" y="1301"/>
                    </a:lnTo>
                    <a:lnTo>
                      <a:pt x="774" y="1301"/>
                    </a:lnTo>
                    <a:cubicBezTo>
                      <a:pt x="806" y="1301"/>
                      <a:pt x="806" y="1301"/>
                      <a:pt x="806" y="1301"/>
                    </a:cubicBezTo>
                    <a:cubicBezTo>
                      <a:pt x="837" y="1301"/>
                      <a:pt x="837" y="1301"/>
                      <a:pt x="837" y="1301"/>
                    </a:cubicBezTo>
                    <a:lnTo>
                      <a:pt x="837" y="1333"/>
                    </a:lnTo>
                    <a:lnTo>
                      <a:pt x="837" y="1333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37" y="1364"/>
                    </a:lnTo>
                    <a:lnTo>
                      <a:pt x="868" y="1364"/>
                    </a:lnTo>
                    <a:cubicBezTo>
                      <a:pt x="868" y="1395"/>
                      <a:pt x="868" y="1395"/>
                      <a:pt x="868" y="1425"/>
                    </a:cubicBezTo>
                    <a:lnTo>
                      <a:pt x="868" y="1425"/>
                    </a:lnTo>
                    <a:lnTo>
                      <a:pt x="898" y="1457"/>
                    </a:lnTo>
                    <a:lnTo>
                      <a:pt x="898" y="1457"/>
                    </a:lnTo>
                    <a:lnTo>
                      <a:pt x="898" y="1457"/>
                    </a:lnTo>
                    <a:cubicBezTo>
                      <a:pt x="898" y="1488"/>
                      <a:pt x="898" y="1488"/>
                      <a:pt x="868" y="1488"/>
                    </a:cubicBezTo>
                    <a:lnTo>
                      <a:pt x="868" y="1519"/>
                    </a:lnTo>
                    <a:cubicBezTo>
                      <a:pt x="868" y="1549"/>
                      <a:pt x="868" y="1549"/>
                      <a:pt x="868" y="1549"/>
                    </a:cubicBezTo>
                    <a:lnTo>
                      <a:pt x="868" y="1549"/>
                    </a:lnTo>
                    <a:lnTo>
                      <a:pt x="868" y="1549"/>
                    </a:lnTo>
                    <a:lnTo>
                      <a:pt x="868" y="1549"/>
                    </a:lnTo>
                    <a:lnTo>
                      <a:pt x="868" y="1549"/>
                    </a:lnTo>
                    <a:cubicBezTo>
                      <a:pt x="868" y="1581"/>
                      <a:pt x="868" y="1581"/>
                      <a:pt x="868" y="1612"/>
                    </a:cubicBezTo>
                    <a:lnTo>
                      <a:pt x="868" y="1612"/>
                    </a:lnTo>
                    <a:lnTo>
                      <a:pt x="868" y="1643"/>
                    </a:lnTo>
                    <a:lnTo>
                      <a:pt x="868" y="1673"/>
                    </a:lnTo>
                    <a:lnTo>
                      <a:pt x="868" y="1673"/>
                    </a:lnTo>
                    <a:lnTo>
                      <a:pt x="868" y="1673"/>
                    </a:lnTo>
                    <a:lnTo>
                      <a:pt x="868" y="1673"/>
                    </a:lnTo>
                    <a:lnTo>
                      <a:pt x="868" y="1673"/>
                    </a:lnTo>
                    <a:cubicBezTo>
                      <a:pt x="898" y="1673"/>
                      <a:pt x="898" y="1673"/>
                      <a:pt x="898" y="1673"/>
                    </a:cubicBezTo>
                    <a:lnTo>
                      <a:pt x="898" y="1673"/>
                    </a:lnTo>
                    <a:lnTo>
                      <a:pt x="898" y="1673"/>
                    </a:lnTo>
                    <a:lnTo>
                      <a:pt x="898" y="1673"/>
                    </a:lnTo>
                    <a:lnTo>
                      <a:pt x="898" y="1673"/>
                    </a:lnTo>
                    <a:cubicBezTo>
                      <a:pt x="898" y="1673"/>
                      <a:pt x="898" y="1673"/>
                      <a:pt x="930" y="1673"/>
                    </a:cubicBezTo>
                    <a:lnTo>
                      <a:pt x="930" y="1673"/>
                    </a:lnTo>
                    <a:lnTo>
                      <a:pt x="930" y="1673"/>
                    </a:lnTo>
                    <a:lnTo>
                      <a:pt x="930" y="1673"/>
                    </a:lnTo>
                    <a:cubicBezTo>
                      <a:pt x="930" y="1673"/>
                      <a:pt x="930" y="1673"/>
                      <a:pt x="961" y="1673"/>
                    </a:cubicBezTo>
                    <a:lnTo>
                      <a:pt x="961" y="1705"/>
                    </a:lnTo>
                    <a:lnTo>
                      <a:pt x="961" y="1705"/>
                    </a:lnTo>
                    <a:lnTo>
                      <a:pt x="992" y="1705"/>
                    </a:lnTo>
                    <a:cubicBezTo>
                      <a:pt x="992" y="1736"/>
                      <a:pt x="992" y="1767"/>
                      <a:pt x="992" y="1767"/>
                    </a:cubicBezTo>
                    <a:cubicBezTo>
                      <a:pt x="992" y="1767"/>
                      <a:pt x="992" y="1767"/>
                      <a:pt x="992" y="1797"/>
                    </a:cubicBezTo>
                    <a:cubicBezTo>
                      <a:pt x="992" y="1797"/>
                      <a:pt x="992" y="1797"/>
                      <a:pt x="992" y="1767"/>
                    </a:cubicBezTo>
                    <a:cubicBezTo>
                      <a:pt x="1022" y="1767"/>
                      <a:pt x="1022" y="1767"/>
                      <a:pt x="1022" y="1767"/>
                    </a:cubicBezTo>
                    <a:lnTo>
                      <a:pt x="1022" y="1767"/>
                    </a:lnTo>
                    <a:cubicBezTo>
                      <a:pt x="1054" y="1767"/>
                      <a:pt x="1085" y="1797"/>
                      <a:pt x="1085" y="1829"/>
                    </a:cubicBezTo>
                    <a:lnTo>
                      <a:pt x="1085" y="1829"/>
                    </a:lnTo>
                    <a:cubicBezTo>
                      <a:pt x="1085" y="1860"/>
                      <a:pt x="1054" y="1860"/>
                      <a:pt x="1054" y="1860"/>
                    </a:cubicBezTo>
                    <a:lnTo>
                      <a:pt x="1054" y="1860"/>
                    </a:lnTo>
                    <a:lnTo>
                      <a:pt x="1054" y="1860"/>
                    </a:lnTo>
                    <a:lnTo>
                      <a:pt x="1054" y="1860"/>
                    </a:lnTo>
                    <a:cubicBezTo>
                      <a:pt x="1054" y="1891"/>
                      <a:pt x="1054" y="1891"/>
                      <a:pt x="1054" y="1891"/>
                    </a:cubicBezTo>
                    <a:cubicBezTo>
                      <a:pt x="1085" y="1891"/>
                      <a:pt x="1085" y="1891"/>
                      <a:pt x="1085" y="1921"/>
                    </a:cubicBezTo>
                    <a:lnTo>
                      <a:pt x="1085" y="1953"/>
                    </a:lnTo>
                    <a:lnTo>
                      <a:pt x="1085" y="1953"/>
                    </a:lnTo>
                    <a:cubicBezTo>
                      <a:pt x="1085" y="1953"/>
                      <a:pt x="1085" y="1953"/>
                      <a:pt x="1085" y="1984"/>
                    </a:cubicBezTo>
                    <a:lnTo>
                      <a:pt x="1116" y="1984"/>
                    </a:lnTo>
                    <a:lnTo>
                      <a:pt x="1116" y="1984"/>
                    </a:lnTo>
                    <a:cubicBezTo>
                      <a:pt x="1116" y="2015"/>
                      <a:pt x="1085" y="2015"/>
                      <a:pt x="1085" y="2015"/>
                    </a:cubicBezTo>
                    <a:lnTo>
                      <a:pt x="1085" y="2015"/>
                    </a:lnTo>
                    <a:lnTo>
                      <a:pt x="1085" y="2015"/>
                    </a:lnTo>
                    <a:cubicBezTo>
                      <a:pt x="1085" y="2045"/>
                      <a:pt x="1054" y="2077"/>
                      <a:pt x="1054" y="2077"/>
                    </a:cubicBezTo>
                    <a:lnTo>
                      <a:pt x="1022" y="2077"/>
                    </a:lnTo>
                    <a:lnTo>
                      <a:pt x="1022" y="2077"/>
                    </a:lnTo>
                    <a:lnTo>
                      <a:pt x="1022" y="2077"/>
                    </a:lnTo>
                    <a:cubicBezTo>
                      <a:pt x="1022" y="2077"/>
                      <a:pt x="1022" y="2077"/>
                      <a:pt x="992" y="2108"/>
                    </a:cubicBezTo>
                    <a:cubicBezTo>
                      <a:pt x="961" y="2108"/>
                      <a:pt x="961" y="2139"/>
                      <a:pt x="961" y="2139"/>
                    </a:cubicBezTo>
                    <a:lnTo>
                      <a:pt x="930" y="2169"/>
                    </a:lnTo>
                    <a:lnTo>
                      <a:pt x="930" y="2169"/>
                    </a:lnTo>
                    <a:cubicBezTo>
                      <a:pt x="930" y="2169"/>
                      <a:pt x="930" y="2169"/>
                      <a:pt x="930" y="2201"/>
                    </a:cubicBezTo>
                    <a:lnTo>
                      <a:pt x="930" y="2201"/>
                    </a:lnTo>
                    <a:lnTo>
                      <a:pt x="930" y="2201"/>
                    </a:lnTo>
                    <a:cubicBezTo>
                      <a:pt x="961" y="2201"/>
                      <a:pt x="961" y="2232"/>
                      <a:pt x="961" y="2232"/>
                    </a:cubicBezTo>
                    <a:lnTo>
                      <a:pt x="961" y="2232"/>
                    </a:lnTo>
                    <a:lnTo>
                      <a:pt x="961" y="2232"/>
                    </a:lnTo>
                    <a:lnTo>
                      <a:pt x="961" y="2232"/>
                    </a:lnTo>
                    <a:cubicBezTo>
                      <a:pt x="992" y="2232"/>
                      <a:pt x="992" y="2232"/>
                      <a:pt x="992" y="2263"/>
                    </a:cubicBezTo>
                    <a:lnTo>
                      <a:pt x="992" y="2263"/>
                    </a:lnTo>
                    <a:lnTo>
                      <a:pt x="992" y="2263"/>
                    </a:lnTo>
                    <a:cubicBezTo>
                      <a:pt x="1022" y="2263"/>
                      <a:pt x="1054" y="2293"/>
                      <a:pt x="1054" y="2293"/>
                    </a:cubicBezTo>
                    <a:lnTo>
                      <a:pt x="1054" y="2325"/>
                    </a:lnTo>
                    <a:cubicBezTo>
                      <a:pt x="1085" y="2325"/>
                      <a:pt x="1085" y="2325"/>
                      <a:pt x="1085" y="2325"/>
                    </a:cubicBezTo>
                    <a:cubicBezTo>
                      <a:pt x="1085" y="2325"/>
                      <a:pt x="1116" y="2325"/>
                      <a:pt x="1116" y="2356"/>
                    </a:cubicBezTo>
                    <a:lnTo>
                      <a:pt x="1116" y="2356"/>
                    </a:lnTo>
                    <a:lnTo>
                      <a:pt x="1116" y="2356"/>
                    </a:lnTo>
                    <a:lnTo>
                      <a:pt x="1116" y="2356"/>
                    </a:lnTo>
                    <a:cubicBezTo>
                      <a:pt x="1146" y="2325"/>
                      <a:pt x="1178" y="2325"/>
                      <a:pt x="1178" y="2293"/>
                    </a:cubicBezTo>
                    <a:lnTo>
                      <a:pt x="1178" y="2293"/>
                    </a:lnTo>
                    <a:cubicBezTo>
                      <a:pt x="1209" y="2293"/>
                      <a:pt x="1240" y="2232"/>
                      <a:pt x="1240" y="2232"/>
                    </a:cubicBezTo>
                    <a:lnTo>
                      <a:pt x="1240" y="2232"/>
                    </a:lnTo>
                    <a:cubicBezTo>
                      <a:pt x="1270" y="2169"/>
                      <a:pt x="1270" y="2139"/>
                      <a:pt x="1301" y="2139"/>
                    </a:cubicBezTo>
                    <a:lnTo>
                      <a:pt x="1333" y="2108"/>
                    </a:lnTo>
                    <a:cubicBezTo>
                      <a:pt x="1333" y="2077"/>
                      <a:pt x="1333" y="2045"/>
                      <a:pt x="1364" y="2045"/>
                    </a:cubicBezTo>
                    <a:cubicBezTo>
                      <a:pt x="1364" y="2045"/>
                      <a:pt x="1333" y="2045"/>
                      <a:pt x="1333" y="2015"/>
                    </a:cubicBezTo>
                    <a:lnTo>
                      <a:pt x="1333" y="2015"/>
                    </a:lnTo>
                    <a:cubicBezTo>
                      <a:pt x="1333" y="1984"/>
                      <a:pt x="1333" y="1984"/>
                      <a:pt x="1333" y="1984"/>
                    </a:cubicBezTo>
                    <a:lnTo>
                      <a:pt x="1333" y="1953"/>
                    </a:lnTo>
                    <a:cubicBezTo>
                      <a:pt x="1333" y="1921"/>
                      <a:pt x="1333" y="1921"/>
                      <a:pt x="1333" y="1921"/>
                    </a:cubicBezTo>
                    <a:cubicBezTo>
                      <a:pt x="1333" y="1921"/>
                      <a:pt x="1333" y="1891"/>
                      <a:pt x="1364" y="1891"/>
                    </a:cubicBezTo>
                    <a:cubicBezTo>
                      <a:pt x="1364" y="1891"/>
                      <a:pt x="1364" y="1891"/>
                      <a:pt x="1394" y="1891"/>
                    </a:cubicBezTo>
                    <a:cubicBezTo>
                      <a:pt x="1394" y="1891"/>
                      <a:pt x="1426" y="1860"/>
                      <a:pt x="1426" y="1829"/>
                    </a:cubicBezTo>
                    <a:lnTo>
                      <a:pt x="1426" y="1829"/>
                    </a:lnTo>
                    <a:cubicBezTo>
                      <a:pt x="1457" y="1829"/>
                      <a:pt x="1457" y="1797"/>
                      <a:pt x="1487" y="1797"/>
                    </a:cubicBezTo>
                    <a:lnTo>
                      <a:pt x="1487" y="1797"/>
                    </a:lnTo>
                    <a:lnTo>
                      <a:pt x="1487" y="1797"/>
                    </a:lnTo>
                    <a:cubicBezTo>
                      <a:pt x="1518" y="1797"/>
                      <a:pt x="1518" y="1797"/>
                      <a:pt x="1518" y="1797"/>
                    </a:cubicBezTo>
                    <a:lnTo>
                      <a:pt x="1518" y="1797"/>
                    </a:lnTo>
                    <a:lnTo>
                      <a:pt x="1518" y="1797"/>
                    </a:lnTo>
                    <a:lnTo>
                      <a:pt x="1550" y="1767"/>
                    </a:lnTo>
                    <a:lnTo>
                      <a:pt x="1550" y="1767"/>
                    </a:lnTo>
                    <a:cubicBezTo>
                      <a:pt x="1581" y="1736"/>
                      <a:pt x="1581" y="1736"/>
                      <a:pt x="1611" y="1736"/>
                    </a:cubicBezTo>
                    <a:cubicBezTo>
                      <a:pt x="1611" y="1736"/>
                      <a:pt x="1642" y="1736"/>
                      <a:pt x="1642" y="1705"/>
                    </a:cubicBezTo>
                    <a:cubicBezTo>
                      <a:pt x="1674" y="1705"/>
                      <a:pt x="1674" y="1705"/>
                      <a:pt x="1674" y="1705"/>
                    </a:cubicBezTo>
                    <a:cubicBezTo>
                      <a:pt x="1674" y="1736"/>
                      <a:pt x="1674" y="1736"/>
                      <a:pt x="1674" y="1736"/>
                    </a:cubicBezTo>
                    <a:lnTo>
                      <a:pt x="1674" y="1736"/>
                    </a:lnTo>
                    <a:lnTo>
                      <a:pt x="1705" y="1736"/>
                    </a:lnTo>
                    <a:cubicBezTo>
                      <a:pt x="1705" y="1705"/>
                      <a:pt x="1735" y="1705"/>
                      <a:pt x="1735" y="1705"/>
                    </a:cubicBezTo>
                    <a:cubicBezTo>
                      <a:pt x="1735" y="1673"/>
                      <a:pt x="1735" y="1673"/>
                      <a:pt x="1766" y="1673"/>
                    </a:cubicBezTo>
                    <a:cubicBezTo>
                      <a:pt x="1766" y="1643"/>
                      <a:pt x="1766" y="1612"/>
                      <a:pt x="1798" y="1581"/>
                    </a:cubicBezTo>
                    <a:cubicBezTo>
                      <a:pt x="1798" y="1581"/>
                      <a:pt x="1798" y="1581"/>
                      <a:pt x="1798" y="1549"/>
                    </a:cubicBezTo>
                    <a:lnTo>
                      <a:pt x="1798" y="1549"/>
                    </a:lnTo>
                    <a:cubicBezTo>
                      <a:pt x="1829" y="1549"/>
                      <a:pt x="1829" y="1519"/>
                      <a:pt x="1829" y="1519"/>
                    </a:cubicBezTo>
                    <a:lnTo>
                      <a:pt x="1829" y="1519"/>
                    </a:lnTo>
                    <a:cubicBezTo>
                      <a:pt x="1829" y="1488"/>
                      <a:pt x="1829" y="1457"/>
                      <a:pt x="1829" y="1425"/>
                    </a:cubicBezTo>
                    <a:lnTo>
                      <a:pt x="1859" y="1395"/>
                    </a:lnTo>
                    <a:cubicBezTo>
                      <a:pt x="1859" y="1395"/>
                      <a:pt x="1859" y="1364"/>
                      <a:pt x="1859" y="1333"/>
                    </a:cubicBezTo>
                    <a:cubicBezTo>
                      <a:pt x="1859" y="1333"/>
                      <a:pt x="1859" y="1333"/>
                      <a:pt x="1859" y="1301"/>
                    </a:cubicBezTo>
                    <a:cubicBezTo>
                      <a:pt x="1859" y="1301"/>
                      <a:pt x="1890" y="1301"/>
                      <a:pt x="1890" y="1271"/>
                    </a:cubicBezTo>
                    <a:cubicBezTo>
                      <a:pt x="1890" y="1271"/>
                      <a:pt x="1890" y="1240"/>
                      <a:pt x="1859" y="1240"/>
                    </a:cubicBezTo>
                    <a:cubicBezTo>
                      <a:pt x="1859" y="1240"/>
                      <a:pt x="1859" y="1209"/>
                      <a:pt x="1859" y="1147"/>
                    </a:cubicBezTo>
                    <a:cubicBezTo>
                      <a:pt x="1859" y="1116"/>
                      <a:pt x="1859" y="1116"/>
                      <a:pt x="1859" y="1116"/>
                    </a:cubicBezTo>
                    <a:cubicBezTo>
                      <a:pt x="1859" y="1084"/>
                      <a:pt x="1859" y="1084"/>
                      <a:pt x="1859" y="1084"/>
                    </a:cubicBezTo>
                    <a:cubicBezTo>
                      <a:pt x="1890" y="1084"/>
                      <a:pt x="1890" y="1084"/>
                      <a:pt x="1890" y="1084"/>
                    </a:cubicBezTo>
                    <a:cubicBezTo>
                      <a:pt x="1890" y="1084"/>
                      <a:pt x="1890" y="1084"/>
                      <a:pt x="1922" y="1084"/>
                    </a:cubicBezTo>
                    <a:cubicBezTo>
                      <a:pt x="1922" y="1084"/>
                      <a:pt x="1922" y="1084"/>
                      <a:pt x="1922" y="1054"/>
                    </a:cubicBezTo>
                    <a:cubicBezTo>
                      <a:pt x="1953" y="1054"/>
                      <a:pt x="1953" y="1054"/>
                      <a:pt x="1953" y="1054"/>
                    </a:cubicBezTo>
                    <a:cubicBezTo>
                      <a:pt x="1953" y="1054"/>
                      <a:pt x="1953" y="1054"/>
                      <a:pt x="1953" y="1023"/>
                    </a:cubicBezTo>
                    <a:lnTo>
                      <a:pt x="1953" y="1023"/>
                    </a:lnTo>
                    <a:lnTo>
                      <a:pt x="1953" y="992"/>
                    </a:lnTo>
                    <a:cubicBezTo>
                      <a:pt x="1953" y="961"/>
                      <a:pt x="1983" y="961"/>
                      <a:pt x="2014" y="930"/>
                    </a:cubicBezTo>
                    <a:lnTo>
                      <a:pt x="2014" y="930"/>
                    </a:lnTo>
                    <a:cubicBezTo>
                      <a:pt x="2046" y="930"/>
                      <a:pt x="2046" y="899"/>
                      <a:pt x="2046" y="899"/>
                    </a:cubicBezTo>
                    <a:cubicBezTo>
                      <a:pt x="2046" y="868"/>
                      <a:pt x="2046" y="868"/>
                      <a:pt x="2077" y="868"/>
                    </a:cubicBezTo>
                    <a:lnTo>
                      <a:pt x="2077" y="868"/>
                    </a:lnTo>
                    <a:lnTo>
                      <a:pt x="2077" y="837"/>
                    </a:lnTo>
                    <a:cubicBezTo>
                      <a:pt x="2107" y="837"/>
                      <a:pt x="2107" y="806"/>
                      <a:pt x="2107" y="806"/>
                    </a:cubicBezTo>
                    <a:cubicBezTo>
                      <a:pt x="2107" y="806"/>
                      <a:pt x="2107" y="806"/>
                      <a:pt x="2107" y="775"/>
                    </a:cubicBezTo>
                    <a:cubicBezTo>
                      <a:pt x="2107" y="775"/>
                      <a:pt x="2107" y="744"/>
                      <a:pt x="2107" y="713"/>
                    </a:cubicBezTo>
                    <a:lnTo>
                      <a:pt x="2107" y="682"/>
                    </a:lnTo>
                    <a:lnTo>
                      <a:pt x="2107" y="682"/>
                    </a:lnTo>
                    <a:cubicBezTo>
                      <a:pt x="2077" y="682"/>
                      <a:pt x="2077" y="682"/>
                      <a:pt x="2077" y="682"/>
                    </a:cubicBezTo>
                    <a:cubicBezTo>
                      <a:pt x="2077" y="651"/>
                      <a:pt x="2077" y="651"/>
                      <a:pt x="2077" y="651"/>
                    </a:cubicBezTo>
                    <a:lnTo>
                      <a:pt x="2046" y="651"/>
                    </a:lnTo>
                    <a:cubicBezTo>
                      <a:pt x="2046" y="651"/>
                      <a:pt x="2014" y="620"/>
                      <a:pt x="1983" y="620"/>
                    </a:cubicBezTo>
                    <a:cubicBezTo>
                      <a:pt x="1953" y="589"/>
                      <a:pt x="1922" y="589"/>
                      <a:pt x="1922" y="558"/>
                    </a:cubicBezTo>
                    <a:cubicBezTo>
                      <a:pt x="1890" y="527"/>
                      <a:pt x="1890" y="527"/>
                      <a:pt x="1890" y="527"/>
                    </a:cubicBezTo>
                    <a:cubicBezTo>
                      <a:pt x="1890" y="527"/>
                      <a:pt x="1890" y="527"/>
                      <a:pt x="1859" y="527"/>
                    </a:cubicBezTo>
                    <a:cubicBezTo>
                      <a:pt x="1859" y="496"/>
                      <a:pt x="1829" y="496"/>
                      <a:pt x="1829" y="496"/>
                    </a:cubicBezTo>
                    <a:lnTo>
                      <a:pt x="1798" y="496"/>
                    </a:lnTo>
                    <a:cubicBezTo>
                      <a:pt x="1766" y="496"/>
                      <a:pt x="1766" y="496"/>
                      <a:pt x="1766" y="496"/>
                    </a:cubicBezTo>
                    <a:lnTo>
                      <a:pt x="1735" y="496"/>
                    </a:lnTo>
                    <a:lnTo>
                      <a:pt x="1735" y="465"/>
                    </a:lnTo>
                    <a:lnTo>
                      <a:pt x="1735" y="465"/>
                    </a:lnTo>
                    <a:lnTo>
                      <a:pt x="1735" y="465"/>
                    </a:lnTo>
                    <a:cubicBezTo>
                      <a:pt x="1735" y="496"/>
                      <a:pt x="1705" y="496"/>
                      <a:pt x="1705" y="496"/>
                    </a:cubicBezTo>
                    <a:lnTo>
                      <a:pt x="1705" y="496"/>
                    </a:lnTo>
                    <a:cubicBezTo>
                      <a:pt x="1674" y="496"/>
                      <a:pt x="1674" y="496"/>
                      <a:pt x="1674" y="465"/>
                    </a:cubicBezTo>
                    <a:cubicBezTo>
                      <a:pt x="1674" y="465"/>
                      <a:pt x="1674" y="465"/>
                      <a:pt x="1642" y="465"/>
                    </a:cubicBezTo>
                    <a:cubicBezTo>
                      <a:pt x="1642" y="465"/>
                      <a:pt x="1642" y="465"/>
                      <a:pt x="1611" y="465"/>
                    </a:cubicBezTo>
                    <a:lnTo>
                      <a:pt x="1611" y="465"/>
                    </a:lnTo>
                    <a:cubicBezTo>
                      <a:pt x="1518" y="589"/>
                      <a:pt x="1518" y="589"/>
                      <a:pt x="1518" y="589"/>
                    </a:cubicBezTo>
                    <a:cubicBezTo>
                      <a:pt x="1550" y="496"/>
                      <a:pt x="1550" y="496"/>
                      <a:pt x="1550" y="496"/>
                    </a:cubicBezTo>
                    <a:cubicBezTo>
                      <a:pt x="1550" y="496"/>
                      <a:pt x="1550" y="465"/>
                      <a:pt x="1550" y="434"/>
                    </a:cubicBezTo>
                    <a:cubicBezTo>
                      <a:pt x="1550" y="434"/>
                      <a:pt x="1550" y="434"/>
                      <a:pt x="1550" y="403"/>
                    </a:cubicBezTo>
                    <a:lnTo>
                      <a:pt x="1550" y="403"/>
                    </a:lnTo>
                    <a:lnTo>
                      <a:pt x="1518" y="403"/>
                    </a:lnTo>
                    <a:cubicBezTo>
                      <a:pt x="1487" y="403"/>
                      <a:pt x="1487" y="372"/>
                      <a:pt x="1487" y="372"/>
                    </a:cubicBezTo>
                    <a:cubicBezTo>
                      <a:pt x="1457" y="372"/>
                      <a:pt x="1457" y="372"/>
                      <a:pt x="1457" y="372"/>
                    </a:cubicBezTo>
                    <a:lnTo>
                      <a:pt x="1457" y="372"/>
                    </a:lnTo>
                    <a:lnTo>
                      <a:pt x="1457" y="341"/>
                    </a:lnTo>
                    <a:cubicBezTo>
                      <a:pt x="1457" y="341"/>
                      <a:pt x="1457" y="341"/>
                      <a:pt x="1426" y="341"/>
                    </a:cubicBezTo>
                    <a:lnTo>
                      <a:pt x="1394" y="341"/>
                    </a:lnTo>
                    <a:cubicBezTo>
                      <a:pt x="1394" y="372"/>
                      <a:pt x="1394" y="372"/>
                      <a:pt x="1394" y="372"/>
                    </a:cubicBezTo>
                    <a:cubicBezTo>
                      <a:pt x="1333" y="372"/>
                      <a:pt x="1333" y="372"/>
                      <a:pt x="1333" y="372"/>
                    </a:cubicBezTo>
                    <a:cubicBezTo>
                      <a:pt x="1333" y="310"/>
                      <a:pt x="1333" y="310"/>
                      <a:pt x="1333" y="310"/>
                    </a:cubicBezTo>
                    <a:lnTo>
                      <a:pt x="1333" y="310"/>
                    </a:lnTo>
                    <a:cubicBezTo>
                      <a:pt x="1301" y="341"/>
                      <a:pt x="1301" y="341"/>
                      <a:pt x="1301" y="341"/>
                    </a:cubicBezTo>
                    <a:cubicBezTo>
                      <a:pt x="1270" y="341"/>
                      <a:pt x="1270" y="310"/>
                      <a:pt x="1270" y="310"/>
                    </a:cubicBezTo>
                    <a:lnTo>
                      <a:pt x="1270" y="310"/>
                    </a:lnTo>
                    <a:lnTo>
                      <a:pt x="1270" y="310"/>
                    </a:lnTo>
                    <a:lnTo>
                      <a:pt x="1270" y="310"/>
                    </a:lnTo>
                    <a:lnTo>
                      <a:pt x="1240" y="310"/>
                    </a:lnTo>
                    <a:cubicBezTo>
                      <a:pt x="1240" y="310"/>
                      <a:pt x="1240" y="310"/>
                      <a:pt x="1209" y="279"/>
                    </a:cubicBezTo>
                    <a:lnTo>
                      <a:pt x="1240" y="248"/>
                    </a:lnTo>
                    <a:lnTo>
                      <a:pt x="1240" y="248"/>
                    </a:lnTo>
                    <a:cubicBezTo>
                      <a:pt x="1240" y="217"/>
                      <a:pt x="1240" y="217"/>
                      <a:pt x="1270" y="217"/>
                    </a:cubicBezTo>
                    <a:cubicBezTo>
                      <a:pt x="1240" y="186"/>
                      <a:pt x="1240" y="186"/>
                      <a:pt x="1240" y="186"/>
                    </a:cubicBezTo>
                    <a:cubicBezTo>
                      <a:pt x="1240" y="186"/>
                      <a:pt x="1209" y="155"/>
                      <a:pt x="1209" y="124"/>
                    </a:cubicBezTo>
                    <a:cubicBezTo>
                      <a:pt x="1209" y="93"/>
                      <a:pt x="1209" y="93"/>
                      <a:pt x="1209" y="62"/>
                    </a:cubicBezTo>
                    <a:lnTo>
                      <a:pt x="1209" y="62"/>
                    </a:lnTo>
                    <a:lnTo>
                      <a:pt x="1209" y="62"/>
                    </a:lnTo>
                    <a:lnTo>
                      <a:pt x="1178" y="62"/>
                    </a:lnTo>
                    <a:lnTo>
                      <a:pt x="1178" y="62"/>
                    </a:lnTo>
                    <a:lnTo>
                      <a:pt x="1178" y="62"/>
                    </a:lnTo>
                    <a:cubicBezTo>
                      <a:pt x="1178" y="93"/>
                      <a:pt x="1178" y="93"/>
                      <a:pt x="1178" y="93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1" name="Freeform 148"/>
              <p:cNvSpPr>
                <a:spLocks noChangeArrowheads="1"/>
              </p:cNvSpPr>
              <p:nvPr/>
            </p:nvSpPr>
            <p:spPr bwMode="auto">
              <a:xfrm>
                <a:off x="2574925" y="3263900"/>
                <a:ext cx="11113" cy="11113"/>
              </a:xfrm>
              <a:custGeom>
                <a:avLst/>
                <a:gdLst>
                  <a:gd name="T0" fmla="*/ 0 w 33"/>
                  <a:gd name="T1" fmla="*/ 31 h 32"/>
                  <a:gd name="T2" fmla="*/ 0 w 33"/>
                  <a:gd name="T3" fmla="*/ 31 h 32"/>
                  <a:gd name="T4" fmla="*/ 0 w 33"/>
                  <a:gd name="T5" fmla="*/ 31 h 32"/>
                  <a:gd name="T6" fmla="*/ 0 w 33"/>
                  <a:gd name="T7" fmla="*/ 31 h 32"/>
                  <a:gd name="T8" fmla="*/ 32 w 33"/>
                  <a:gd name="T9" fmla="*/ 31 h 32"/>
                  <a:gd name="T10" fmla="*/ 32 w 33"/>
                  <a:gd name="T11" fmla="*/ 0 h 32"/>
                  <a:gd name="T12" fmla="*/ 32 w 33"/>
                  <a:gd name="T13" fmla="*/ 0 h 32"/>
                  <a:gd name="T14" fmla="*/ 32 w 33"/>
                  <a:gd name="T15" fmla="*/ 0 h 32"/>
                  <a:gd name="T16" fmla="*/ 0 w 33"/>
                  <a:gd name="T17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2">
                    <a:moveTo>
                      <a:pt x="0" y="31"/>
                    </a:move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cubicBezTo>
                      <a:pt x="32" y="31"/>
                      <a:pt x="32" y="31"/>
                      <a:pt x="32" y="31"/>
                    </a:cubicBez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cubicBezTo>
                      <a:pt x="32" y="0"/>
                      <a:pt x="32" y="0"/>
                      <a:pt x="0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Freeform 149"/>
              <p:cNvSpPr>
                <a:spLocks noChangeArrowheads="1"/>
              </p:cNvSpPr>
              <p:nvPr/>
            </p:nvSpPr>
            <p:spPr bwMode="auto">
              <a:xfrm>
                <a:off x="2206625" y="3175000"/>
                <a:ext cx="346075" cy="669925"/>
              </a:xfrm>
              <a:custGeom>
                <a:avLst/>
                <a:gdLst>
                  <a:gd name="T0" fmla="*/ 837 w 962"/>
                  <a:gd name="T1" fmla="*/ 837 h 1861"/>
                  <a:gd name="T2" fmla="*/ 806 w 962"/>
                  <a:gd name="T3" fmla="*/ 713 h 1861"/>
                  <a:gd name="T4" fmla="*/ 806 w 962"/>
                  <a:gd name="T5" fmla="*/ 557 h 1861"/>
                  <a:gd name="T6" fmla="*/ 806 w 962"/>
                  <a:gd name="T7" fmla="*/ 496 h 1861"/>
                  <a:gd name="T8" fmla="*/ 837 w 962"/>
                  <a:gd name="T9" fmla="*/ 465 h 1861"/>
                  <a:gd name="T10" fmla="*/ 930 w 962"/>
                  <a:gd name="T11" fmla="*/ 372 h 1861"/>
                  <a:gd name="T12" fmla="*/ 868 w 962"/>
                  <a:gd name="T13" fmla="*/ 341 h 1861"/>
                  <a:gd name="T14" fmla="*/ 806 w 962"/>
                  <a:gd name="T15" fmla="*/ 309 h 1861"/>
                  <a:gd name="T16" fmla="*/ 774 w 962"/>
                  <a:gd name="T17" fmla="*/ 279 h 1861"/>
                  <a:gd name="T18" fmla="*/ 806 w 962"/>
                  <a:gd name="T19" fmla="*/ 248 h 1861"/>
                  <a:gd name="T20" fmla="*/ 837 w 962"/>
                  <a:gd name="T21" fmla="*/ 185 h 1861"/>
                  <a:gd name="T22" fmla="*/ 713 w 962"/>
                  <a:gd name="T23" fmla="*/ 124 h 1861"/>
                  <a:gd name="T24" fmla="*/ 620 w 962"/>
                  <a:gd name="T25" fmla="*/ 61 h 1861"/>
                  <a:gd name="T26" fmla="*/ 589 w 962"/>
                  <a:gd name="T27" fmla="*/ 31 h 1861"/>
                  <a:gd name="T28" fmla="*/ 526 w 962"/>
                  <a:gd name="T29" fmla="*/ 0 h 1861"/>
                  <a:gd name="T30" fmla="*/ 434 w 962"/>
                  <a:gd name="T31" fmla="*/ 0 h 1861"/>
                  <a:gd name="T32" fmla="*/ 372 w 962"/>
                  <a:gd name="T33" fmla="*/ 0 h 1861"/>
                  <a:gd name="T34" fmla="*/ 341 w 962"/>
                  <a:gd name="T35" fmla="*/ 124 h 1861"/>
                  <a:gd name="T36" fmla="*/ 310 w 962"/>
                  <a:gd name="T37" fmla="*/ 124 h 1861"/>
                  <a:gd name="T38" fmla="*/ 278 w 962"/>
                  <a:gd name="T39" fmla="*/ 185 h 1861"/>
                  <a:gd name="T40" fmla="*/ 278 w 962"/>
                  <a:gd name="T41" fmla="*/ 217 h 1861"/>
                  <a:gd name="T42" fmla="*/ 310 w 962"/>
                  <a:gd name="T43" fmla="*/ 279 h 1861"/>
                  <a:gd name="T44" fmla="*/ 217 w 962"/>
                  <a:gd name="T45" fmla="*/ 403 h 1861"/>
                  <a:gd name="T46" fmla="*/ 217 w 962"/>
                  <a:gd name="T47" fmla="*/ 433 h 1861"/>
                  <a:gd name="T48" fmla="*/ 186 w 962"/>
                  <a:gd name="T49" fmla="*/ 527 h 1861"/>
                  <a:gd name="T50" fmla="*/ 186 w 962"/>
                  <a:gd name="T51" fmla="*/ 620 h 1861"/>
                  <a:gd name="T52" fmla="*/ 217 w 962"/>
                  <a:gd name="T53" fmla="*/ 744 h 1861"/>
                  <a:gd name="T54" fmla="*/ 154 w 962"/>
                  <a:gd name="T55" fmla="*/ 898 h 1861"/>
                  <a:gd name="T56" fmla="*/ 124 w 962"/>
                  <a:gd name="T57" fmla="*/ 929 h 1861"/>
                  <a:gd name="T58" fmla="*/ 154 w 962"/>
                  <a:gd name="T59" fmla="*/ 1022 h 1861"/>
                  <a:gd name="T60" fmla="*/ 124 w 962"/>
                  <a:gd name="T61" fmla="*/ 1085 h 1861"/>
                  <a:gd name="T62" fmla="*/ 93 w 962"/>
                  <a:gd name="T63" fmla="*/ 1146 h 1861"/>
                  <a:gd name="T64" fmla="*/ 93 w 962"/>
                  <a:gd name="T65" fmla="*/ 1270 h 1861"/>
                  <a:gd name="T66" fmla="*/ 93 w 962"/>
                  <a:gd name="T67" fmla="*/ 1364 h 1861"/>
                  <a:gd name="T68" fmla="*/ 124 w 962"/>
                  <a:gd name="T69" fmla="*/ 1425 h 1861"/>
                  <a:gd name="T70" fmla="*/ 124 w 962"/>
                  <a:gd name="T71" fmla="*/ 1488 h 1861"/>
                  <a:gd name="T72" fmla="*/ 93 w 962"/>
                  <a:gd name="T73" fmla="*/ 1518 h 1861"/>
                  <a:gd name="T74" fmla="*/ 93 w 962"/>
                  <a:gd name="T75" fmla="*/ 1581 h 1861"/>
                  <a:gd name="T76" fmla="*/ 62 w 962"/>
                  <a:gd name="T77" fmla="*/ 1612 h 1861"/>
                  <a:gd name="T78" fmla="*/ 30 w 962"/>
                  <a:gd name="T79" fmla="*/ 1705 h 1861"/>
                  <a:gd name="T80" fmla="*/ 0 w 962"/>
                  <a:gd name="T81" fmla="*/ 1766 h 1861"/>
                  <a:gd name="T82" fmla="*/ 93 w 962"/>
                  <a:gd name="T83" fmla="*/ 1797 h 1861"/>
                  <a:gd name="T84" fmla="*/ 124 w 962"/>
                  <a:gd name="T85" fmla="*/ 1860 h 1861"/>
                  <a:gd name="T86" fmla="*/ 217 w 962"/>
                  <a:gd name="T87" fmla="*/ 1860 h 1861"/>
                  <a:gd name="T88" fmla="*/ 217 w 962"/>
                  <a:gd name="T89" fmla="*/ 1766 h 1861"/>
                  <a:gd name="T90" fmla="*/ 278 w 962"/>
                  <a:gd name="T91" fmla="*/ 1705 h 1861"/>
                  <a:gd name="T92" fmla="*/ 372 w 962"/>
                  <a:gd name="T93" fmla="*/ 1581 h 1861"/>
                  <a:gd name="T94" fmla="*/ 278 w 962"/>
                  <a:gd name="T95" fmla="*/ 1488 h 1861"/>
                  <a:gd name="T96" fmla="*/ 402 w 962"/>
                  <a:gd name="T97" fmla="*/ 1425 h 1861"/>
                  <a:gd name="T98" fmla="*/ 465 w 962"/>
                  <a:gd name="T99" fmla="*/ 1301 h 1861"/>
                  <a:gd name="T100" fmla="*/ 434 w 962"/>
                  <a:gd name="T101" fmla="*/ 1209 h 1861"/>
                  <a:gd name="T102" fmla="*/ 526 w 962"/>
                  <a:gd name="T103" fmla="*/ 1177 h 1861"/>
                  <a:gd name="T104" fmla="*/ 589 w 962"/>
                  <a:gd name="T105" fmla="*/ 1146 h 1861"/>
                  <a:gd name="T106" fmla="*/ 434 w 962"/>
                  <a:gd name="T107" fmla="*/ 929 h 1861"/>
                  <a:gd name="T108" fmla="*/ 837 w 962"/>
                  <a:gd name="T109" fmla="*/ 992 h 1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62" h="1861">
                    <a:moveTo>
                      <a:pt x="868" y="898"/>
                    </a:moveTo>
                    <a:lnTo>
                      <a:pt x="868" y="898"/>
                    </a:lnTo>
                    <a:cubicBezTo>
                      <a:pt x="837" y="868"/>
                      <a:pt x="837" y="868"/>
                      <a:pt x="868" y="837"/>
                    </a:cubicBezTo>
                    <a:lnTo>
                      <a:pt x="868" y="837"/>
                    </a:lnTo>
                    <a:cubicBezTo>
                      <a:pt x="868" y="837"/>
                      <a:pt x="868" y="837"/>
                      <a:pt x="837" y="837"/>
                    </a:cubicBezTo>
                    <a:cubicBezTo>
                      <a:pt x="837" y="805"/>
                      <a:pt x="837" y="805"/>
                      <a:pt x="837" y="805"/>
                    </a:cubicBezTo>
                    <a:cubicBezTo>
                      <a:pt x="837" y="805"/>
                      <a:pt x="806" y="805"/>
                      <a:pt x="806" y="774"/>
                    </a:cubicBezTo>
                    <a:lnTo>
                      <a:pt x="806" y="744"/>
                    </a:lnTo>
                    <a:lnTo>
                      <a:pt x="774" y="713"/>
                    </a:lnTo>
                    <a:cubicBezTo>
                      <a:pt x="774" y="713"/>
                      <a:pt x="774" y="713"/>
                      <a:pt x="806" y="713"/>
                    </a:cubicBezTo>
                    <a:cubicBezTo>
                      <a:pt x="806" y="681"/>
                      <a:pt x="806" y="681"/>
                      <a:pt x="806" y="681"/>
                    </a:cubicBezTo>
                    <a:lnTo>
                      <a:pt x="806" y="681"/>
                    </a:lnTo>
                    <a:lnTo>
                      <a:pt x="806" y="681"/>
                    </a:lnTo>
                    <a:cubicBezTo>
                      <a:pt x="806" y="651"/>
                      <a:pt x="806" y="620"/>
                      <a:pt x="806" y="589"/>
                    </a:cubicBezTo>
                    <a:cubicBezTo>
                      <a:pt x="806" y="589"/>
                      <a:pt x="806" y="589"/>
                      <a:pt x="806" y="557"/>
                    </a:cubicBezTo>
                    <a:cubicBezTo>
                      <a:pt x="806" y="589"/>
                      <a:pt x="806" y="589"/>
                      <a:pt x="806" y="589"/>
                    </a:cubicBezTo>
                    <a:cubicBezTo>
                      <a:pt x="806" y="496"/>
                      <a:pt x="806" y="496"/>
                      <a:pt x="806" y="496"/>
                    </a:cubicBezTo>
                    <a:lnTo>
                      <a:pt x="806" y="496"/>
                    </a:lnTo>
                    <a:lnTo>
                      <a:pt x="806" y="496"/>
                    </a:lnTo>
                    <a:lnTo>
                      <a:pt x="806" y="496"/>
                    </a:lnTo>
                    <a:lnTo>
                      <a:pt x="806" y="496"/>
                    </a:lnTo>
                    <a:cubicBezTo>
                      <a:pt x="837" y="496"/>
                      <a:pt x="837" y="496"/>
                      <a:pt x="837" y="496"/>
                    </a:cubicBezTo>
                    <a:cubicBezTo>
                      <a:pt x="837" y="465"/>
                      <a:pt x="837" y="465"/>
                      <a:pt x="837" y="465"/>
                    </a:cubicBezTo>
                    <a:lnTo>
                      <a:pt x="837" y="465"/>
                    </a:lnTo>
                    <a:lnTo>
                      <a:pt x="837" y="465"/>
                    </a:lnTo>
                    <a:cubicBezTo>
                      <a:pt x="868" y="433"/>
                      <a:pt x="868" y="433"/>
                      <a:pt x="868" y="433"/>
                    </a:cubicBezTo>
                    <a:lnTo>
                      <a:pt x="868" y="403"/>
                    </a:lnTo>
                    <a:cubicBezTo>
                      <a:pt x="898" y="403"/>
                      <a:pt x="898" y="372"/>
                      <a:pt x="898" y="372"/>
                    </a:cubicBezTo>
                    <a:lnTo>
                      <a:pt x="898" y="372"/>
                    </a:lnTo>
                    <a:cubicBezTo>
                      <a:pt x="930" y="372"/>
                      <a:pt x="930" y="372"/>
                      <a:pt x="930" y="372"/>
                    </a:cubicBezTo>
                    <a:cubicBezTo>
                      <a:pt x="930" y="341"/>
                      <a:pt x="930" y="341"/>
                      <a:pt x="961" y="341"/>
                    </a:cubicBezTo>
                    <a:cubicBezTo>
                      <a:pt x="961" y="341"/>
                      <a:pt x="961" y="341"/>
                      <a:pt x="930" y="341"/>
                    </a:cubicBezTo>
                    <a:cubicBezTo>
                      <a:pt x="930" y="341"/>
                      <a:pt x="930" y="341"/>
                      <a:pt x="898" y="341"/>
                    </a:cubicBezTo>
                    <a:cubicBezTo>
                      <a:pt x="898" y="341"/>
                      <a:pt x="868" y="341"/>
                      <a:pt x="868" y="309"/>
                    </a:cubicBezTo>
                    <a:lnTo>
                      <a:pt x="868" y="341"/>
                    </a:lnTo>
                    <a:lnTo>
                      <a:pt x="837" y="341"/>
                    </a:lnTo>
                    <a:lnTo>
                      <a:pt x="806" y="309"/>
                    </a:lnTo>
                    <a:lnTo>
                      <a:pt x="806" y="309"/>
                    </a:lnTo>
                    <a:lnTo>
                      <a:pt x="806" y="309"/>
                    </a:lnTo>
                    <a:lnTo>
                      <a:pt x="806" y="309"/>
                    </a:lnTo>
                    <a:cubicBezTo>
                      <a:pt x="774" y="309"/>
                      <a:pt x="774" y="309"/>
                      <a:pt x="774" y="279"/>
                    </a:cubicBezTo>
                    <a:lnTo>
                      <a:pt x="774" y="279"/>
                    </a:lnTo>
                    <a:lnTo>
                      <a:pt x="774" y="279"/>
                    </a:lnTo>
                    <a:lnTo>
                      <a:pt x="774" y="279"/>
                    </a:lnTo>
                    <a:lnTo>
                      <a:pt x="774" y="279"/>
                    </a:lnTo>
                    <a:lnTo>
                      <a:pt x="774" y="279"/>
                    </a:lnTo>
                    <a:cubicBezTo>
                      <a:pt x="774" y="279"/>
                      <a:pt x="774" y="248"/>
                      <a:pt x="806" y="248"/>
                    </a:cubicBezTo>
                    <a:lnTo>
                      <a:pt x="806" y="248"/>
                    </a:lnTo>
                    <a:lnTo>
                      <a:pt x="806" y="248"/>
                    </a:lnTo>
                    <a:lnTo>
                      <a:pt x="806" y="248"/>
                    </a:lnTo>
                    <a:lnTo>
                      <a:pt x="806" y="217"/>
                    </a:lnTo>
                    <a:lnTo>
                      <a:pt x="806" y="217"/>
                    </a:lnTo>
                    <a:lnTo>
                      <a:pt x="806" y="217"/>
                    </a:lnTo>
                    <a:cubicBezTo>
                      <a:pt x="806" y="217"/>
                      <a:pt x="806" y="217"/>
                      <a:pt x="837" y="217"/>
                    </a:cubicBezTo>
                    <a:cubicBezTo>
                      <a:pt x="837" y="217"/>
                      <a:pt x="837" y="217"/>
                      <a:pt x="837" y="185"/>
                    </a:cubicBezTo>
                    <a:lnTo>
                      <a:pt x="837" y="185"/>
                    </a:lnTo>
                    <a:cubicBezTo>
                      <a:pt x="806" y="185"/>
                      <a:pt x="806" y="155"/>
                      <a:pt x="806" y="155"/>
                    </a:cubicBezTo>
                    <a:cubicBezTo>
                      <a:pt x="806" y="155"/>
                      <a:pt x="806" y="155"/>
                      <a:pt x="774" y="155"/>
                    </a:cubicBezTo>
                    <a:cubicBezTo>
                      <a:pt x="774" y="155"/>
                      <a:pt x="774" y="155"/>
                      <a:pt x="744" y="155"/>
                    </a:cubicBezTo>
                    <a:cubicBezTo>
                      <a:pt x="744" y="124"/>
                      <a:pt x="713" y="124"/>
                      <a:pt x="713" y="124"/>
                    </a:cubicBezTo>
                    <a:lnTo>
                      <a:pt x="713" y="124"/>
                    </a:lnTo>
                    <a:cubicBezTo>
                      <a:pt x="682" y="93"/>
                      <a:pt x="682" y="93"/>
                      <a:pt x="682" y="93"/>
                    </a:cubicBezTo>
                    <a:lnTo>
                      <a:pt x="682" y="93"/>
                    </a:lnTo>
                    <a:lnTo>
                      <a:pt x="650" y="93"/>
                    </a:lnTo>
                    <a:cubicBezTo>
                      <a:pt x="650" y="93"/>
                      <a:pt x="650" y="93"/>
                      <a:pt x="620" y="61"/>
                    </a:cubicBezTo>
                    <a:lnTo>
                      <a:pt x="620" y="61"/>
                    </a:lnTo>
                    <a:lnTo>
                      <a:pt x="620" y="61"/>
                    </a:lnTo>
                    <a:cubicBezTo>
                      <a:pt x="589" y="31"/>
                      <a:pt x="589" y="31"/>
                      <a:pt x="589" y="31"/>
                    </a:cubicBezTo>
                    <a:lnTo>
                      <a:pt x="589" y="31"/>
                    </a:lnTo>
                    <a:lnTo>
                      <a:pt x="589" y="31"/>
                    </a:lnTo>
                    <a:lnTo>
                      <a:pt x="589" y="31"/>
                    </a:lnTo>
                    <a:cubicBezTo>
                      <a:pt x="589" y="0"/>
                      <a:pt x="558" y="0"/>
                      <a:pt x="558" y="0"/>
                    </a:cubicBezTo>
                    <a:cubicBezTo>
                      <a:pt x="526" y="0"/>
                      <a:pt x="526" y="0"/>
                      <a:pt x="526" y="0"/>
                    </a:cubicBezTo>
                    <a:lnTo>
                      <a:pt x="526" y="0"/>
                    </a:lnTo>
                    <a:lnTo>
                      <a:pt x="526" y="0"/>
                    </a:lnTo>
                    <a:cubicBezTo>
                      <a:pt x="526" y="31"/>
                      <a:pt x="496" y="31"/>
                      <a:pt x="496" y="31"/>
                    </a:cubicBezTo>
                    <a:lnTo>
                      <a:pt x="496" y="31"/>
                    </a:lnTo>
                    <a:cubicBezTo>
                      <a:pt x="465" y="31"/>
                      <a:pt x="465" y="31"/>
                      <a:pt x="465" y="31"/>
                    </a:cubicBezTo>
                    <a:lnTo>
                      <a:pt x="465" y="31"/>
                    </a:lnTo>
                    <a:cubicBezTo>
                      <a:pt x="465" y="0"/>
                      <a:pt x="434" y="0"/>
                      <a:pt x="434" y="0"/>
                    </a:cubicBezTo>
                    <a:lnTo>
                      <a:pt x="434" y="0"/>
                    </a:lnTo>
                    <a:lnTo>
                      <a:pt x="434" y="0"/>
                    </a:lnTo>
                    <a:lnTo>
                      <a:pt x="402" y="0"/>
                    </a:lnTo>
                    <a:lnTo>
                      <a:pt x="402" y="0"/>
                    </a:lnTo>
                    <a:lnTo>
                      <a:pt x="372" y="0"/>
                    </a:lnTo>
                    <a:lnTo>
                      <a:pt x="372" y="0"/>
                    </a:lnTo>
                    <a:lnTo>
                      <a:pt x="372" y="0"/>
                    </a:lnTo>
                    <a:cubicBezTo>
                      <a:pt x="372" y="0"/>
                      <a:pt x="372" y="0"/>
                      <a:pt x="372" y="31"/>
                    </a:cubicBezTo>
                    <a:cubicBezTo>
                      <a:pt x="372" y="31"/>
                      <a:pt x="372" y="61"/>
                      <a:pt x="341" y="93"/>
                    </a:cubicBezTo>
                    <a:cubicBezTo>
                      <a:pt x="341" y="93"/>
                      <a:pt x="341" y="93"/>
                      <a:pt x="341" y="124"/>
                    </a:cubicBezTo>
                    <a:cubicBezTo>
                      <a:pt x="341" y="124"/>
                      <a:pt x="341" y="124"/>
                      <a:pt x="310" y="124"/>
                    </a:cubicBezTo>
                    <a:lnTo>
                      <a:pt x="310" y="124"/>
                    </a:lnTo>
                    <a:lnTo>
                      <a:pt x="310" y="124"/>
                    </a:lnTo>
                    <a:lnTo>
                      <a:pt x="310" y="124"/>
                    </a:lnTo>
                    <a:lnTo>
                      <a:pt x="310" y="124"/>
                    </a:lnTo>
                    <a:lnTo>
                      <a:pt x="278" y="124"/>
                    </a:lnTo>
                    <a:lnTo>
                      <a:pt x="278" y="124"/>
                    </a:lnTo>
                    <a:cubicBezTo>
                      <a:pt x="278" y="155"/>
                      <a:pt x="278" y="155"/>
                      <a:pt x="278" y="155"/>
                    </a:cubicBezTo>
                    <a:lnTo>
                      <a:pt x="278" y="155"/>
                    </a:lnTo>
                    <a:cubicBezTo>
                      <a:pt x="278" y="155"/>
                      <a:pt x="278" y="155"/>
                      <a:pt x="278" y="185"/>
                    </a:cubicBezTo>
                    <a:lnTo>
                      <a:pt x="278" y="185"/>
                    </a:lnTo>
                    <a:lnTo>
                      <a:pt x="278" y="185"/>
                    </a:lnTo>
                    <a:lnTo>
                      <a:pt x="278" y="185"/>
                    </a:lnTo>
                    <a:cubicBezTo>
                      <a:pt x="278" y="185"/>
                      <a:pt x="278" y="185"/>
                      <a:pt x="278" y="217"/>
                    </a:cubicBezTo>
                    <a:lnTo>
                      <a:pt x="278" y="217"/>
                    </a:lnTo>
                    <a:lnTo>
                      <a:pt x="278" y="217"/>
                    </a:lnTo>
                    <a:lnTo>
                      <a:pt x="278" y="217"/>
                    </a:lnTo>
                    <a:cubicBezTo>
                      <a:pt x="278" y="248"/>
                      <a:pt x="278" y="248"/>
                      <a:pt x="278" y="248"/>
                    </a:cubicBezTo>
                    <a:cubicBezTo>
                      <a:pt x="278" y="248"/>
                      <a:pt x="310" y="248"/>
                      <a:pt x="310" y="279"/>
                    </a:cubicBezTo>
                    <a:lnTo>
                      <a:pt x="310" y="279"/>
                    </a:lnTo>
                    <a:lnTo>
                      <a:pt x="310" y="279"/>
                    </a:lnTo>
                    <a:cubicBezTo>
                      <a:pt x="278" y="309"/>
                      <a:pt x="278" y="309"/>
                      <a:pt x="278" y="309"/>
                    </a:cubicBezTo>
                    <a:cubicBezTo>
                      <a:pt x="278" y="309"/>
                      <a:pt x="278" y="309"/>
                      <a:pt x="248" y="309"/>
                    </a:cubicBezTo>
                    <a:lnTo>
                      <a:pt x="248" y="341"/>
                    </a:lnTo>
                    <a:cubicBezTo>
                      <a:pt x="217" y="372"/>
                      <a:pt x="217" y="372"/>
                      <a:pt x="217" y="403"/>
                    </a:cubicBezTo>
                    <a:cubicBezTo>
                      <a:pt x="217" y="403"/>
                      <a:pt x="217" y="403"/>
                      <a:pt x="217" y="433"/>
                    </a:cubicBezTo>
                    <a:lnTo>
                      <a:pt x="217" y="433"/>
                    </a:lnTo>
                    <a:lnTo>
                      <a:pt x="217" y="433"/>
                    </a:lnTo>
                    <a:lnTo>
                      <a:pt x="217" y="433"/>
                    </a:lnTo>
                    <a:lnTo>
                      <a:pt x="217" y="433"/>
                    </a:lnTo>
                    <a:lnTo>
                      <a:pt x="217" y="433"/>
                    </a:lnTo>
                    <a:cubicBezTo>
                      <a:pt x="217" y="465"/>
                      <a:pt x="217" y="465"/>
                      <a:pt x="217" y="465"/>
                    </a:cubicBezTo>
                    <a:cubicBezTo>
                      <a:pt x="217" y="465"/>
                      <a:pt x="217" y="465"/>
                      <a:pt x="217" y="496"/>
                    </a:cubicBezTo>
                    <a:lnTo>
                      <a:pt x="217" y="496"/>
                    </a:lnTo>
                    <a:lnTo>
                      <a:pt x="186" y="527"/>
                    </a:lnTo>
                    <a:lnTo>
                      <a:pt x="186" y="527"/>
                    </a:lnTo>
                    <a:cubicBezTo>
                      <a:pt x="186" y="557"/>
                      <a:pt x="186" y="557"/>
                      <a:pt x="154" y="557"/>
                    </a:cubicBezTo>
                    <a:cubicBezTo>
                      <a:pt x="154" y="557"/>
                      <a:pt x="186" y="557"/>
                      <a:pt x="186" y="589"/>
                    </a:cubicBezTo>
                    <a:lnTo>
                      <a:pt x="186" y="589"/>
                    </a:lnTo>
                    <a:cubicBezTo>
                      <a:pt x="186" y="589"/>
                      <a:pt x="186" y="589"/>
                      <a:pt x="186" y="620"/>
                    </a:cubicBezTo>
                    <a:lnTo>
                      <a:pt x="186" y="651"/>
                    </a:lnTo>
                    <a:lnTo>
                      <a:pt x="186" y="651"/>
                    </a:lnTo>
                    <a:lnTo>
                      <a:pt x="186" y="651"/>
                    </a:lnTo>
                    <a:cubicBezTo>
                      <a:pt x="217" y="651"/>
                      <a:pt x="217" y="681"/>
                      <a:pt x="217" y="713"/>
                    </a:cubicBezTo>
                    <a:cubicBezTo>
                      <a:pt x="217" y="713"/>
                      <a:pt x="217" y="713"/>
                      <a:pt x="217" y="744"/>
                    </a:cubicBezTo>
                    <a:cubicBezTo>
                      <a:pt x="217" y="744"/>
                      <a:pt x="186" y="774"/>
                      <a:pt x="186" y="805"/>
                    </a:cubicBezTo>
                    <a:lnTo>
                      <a:pt x="186" y="805"/>
                    </a:lnTo>
                    <a:lnTo>
                      <a:pt x="186" y="837"/>
                    </a:lnTo>
                    <a:lnTo>
                      <a:pt x="186" y="837"/>
                    </a:lnTo>
                    <a:cubicBezTo>
                      <a:pt x="186" y="868"/>
                      <a:pt x="186" y="868"/>
                      <a:pt x="154" y="898"/>
                    </a:cubicBezTo>
                    <a:lnTo>
                      <a:pt x="154" y="898"/>
                    </a:lnTo>
                    <a:lnTo>
                      <a:pt x="154" y="898"/>
                    </a:lnTo>
                    <a:cubicBezTo>
                      <a:pt x="154" y="898"/>
                      <a:pt x="154" y="898"/>
                      <a:pt x="124" y="898"/>
                    </a:cubicBezTo>
                    <a:lnTo>
                      <a:pt x="124" y="929"/>
                    </a:lnTo>
                    <a:lnTo>
                      <a:pt x="124" y="929"/>
                    </a:lnTo>
                    <a:lnTo>
                      <a:pt x="124" y="929"/>
                    </a:lnTo>
                    <a:lnTo>
                      <a:pt x="124" y="929"/>
                    </a:lnTo>
                    <a:lnTo>
                      <a:pt x="124" y="929"/>
                    </a:lnTo>
                    <a:lnTo>
                      <a:pt x="124" y="961"/>
                    </a:lnTo>
                    <a:cubicBezTo>
                      <a:pt x="154" y="961"/>
                      <a:pt x="154" y="992"/>
                      <a:pt x="154" y="1022"/>
                    </a:cubicBezTo>
                    <a:lnTo>
                      <a:pt x="154" y="1022"/>
                    </a:lnTo>
                    <a:cubicBezTo>
                      <a:pt x="154" y="1053"/>
                      <a:pt x="124" y="1053"/>
                      <a:pt x="124" y="1053"/>
                    </a:cubicBezTo>
                    <a:cubicBezTo>
                      <a:pt x="124" y="1085"/>
                      <a:pt x="124" y="1085"/>
                      <a:pt x="124" y="1085"/>
                    </a:cubicBezTo>
                    <a:lnTo>
                      <a:pt x="124" y="1085"/>
                    </a:lnTo>
                    <a:lnTo>
                      <a:pt x="124" y="1085"/>
                    </a:lnTo>
                    <a:lnTo>
                      <a:pt x="124" y="1116"/>
                    </a:lnTo>
                    <a:cubicBezTo>
                      <a:pt x="124" y="1116"/>
                      <a:pt x="93" y="1116"/>
                      <a:pt x="93" y="1146"/>
                    </a:cubicBezTo>
                    <a:lnTo>
                      <a:pt x="93" y="1146"/>
                    </a:lnTo>
                    <a:lnTo>
                      <a:pt x="93" y="1146"/>
                    </a:lnTo>
                    <a:lnTo>
                      <a:pt x="93" y="1146"/>
                    </a:lnTo>
                    <a:lnTo>
                      <a:pt x="93" y="1146"/>
                    </a:lnTo>
                    <a:cubicBezTo>
                      <a:pt x="93" y="1177"/>
                      <a:pt x="93" y="1209"/>
                      <a:pt x="93" y="1209"/>
                    </a:cubicBezTo>
                    <a:cubicBezTo>
                      <a:pt x="93" y="1240"/>
                      <a:pt x="93" y="1240"/>
                      <a:pt x="93" y="1240"/>
                    </a:cubicBezTo>
                    <a:cubicBezTo>
                      <a:pt x="93" y="1270"/>
                      <a:pt x="93" y="1270"/>
                      <a:pt x="93" y="1270"/>
                    </a:cubicBezTo>
                    <a:lnTo>
                      <a:pt x="93" y="1270"/>
                    </a:lnTo>
                    <a:cubicBezTo>
                      <a:pt x="93" y="1301"/>
                      <a:pt x="93" y="1301"/>
                      <a:pt x="93" y="1301"/>
                    </a:cubicBezTo>
                    <a:lnTo>
                      <a:pt x="93" y="1301"/>
                    </a:lnTo>
                    <a:cubicBezTo>
                      <a:pt x="93" y="1333"/>
                      <a:pt x="93" y="1333"/>
                      <a:pt x="93" y="1333"/>
                    </a:cubicBezTo>
                    <a:lnTo>
                      <a:pt x="93" y="1364"/>
                    </a:lnTo>
                    <a:lnTo>
                      <a:pt x="93" y="1364"/>
                    </a:lnTo>
                    <a:lnTo>
                      <a:pt x="93" y="1364"/>
                    </a:lnTo>
                    <a:lnTo>
                      <a:pt x="124" y="1364"/>
                    </a:lnTo>
                    <a:lnTo>
                      <a:pt x="124" y="1394"/>
                    </a:lnTo>
                    <a:lnTo>
                      <a:pt x="124" y="1394"/>
                    </a:lnTo>
                    <a:lnTo>
                      <a:pt x="124" y="1425"/>
                    </a:lnTo>
                    <a:lnTo>
                      <a:pt x="124" y="1425"/>
                    </a:lnTo>
                    <a:cubicBezTo>
                      <a:pt x="124" y="1425"/>
                      <a:pt x="124" y="1425"/>
                      <a:pt x="124" y="1457"/>
                    </a:cubicBezTo>
                    <a:lnTo>
                      <a:pt x="124" y="1457"/>
                    </a:lnTo>
                    <a:lnTo>
                      <a:pt x="124" y="1457"/>
                    </a:lnTo>
                    <a:lnTo>
                      <a:pt x="124" y="1488"/>
                    </a:lnTo>
                    <a:lnTo>
                      <a:pt x="124" y="1488"/>
                    </a:lnTo>
                    <a:lnTo>
                      <a:pt x="124" y="1488"/>
                    </a:lnTo>
                    <a:cubicBezTo>
                      <a:pt x="124" y="1518"/>
                      <a:pt x="93" y="1518"/>
                      <a:pt x="93" y="1518"/>
                    </a:cubicBezTo>
                    <a:lnTo>
                      <a:pt x="93" y="1518"/>
                    </a:lnTo>
                    <a:lnTo>
                      <a:pt x="93" y="1518"/>
                    </a:lnTo>
                    <a:cubicBezTo>
                      <a:pt x="93" y="1549"/>
                      <a:pt x="93" y="1549"/>
                      <a:pt x="93" y="1549"/>
                    </a:cubicBezTo>
                    <a:lnTo>
                      <a:pt x="93" y="1549"/>
                    </a:lnTo>
                    <a:lnTo>
                      <a:pt x="93" y="1549"/>
                    </a:lnTo>
                    <a:lnTo>
                      <a:pt x="93" y="1549"/>
                    </a:lnTo>
                    <a:cubicBezTo>
                      <a:pt x="93" y="1581"/>
                      <a:pt x="93" y="1581"/>
                      <a:pt x="93" y="1581"/>
                    </a:cubicBezTo>
                    <a:lnTo>
                      <a:pt x="93" y="1581"/>
                    </a:lnTo>
                    <a:lnTo>
                      <a:pt x="93" y="1581"/>
                    </a:lnTo>
                    <a:lnTo>
                      <a:pt x="93" y="1612"/>
                    </a:lnTo>
                    <a:cubicBezTo>
                      <a:pt x="62" y="1612"/>
                      <a:pt x="62" y="1612"/>
                      <a:pt x="62" y="1612"/>
                    </a:cubicBezTo>
                    <a:lnTo>
                      <a:pt x="62" y="1612"/>
                    </a:lnTo>
                    <a:cubicBezTo>
                      <a:pt x="93" y="1612"/>
                      <a:pt x="93" y="1642"/>
                      <a:pt x="93" y="1642"/>
                    </a:cubicBezTo>
                    <a:lnTo>
                      <a:pt x="62" y="1673"/>
                    </a:lnTo>
                    <a:lnTo>
                      <a:pt x="62" y="1673"/>
                    </a:lnTo>
                    <a:lnTo>
                      <a:pt x="62" y="1673"/>
                    </a:lnTo>
                    <a:cubicBezTo>
                      <a:pt x="30" y="1705"/>
                      <a:pt x="30" y="1705"/>
                      <a:pt x="30" y="1705"/>
                    </a:cubicBezTo>
                    <a:lnTo>
                      <a:pt x="30" y="1705"/>
                    </a:lnTo>
                    <a:lnTo>
                      <a:pt x="30" y="1705"/>
                    </a:lnTo>
                    <a:cubicBezTo>
                      <a:pt x="0" y="1705"/>
                      <a:pt x="0" y="1705"/>
                      <a:pt x="0" y="1736"/>
                    </a:cubicBezTo>
                    <a:lnTo>
                      <a:pt x="0" y="1736"/>
                    </a:lnTo>
                    <a:cubicBezTo>
                      <a:pt x="0" y="1736"/>
                      <a:pt x="0" y="1736"/>
                      <a:pt x="0" y="1766"/>
                    </a:cubicBezTo>
                    <a:lnTo>
                      <a:pt x="30" y="1766"/>
                    </a:lnTo>
                    <a:lnTo>
                      <a:pt x="30" y="1766"/>
                    </a:lnTo>
                    <a:lnTo>
                      <a:pt x="30" y="1766"/>
                    </a:lnTo>
                    <a:cubicBezTo>
                      <a:pt x="62" y="1766"/>
                      <a:pt x="62" y="1766"/>
                      <a:pt x="62" y="1766"/>
                    </a:cubicBezTo>
                    <a:cubicBezTo>
                      <a:pt x="62" y="1766"/>
                      <a:pt x="93" y="1766"/>
                      <a:pt x="93" y="1797"/>
                    </a:cubicBezTo>
                    <a:lnTo>
                      <a:pt x="93" y="1829"/>
                    </a:lnTo>
                    <a:cubicBezTo>
                      <a:pt x="62" y="1829"/>
                      <a:pt x="62" y="1829"/>
                      <a:pt x="62" y="1860"/>
                    </a:cubicBezTo>
                    <a:cubicBezTo>
                      <a:pt x="93" y="1860"/>
                      <a:pt x="93" y="1860"/>
                      <a:pt x="93" y="1860"/>
                    </a:cubicBezTo>
                    <a:lnTo>
                      <a:pt x="93" y="1860"/>
                    </a:lnTo>
                    <a:cubicBezTo>
                      <a:pt x="124" y="1860"/>
                      <a:pt x="124" y="1860"/>
                      <a:pt x="124" y="1860"/>
                    </a:cubicBezTo>
                    <a:cubicBezTo>
                      <a:pt x="154" y="1860"/>
                      <a:pt x="154" y="1860"/>
                      <a:pt x="154" y="1860"/>
                    </a:cubicBezTo>
                    <a:lnTo>
                      <a:pt x="186" y="1860"/>
                    </a:lnTo>
                    <a:lnTo>
                      <a:pt x="186" y="1860"/>
                    </a:lnTo>
                    <a:lnTo>
                      <a:pt x="186" y="1860"/>
                    </a:lnTo>
                    <a:cubicBezTo>
                      <a:pt x="217" y="1860"/>
                      <a:pt x="217" y="1860"/>
                      <a:pt x="217" y="1860"/>
                    </a:cubicBezTo>
                    <a:lnTo>
                      <a:pt x="217" y="1860"/>
                    </a:lnTo>
                    <a:lnTo>
                      <a:pt x="217" y="1860"/>
                    </a:lnTo>
                    <a:lnTo>
                      <a:pt x="217" y="1860"/>
                    </a:lnTo>
                    <a:cubicBezTo>
                      <a:pt x="217" y="1860"/>
                      <a:pt x="186" y="1829"/>
                      <a:pt x="186" y="1797"/>
                    </a:cubicBezTo>
                    <a:cubicBezTo>
                      <a:pt x="186" y="1797"/>
                      <a:pt x="217" y="1797"/>
                      <a:pt x="217" y="1766"/>
                    </a:cubicBezTo>
                    <a:cubicBezTo>
                      <a:pt x="62" y="1736"/>
                      <a:pt x="62" y="1736"/>
                      <a:pt x="62" y="1736"/>
                    </a:cubicBezTo>
                    <a:cubicBezTo>
                      <a:pt x="248" y="1736"/>
                      <a:pt x="248" y="1736"/>
                      <a:pt x="248" y="1736"/>
                    </a:cubicBezTo>
                    <a:lnTo>
                      <a:pt x="278" y="1736"/>
                    </a:lnTo>
                    <a:lnTo>
                      <a:pt x="278" y="1736"/>
                    </a:lnTo>
                    <a:cubicBezTo>
                      <a:pt x="278" y="1705"/>
                      <a:pt x="278" y="1705"/>
                      <a:pt x="278" y="1705"/>
                    </a:cubicBezTo>
                    <a:cubicBezTo>
                      <a:pt x="278" y="1673"/>
                      <a:pt x="278" y="1673"/>
                      <a:pt x="278" y="1673"/>
                    </a:cubicBezTo>
                    <a:cubicBezTo>
                      <a:pt x="310" y="1673"/>
                      <a:pt x="310" y="1673"/>
                      <a:pt x="310" y="1673"/>
                    </a:cubicBezTo>
                    <a:cubicBezTo>
                      <a:pt x="310" y="1642"/>
                      <a:pt x="310" y="1642"/>
                      <a:pt x="310" y="1642"/>
                    </a:cubicBezTo>
                    <a:cubicBezTo>
                      <a:pt x="154" y="1642"/>
                      <a:pt x="154" y="1642"/>
                      <a:pt x="154" y="1642"/>
                    </a:cubicBezTo>
                    <a:cubicBezTo>
                      <a:pt x="372" y="1581"/>
                      <a:pt x="372" y="1581"/>
                      <a:pt x="372" y="1581"/>
                    </a:cubicBezTo>
                    <a:cubicBezTo>
                      <a:pt x="372" y="1581"/>
                      <a:pt x="372" y="1581"/>
                      <a:pt x="341" y="1581"/>
                    </a:cubicBezTo>
                    <a:lnTo>
                      <a:pt x="341" y="1581"/>
                    </a:lnTo>
                    <a:cubicBezTo>
                      <a:pt x="310" y="1581"/>
                      <a:pt x="310" y="1581"/>
                      <a:pt x="310" y="1581"/>
                    </a:cubicBezTo>
                    <a:lnTo>
                      <a:pt x="310" y="1549"/>
                    </a:lnTo>
                    <a:cubicBezTo>
                      <a:pt x="278" y="1518"/>
                      <a:pt x="278" y="1488"/>
                      <a:pt x="278" y="1488"/>
                    </a:cubicBezTo>
                    <a:cubicBezTo>
                      <a:pt x="278" y="1488"/>
                      <a:pt x="278" y="1488"/>
                      <a:pt x="341" y="1425"/>
                    </a:cubicBezTo>
                    <a:lnTo>
                      <a:pt x="341" y="1425"/>
                    </a:lnTo>
                    <a:lnTo>
                      <a:pt x="341" y="1425"/>
                    </a:lnTo>
                    <a:lnTo>
                      <a:pt x="372" y="1425"/>
                    </a:lnTo>
                    <a:cubicBezTo>
                      <a:pt x="372" y="1425"/>
                      <a:pt x="372" y="1425"/>
                      <a:pt x="402" y="1425"/>
                    </a:cubicBezTo>
                    <a:cubicBezTo>
                      <a:pt x="402" y="1394"/>
                      <a:pt x="402" y="1394"/>
                      <a:pt x="402" y="1394"/>
                    </a:cubicBezTo>
                    <a:lnTo>
                      <a:pt x="402" y="1333"/>
                    </a:lnTo>
                    <a:cubicBezTo>
                      <a:pt x="402" y="1301"/>
                      <a:pt x="402" y="1301"/>
                      <a:pt x="402" y="1301"/>
                    </a:cubicBezTo>
                    <a:cubicBezTo>
                      <a:pt x="434" y="1301"/>
                      <a:pt x="434" y="1301"/>
                      <a:pt x="434" y="1301"/>
                    </a:cubicBezTo>
                    <a:cubicBezTo>
                      <a:pt x="434" y="1301"/>
                      <a:pt x="434" y="1301"/>
                      <a:pt x="465" y="1301"/>
                    </a:cubicBezTo>
                    <a:cubicBezTo>
                      <a:pt x="465" y="1301"/>
                      <a:pt x="465" y="1301"/>
                      <a:pt x="465" y="1270"/>
                    </a:cubicBezTo>
                    <a:cubicBezTo>
                      <a:pt x="434" y="1270"/>
                      <a:pt x="434" y="1270"/>
                      <a:pt x="434" y="1270"/>
                    </a:cubicBezTo>
                    <a:lnTo>
                      <a:pt x="434" y="1270"/>
                    </a:lnTo>
                    <a:cubicBezTo>
                      <a:pt x="434" y="1240"/>
                      <a:pt x="434" y="1240"/>
                      <a:pt x="434" y="1240"/>
                    </a:cubicBezTo>
                    <a:cubicBezTo>
                      <a:pt x="434" y="1240"/>
                      <a:pt x="434" y="1240"/>
                      <a:pt x="434" y="1209"/>
                    </a:cubicBezTo>
                    <a:lnTo>
                      <a:pt x="434" y="1209"/>
                    </a:lnTo>
                    <a:lnTo>
                      <a:pt x="434" y="1177"/>
                    </a:lnTo>
                    <a:cubicBezTo>
                      <a:pt x="434" y="1146"/>
                      <a:pt x="465" y="1146"/>
                      <a:pt x="465" y="1146"/>
                    </a:cubicBezTo>
                    <a:cubicBezTo>
                      <a:pt x="465" y="1146"/>
                      <a:pt x="465" y="1146"/>
                      <a:pt x="496" y="1146"/>
                    </a:cubicBezTo>
                    <a:cubicBezTo>
                      <a:pt x="496" y="1177"/>
                      <a:pt x="526" y="1177"/>
                      <a:pt x="526" y="1177"/>
                    </a:cubicBezTo>
                    <a:lnTo>
                      <a:pt x="558" y="1177"/>
                    </a:lnTo>
                    <a:lnTo>
                      <a:pt x="558" y="1177"/>
                    </a:lnTo>
                    <a:lnTo>
                      <a:pt x="589" y="1146"/>
                    </a:lnTo>
                    <a:lnTo>
                      <a:pt x="589" y="1146"/>
                    </a:lnTo>
                    <a:lnTo>
                      <a:pt x="589" y="1146"/>
                    </a:lnTo>
                    <a:cubicBezTo>
                      <a:pt x="589" y="1146"/>
                      <a:pt x="589" y="1146"/>
                      <a:pt x="589" y="1116"/>
                    </a:cubicBezTo>
                    <a:lnTo>
                      <a:pt x="589" y="1116"/>
                    </a:lnTo>
                    <a:lnTo>
                      <a:pt x="589" y="1085"/>
                    </a:lnTo>
                    <a:cubicBezTo>
                      <a:pt x="589" y="1085"/>
                      <a:pt x="589" y="1085"/>
                      <a:pt x="589" y="1053"/>
                    </a:cubicBezTo>
                    <a:cubicBezTo>
                      <a:pt x="434" y="929"/>
                      <a:pt x="434" y="929"/>
                      <a:pt x="434" y="929"/>
                    </a:cubicBezTo>
                    <a:cubicBezTo>
                      <a:pt x="620" y="1022"/>
                      <a:pt x="620" y="1022"/>
                      <a:pt x="620" y="1022"/>
                    </a:cubicBezTo>
                    <a:lnTo>
                      <a:pt x="650" y="1022"/>
                    </a:lnTo>
                    <a:cubicBezTo>
                      <a:pt x="650" y="1022"/>
                      <a:pt x="713" y="1022"/>
                      <a:pt x="744" y="1022"/>
                    </a:cubicBezTo>
                    <a:lnTo>
                      <a:pt x="774" y="1022"/>
                    </a:lnTo>
                    <a:cubicBezTo>
                      <a:pt x="806" y="992"/>
                      <a:pt x="837" y="992"/>
                      <a:pt x="837" y="992"/>
                    </a:cubicBezTo>
                    <a:lnTo>
                      <a:pt x="837" y="992"/>
                    </a:lnTo>
                    <a:lnTo>
                      <a:pt x="868" y="961"/>
                    </a:lnTo>
                    <a:cubicBezTo>
                      <a:pt x="868" y="961"/>
                      <a:pt x="868" y="929"/>
                      <a:pt x="898" y="929"/>
                    </a:cubicBezTo>
                    <a:cubicBezTo>
                      <a:pt x="868" y="929"/>
                      <a:pt x="868" y="898"/>
                      <a:pt x="868" y="89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Freeform 150"/>
              <p:cNvSpPr>
                <a:spLocks noChangeArrowheads="1"/>
              </p:cNvSpPr>
              <p:nvPr/>
            </p:nvSpPr>
            <p:spPr bwMode="auto">
              <a:xfrm>
                <a:off x="2508250" y="3352800"/>
                <a:ext cx="77788" cy="100013"/>
              </a:xfrm>
              <a:custGeom>
                <a:avLst/>
                <a:gdLst>
                  <a:gd name="T0" fmla="*/ 217 w 218"/>
                  <a:gd name="T1" fmla="*/ 124 h 279"/>
                  <a:gd name="T2" fmla="*/ 217 w 218"/>
                  <a:gd name="T3" fmla="*/ 124 h 279"/>
                  <a:gd name="T4" fmla="*/ 155 w 218"/>
                  <a:gd name="T5" fmla="*/ 93 h 279"/>
                  <a:gd name="T6" fmla="*/ 155 w 218"/>
                  <a:gd name="T7" fmla="*/ 93 h 279"/>
                  <a:gd name="T8" fmla="*/ 124 w 218"/>
                  <a:gd name="T9" fmla="*/ 61 h 279"/>
                  <a:gd name="T10" fmla="*/ 124 w 218"/>
                  <a:gd name="T11" fmla="*/ 61 h 279"/>
                  <a:gd name="T12" fmla="*/ 124 w 218"/>
                  <a:gd name="T13" fmla="*/ 61 h 279"/>
                  <a:gd name="T14" fmla="*/ 124 w 218"/>
                  <a:gd name="T15" fmla="*/ 61 h 279"/>
                  <a:gd name="T16" fmla="*/ 124 w 218"/>
                  <a:gd name="T17" fmla="*/ 61 h 279"/>
                  <a:gd name="T18" fmla="*/ 124 w 218"/>
                  <a:gd name="T19" fmla="*/ 61 h 279"/>
                  <a:gd name="T20" fmla="*/ 93 w 218"/>
                  <a:gd name="T21" fmla="*/ 61 h 279"/>
                  <a:gd name="T22" fmla="*/ 93 w 218"/>
                  <a:gd name="T23" fmla="*/ 31 h 279"/>
                  <a:gd name="T24" fmla="*/ 93 w 218"/>
                  <a:gd name="T25" fmla="*/ 31 h 279"/>
                  <a:gd name="T26" fmla="*/ 61 w 218"/>
                  <a:gd name="T27" fmla="*/ 0 h 279"/>
                  <a:gd name="T28" fmla="*/ 61 w 218"/>
                  <a:gd name="T29" fmla="*/ 0 h 279"/>
                  <a:gd name="T30" fmla="*/ 61 w 218"/>
                  <a:gd name="T31" fmla="*/ 0 h 279"/>
                  <a:gd name="T32" fmla="*/ 61 w 218"/>
                  <a:gd name="T33" fmla="*/ 31 h 279"/>
                  <a:gd name="T34" fmla="*/ 31 w 218"/>
                  <a:gd name="T35" fmla="*/ 31 h 279"/>
                  <a:gd name="T36" fmla="*/ 31 w 218"/>
                  <a:gd name="T37" fmla="*/ 31 h 279"/>
                  <a:gd name="T38" fmla="*/ 31 w 218"/>
                  <a:gd name="T39" fmla="*/ 61 h 279"/>
                  <a:gd name="T40" fmla="*/ 31 w 218"/>
                  <a:gd name="T41" fmla="*/ 61 h 279"/>
                  <a:gd name="T42" fmla="*/ 31 w 218"/>
                  <a:gd name="T43" fmla="*/ 93 h 279"/>
                  <a:gd name="T44" fmla="*/ 31 w 218"/>
                  <a:gd name="T45" fmla="*/ 93 h 279"/>
                  <a:gd name="T46" fmla="*/ 31 w 218"/>
                  <a:gd name="T47" fmla="*/ 124 h 279"/>
                  <a:gd name="T48" fmla="*/ 0 w 218"/>
                  <a:gd name="T49" fmla="*/ 185 h 279"/>
                  <a:gd name="T50" fmla="*/ 0 w 218"/>
                  <a:gd name="T51" fmla="*/ 217 h 279"/>
                  <a:gd name="T52" fmla="*/ 0 w 218"/>
                  <a:gd name="T53" fmla="*/ 217 h 279"/>
                  <a:gd name="T54" fmla="*/ 0 w 218"/>
                  <a:gd name="T55" fmla="*/ 217 h 279"/>
                  <a:gd name="T56" fmla="*/ 0 w 218"/>
                  <a:gd name="T57" fmla="*/ 217 h 279"/>
                  <a:gd name="T58" fmla="*/ 31 w 218"/>
                  <a:gd name="T59" fmla="*/ 248 h 279"/>
                  <a:gd name="T60" fmla="*/ 31 w 218"/>
                  <a:gd name="T61" fmla="*/ 248 h 279"/>
                  <a:gd name="T62" fmla="*/ 61 w 218"/>
                  <a:gd name="T63" fmla="*/ 278 h 279"/>
                  <a:gd name="T64" fmla="*/ 93 w 218"/>
                  <a:gd name="T65" fmla="*/ 278 h 279"/>
                  <a:gd name="T66" fmla="*/ 93 w 218"/>
                  <a:gd name="T67" fmla="*/ 278 h 279"/>
                  <a:gd name="T68" fmla="*/ 124 w 218"/>
                  <a:gd name="T69" fmla="*/ 278 h 279"/>
                  <a:gd name="T70" fmla="*/ 155 w 218"/>
                  <a:gd name="T71" fmla="*/ 278 h 279"/>
                  <a:gd name="T72" fmla="*/ 185 w 218"/>
                  <a:gd name="T73" fmla="*/ 278 h 279"/>
                  <a:gd name="T74" fmla="*/ 185 w 218"/>
                  <a:gd name="T75" fmla="*/ 278 h 279"/>
                  <a:gd name="T76" fmla="*/ 217 w 218"/>
                  <a:gd name="T77" fmla="*/ 248 h 279"/>
                  <a:gd name="T78" fmla="*/ 217 w 218"/>
                  <a:gd name="T79" fmla="*/ 217 h 279"/>
                  <a:gd name="T80" fmla="*/ 217 w 218"/>
                  <a:gd name="T81" fmla="*/ 217 h 279"/>
                  <a:gd name="T82" fmla="*/ 217 w 218"/>
                  <a:gd name="T83" fmla="*/ 185 h 279"/>
                  <a:gd name="T84" fmla="*/ 217 w 218"/>
                  <a:gd name="T85" fmla="*/ 155 h 279"/>
                  <a:gd name="T86" fmla="*/ 217 w 218"/>
                  <a:gd name="T87" fmla="*/ 124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8" h="279">
                    <a:moveTo>
                      <a:pt x="217" y="124"/>
                    </a:moveTo>
                    <a:lnTo>
                      <a:pt x="217" y="124"/>
                    </a:lnTo>
                    <a:cubicBezTo>
                      <a:pt x="185" y="124"/>
                      <a:pt x="185" y="124"/>
                      <a:pt x="155" y="93"/>
                    </a:cubicBezTo>
                    <a:lnTo>
                      <a:pt x="155" y="93"/>
                    </a:lnTo>
                    <a:cubicBezTo>
                      <a:pt x="155" y="93"/>
                      <a:pt x="124" y="93"/>
                      <a:pt x="124" y="61"/>
                    </a:cubicBez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cubicBezTo>
                      <a:pt x="93" y="61"/>
                      <a:pt x="93" y="61"/>
                      <a:pt x="93" y="6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61" y="31"/>
                      <a:pt x="61" y="31"/>
                      <a:pt x="61" y="0"/>
                    </a:cubicBezTo>
                    <a:lnTo>
                      <a:pt x="61" y="0"/>
                    </a:lnTo>
                    <a:lnTo>
                      <a:pt x="61" y="0"/>
                    </a:lnTo>
                    <a:lnTo>
                      <a:pt x="6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31"/>
                      <a:pt x="31" y="31"/>
                      <a:pt x="31" y="61"/>
                    </a:cubicBezTo>
                    <a:lnTo>
                      <a:pt x="31" y="61"/>
                    </a:lnTo>
                    <a:cubicBezTo>
                      <a:pt x="31" y="93"/>
                      <a:pt x="31" y="93"/>
                      <a:pt x="31" y="93"/>
                    </a:cubicBezTo>
                    <a:lnTo>
                      <a:pt x="31" y="93"/>
                    </a:lnTo>
                    <a:lnTo>
                      <a:pt x="31" y="124"/>
                    </a:lnTo>
                    <a:cubicBezTo>
                      <a:pt x="0" y="155"/>
                      <a:pt x="0" y="155"/>
                      <a:pt x="0" y="185"/>
                    </a:cubicBezTo>
                    <a:lnTo>
                      <a:pt x="0" y="217"/>
                    </a:lnTo>
                    <a:lnTo>
                      <a:pt x="0" y="217"/>
                    </a:lnTo>
                    <a:lnTo>
                      <a:pt x="0" y="217"/>
                    </a:lnTo>
                    <a:lnTo>
                      <a:pt x="0" y="217"/>
                    </a:lnTo>
                    <a:cubicBezTo>
                      <a:pt x="0" y="217"/>
                      <a:pt x="0" y="217"/>
                      <a:pt x="31" y="248"/>
                    </a:cubicBezTo>
                    <a:lnTo>
                      <a:pt x="31" y="248"/>
                    </a:lnTo>
                    <a:cubicBezTo>
                      <a:pt x="31" y="248"/>
                      <a:pt x="61" y="248"/>
                      <a:pt x="61" y="278"/>
                    </a:cubicBezTo>
                    <a:cubicBezTo>
                      <a:pt x="93" y="278"/>
                      <a:pt x="93" y="278"/>
                      <a:pt x="93" y="278"/>
                    </a:cubicBezTo>
                    <a:lnTo>
                      <a:pt x="93" y="278"/>
                    </a:lnTo>
                    <a:cubicBezTo>
                      <a:pt x="124" y="278"/>
                      <a:pt x="124" y="278"/>
                      <a:pt x="124" y="278"/>
                    </a:cubicBezTo>
                    <a:cubicBezTo>
                      <a:pt x="155" y="278"/>
                      <a:pt x="155" y="278"/>
                      <a:pt x="155" y="278"/>
                    </a:cubicBezTo>
                    <a:lnTo>
                      <a:pt x="185" y="278"/>
                    </a:lnTo>
                    <a:lnTo>
                      <a:pt x="185" y="278"/>
                    </a:lnTo>
                    <a:cubicBezTo>
                      <a:pt x="185" y="248"/>
                      <a:pt x="217" y="248"/>
                      <a:pt x="217" y="248"/>
                    </a:cubicBezTo>
                    <a:lnTo>
                      <a:pt x="217" y="217"/>
                    </a:lnTo>
                    <a:lnTo>
                      <a:pt x="217" y="217"/>
                    </a:lnTo>
                    <a:lnTo>
                      <a:pt x="217" y="185"/>
                    </a:lnTo>
                    <a:lnTo>
                      <a:pt x="217" y="155"/>
                    </a:lnTo>
                    <a:cubicBezTo>
                      <a:pt x="217" y="155"/>
                      <a:pt x="217" y="155"/>
                      <a:pt x="217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Freeform 151"/>
              <p:cNvSpPr>
                <a:spLocks noChangeArrowheads="1"/>
              </p:cNvSpPr>
              <p:nvPr/>
            </p:nvSpPr>
            <p:spPr bwMode="auto">
              <a:xfrm>
                <a:off x="2430463" y="3106738"/>
                <a:ext cx="144462" cy="168275"/>
              </a:xfrm>
              <a:custGeom>
                <a:avLst/>
                <a:gdLst>
                  <a:gd name="T0" fmla="*/ 186 w 403"/>
                  <a:gd name="T1" fmla="*/ 124 h 467"/>
                  <a:gd name="T2" fmla="*/ 186 w 403"/>
                  <a:gd name="T3" fmla="*/ 94 h 467"/>
                  <a:gd name="T4" fmla="*/ 186 w 403"/>
                  <a:gd name="T5" fmla="*/ 63 h 467"/>
                  <a:gd name="T6" fmla="*/ 186 w 403"/>
                  <a:gd name="T7" fmla="*/ 0 h 467"/>
                  <a:gd name="T8" fmla="*/ 186 w 403"/>
                  <a:gd name="T9" fmla="*/ 0 h 467"/>
                  <a:gd name="T10" fmla="*/ 124 w 403"/>
                  <a:gd name="T11" fmla="*/ 0 h 467"/>
                  <a:gd name="T12" fmla="*/ 124 w 403"/>
                  <a:gd name="T13" fmla="*/ 0 h 467"/>
                  <a:gd name="T14" fmla="*/ 93 w 403"/>
                  <a:gd name="T15" fmla="*/ 0 h 467"/>
                  <a:gd name="T16" fmla="*/ 30 w 403"/>
                  <a:gd name="T17" fmla="*/ 32 h 467"/>
                  <a:gd name="T18" fmla="*/ 0 w 403"/>
                  <a:gd name="T19" fmla="*/ 94 h 467"/>
                  <a:gd name="T20" fmla="*/ 0 w 403"/>
                  <a:gd name="T21" fmla="*/ 124 h 467"/>
                  <a:gd name="T22" fmla="*/ 0 w 403"/>
                  <a:gd name="T23" fmla="*/ 156 h 467"/>
                  <a:gd name="T24" fmla="*/ 0 w 403"/>
                  <a:gd name="T25" fmla="*/ 156 h 467"/>
                  <a:gd name="T26" fmla="*/ 0 w 403"/>
                  <a:gd name="T27" fmla="*/ 156 h 467"/>
                  <a:gd name="T28" fmla="*/ 0 w 403"/>
                  <a:gd name="T29" fmla="*/ 187 h 467"/>
                  <a:gd name="T30" fmla="*/ 62 w 403"/>
                  <a:gd name="T31" fmla="*/ 218 h 467"/>
                  <a:gd name="T32" fmla="*/ 62 w 403"/>
                  <a:gd name="T33" fmla="*/ 218 h 467"/>
                  <a:gd name="T34" fmla="*/ 62 w 403"/>
                  <a:gd name="T35" fmla="*/ 218 h 467"/>
                  <a:gd name="T36" fmla="*/ 93 w 403"/>
                  <a:gd name="T37" fmla="*/ 248 h 467"/>
                  <a:gd name="T38" fmla="*/ 154 w 403"/>
                  <a:gd name="T39" fmla="*/ 280 h 467"/>
                  <a:gd name="T40" fmla="*/ 186 w 403"/>
                  <a:gd name="T41" fmla="*/ 311 h 467"/>
                  <a:gd name="T42" fmla="*/ 217 w 403"/>
                  <a:gd name="T43" fmla="*/ 311 h 467"/>
                  <a:gd name="T44" fmla="*/ 248 w 403"/>
                  <a:gd name="T45" fmla="*/ 311 h 467"/>
                  <a:gd name="T46" fmla="*/ 278 w 403"/>
                  <a:gd name="T47" fmla="*/ 372 h 467"/>
                  <a:gd name="T48" fmla="*/ 248 w 403"/>
                  <a:gd name="T49" fmla="*/ 404 h 467"/>
                  <a:gd name="T50" fmla="*/ 217 w 403"/>
                  <a:gd name="T51" fmla="*/ 435 h 467"/>
                  <a:gd name="T52" fmla="*/ 217 w 403"/>
                  <a:gd name="T53" fmla="*/ 435 h 467"/>
                  <a:gd name="T54" fmla="*/ 217 w 403"/>
                  <a:gd name="T55" fmla="*/ 466 h 467"/>
                  <a:gd name="T56" fmla="*/ 217 w 403"/>
                  <a:gd name="T57" fmla="*/ 466 h 467"/>
                  <a:gd name="T58" fmla="*/ 248 w 403"/>
                  <a:gd name="T59" fmla="*/ 466 h 467"/>
                  <a:gd name="T60" fmla="*/ 278 w 403"/>
                  <a:gd name="T61" fmla="*/ 466 h 467"/>
                  <a:gd name="T62" fmla="*/ 310 w 403"/>
                  <a:gd name="T63" fmla="*/ 466 h 467"/>
                  <a:gd name="T64" fmla="*/ 372 w 403"/>
                  <a:gd name="T65" fmla="*/ 435 h 467"/>
                  <a:gd name="T66" fmla="*/ 372 w 403"/>
                  <a:gd name="T67" fmla="*/ 435 h 467"/>
                  <a:gd name="T68" fmla="*/ 372 w 403"/>
                  <a:gd name="T69" fmla="*/ 435 h 467"/>
                  <a:gd name="T70" fmla="*/ 372 w 403"/>
                  <a:gd name="T71" fmla="*/ 404 h 467"/>
                  <a:gd name="T72" fmla="*/ 372 w 403"/>
                  <a:gd name="T73" fmla="*/ 372 h 467"/>
                  <a:gd name="T74" fmla="*/ 402 w 403"/>
                  <a:gd name="T75" fmla="*/ 311 h 467"/>
                  <a:gd name="T76" fmla="*/ 402 w 403"/>
                  <a:gd name="T77" fmla="*/ 311 h 467"/>
                  <a:gd name="T78" fmla="*/ 402 w 403"/>
                  <a:gd name="T79" fmla="*/ 311 h 467"/>
                  <a:gd name="T80" fmla="*/ 341 w 403"/>
                  <a:gd name="T81" fmla="*/ 280 h 467"/>
                  <a:gd name="T82" fmla="*/ 341 w 403"/>
                  <a:gd name="T83" fmla="*/ 248 h 467"/>
                  <a:gd name="T84" fmla="*/ 341 w 403"/>
                  <a:gd name="T85" fmla="*/ 218 h 467"/>
                  <a:gd name="T86" fmla="*/ 310 w 403"/>
                  <a:gd name="T87" fmla="*/ 187 h 467"/>
                  <a:gd name="T88" fmla="*/ 310 w 403"/>
                  <a:gd name="T89" fmla="*/ 187 h 467"/>
                  <a:gd name="T90" fmla="*/ 278 w 403"/>
                  <a:gd name="T91" fmla="*/ 187 h 467"/>
                  <a:gd name="T92" fmla="*/ 278 w 403"/>
                  <a:gd name="T93" fmla="*/ 187 h 467"/>
                  <a:gd name="T94" fmla="*/ 278 w 403"/>
                  <a:gd name="T95" fmla="*/ 187 h 467"/>
                  <a:gd name="T96" fmla="*/ 248 w 403"/>
                  <a:gd name="T97" fmla="*/ 187 h 467"/>
                  <a:gd name="T98" fmla="*/ 217 w 403"/>
                  <a:gd name="T99" fmla="*/ 156 h 467"/>
                  <a:gd name="T100" fmla="*/ 186 w 403"/>
                  <a:gd name="T101" fmla="*/ 156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3" h="467">
                    <a:moveTo>
                      <a:pt x="186" y="124"/>
                    </a:move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94"/>
                    </a:lnTo>
                    <a:lnTo>
                      <a:pt x="186" y="94"/>
                    </a:lnTo>
                    <a:cubicBezTo>
                      <a:pt x="186" y="94"/>
                      <a:pt x="186" y="94"/>
                      <a:pt x="186" y="63"/>
                    </a:cubicBezTo>
                    <a:lnTo>
                      <a:pt x="186" y="63"/>
                    </a:lnTo>
                    <a:cubicBezTo>
                      <a:pt x="186" y="63"/>
                      <a:pt x="186" y="32"/>
                      <a:pt x="186" y="0"/>
                    </a:cubicBezTo>
                    <a:lnTo>
                      <a:pt x="186" y="0"/>
                    </a:lnTo>
                    <a:lnTo>
                      <a:pt x="186" y="0"/>
                    </a:lnTo>
                    <a:cubicBezTo>
                      <a:pt x="186" y="0"/>
                      <a:pt x="154" y="0"/>
                      <a:pt x="124" y="0"/>
                    </a:cubicBez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93" y="0"/>
                    </a:lnTo>
                    <a:cubicBezTo>
                      <a:pt x="62" y="0"/>
                      <a:pt x="30" y="0"/>
                      <a:pt x="30" y="0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63"/>
                      <a:pt x="0" y="63"/>
                      <a:pt x="0" y="63"/>
                    </a:cubicBezTo>
                    <a:cubicBezTo>
                      <a:pt x="0" y="63"/>
                      <a:pt x="0" y="63"/>
                      <a:pt x="0" y="94"/>
                    </a:cubicBezTo>
                    <a:cubicBezTo>
                      <a:pt x="0" y="94"/>
                      <a:pt x="0" y="9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0" y="124"/>
                      <a:pt x="0" y="156"/>
                    </a:cubicBezTo>
                    <a:lnTo>
                      <a:pt x="0" y="156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87"/>
                    </a:lnTo>
                    <a:lnTo>
                      <a:pt x="0" y="187"/>
                    </a:lnTo>
                    <a:cubicBezTo>
                      <a:pt x="30" y="187"/>
                      <a:pt x="30" y="187"/>
                      <a:pt x="30" y="187"/>
                    </a:cubicBezTo>
                    <a:cubicBezTo>
                      <a:pt x="30" y="187"/>
                      <a:pt x="30" y="187"/>
                      <a:pt x="62" y="218"/>
                    </a:cubicBezTo>
                    <a:lnTo>
                      <a:pt x="62" y="218"/>
                    </a:lnTo>
                    <a:lnTo>
                      <a:pt x="62" y="218"/>
                    </a:lnTo>
                    <a:lnTo>
                      <a:pt x="62" y="218"/>
                    </a:lnTo>
                    <a:lnTo>
                      <a:pt x="62" y="218"/>
                    </a:lnTo>
                    <a:cubicBezTo>
                      <a:pt x="93" y="218"/>
                      <a:pt x="93" y="218"/>
                      <a:pt x="93" y="218"/>
                    </a:cubicBezTo>
                    <a:lnTo>
                      <a:pt x="93" y="248"/>
                    </a:lnTo>
                    <a:cubicBezTo>
                      <a:pt x="124" y="248"/>
                      <a:pt x="124" y="248"/>
                      <a:pt x="124" y="248"/>
                    </a:cubicBezTo>
                    <a:cubicBezTo>
                      <a:pt x="124" y="248"/>
                      <a:pt x="124" y="280"/>
                      <a:pt x="154" y="280"/>
                    </a:cubicBezTo>
                    <a:lnTo>
                      <a:pt x="186" y="280"/>
                    </a:lnTo>
                    <a:lnTo>
                      <a:pt x="186" y="311"/>
                    </a:lnTo>
                    <a:cubicBezTo>
                      <a:pt x="217" y="311"/>
                      <a:pt x="217" y="311"/>
                      <a:pt x="217" y="311"/>
                    </a:cubicBezTo>
                    <a:lnTo>
                      <a:pt x="217" y="311"/>
                    </a:lnTo>
                    <a:cubicBezTo>
                      <a:pt x="248" y="311"/>
                      <a:pt x="248" y="311"/>
                      <a:pt x="248" y="311"/>
                    </a:cubicBezTo>
                    <a:lnTo>
                      <a:pt x="248" y="311"/>
                    </a:lnTo>
                    <a:cubicBezTo>
                      <a:pt x="248" y="311"/>
                      <a:pt x="248" y="342"/>
                      <a:pt x="278" y="342"/>
                    </a:cubicBezTo>
                    <a:cubicBezTo>
                      <a:pt x="278" y="342"/>
                      <a:pt x="278" y="342"/>
                      <a:pt x="278" y="372"/>
                    </a:cubicBezTo>
                    <a:cubicBezTo>
                      <a:pt x="278" y="372"/>
                      <a:pt x="278" y="372"/>
                      <a:pt x="248" y="404"/>
                    </a:cubicBezTo>
                    <a:lnTo>
                      <a:pt x="248" y="404"/>
                    </a:lnTo>
                    <a:lnTo>
                      <a:pt x="248" y="404"/>
                    </a:lnTo>
                    <a:cubicBezTo>
                      <a:pt x="248" y="435"/>
                      <a:pt x="248" y="435"/>
                      <a:pt x="217" y="435"/>
                    </a:cubicBezTo>
                    <a:lnTo>
                      <a:pt x="217" y="435"/>
                    </a:lnTo>
                    <a:lnTo>
                      <a:pt x="217" y="435"/>
                    </a:lnTo>
                    <a:lnTo>
                      <a:pt x="217" y="466"/>
                    </a:lnTo>
                    <a:lnTo>
                      <a:pt x="217" y="466"/>
                    </a:lnTo>
                    <a:lnTo>
                      <a:pt x="217" y="466"/>
                    </a:lnTo>
                    <a:lnTo>
                      <a:pt x="217" y="466"/>
                    </a:lnTo>
                    <a:cubicBezTo>
                      <a:pt x="248" y="466"/>
                      <a:pt x="248" y="466"/>
                      <a:pt x="248" y="466"/>
                    </a:cubicBezTo>
                    <a:lnTo>
                      <a:pt x="248" y="466"/>
                    </a:lnTo>
                    <a:lnTo>
                      <a:pt x="248" y="466"/>
                    </a:lnTo>
                    <a:cubicBezTo>
                      <a:pt x="278" y="466"/>
                      <a:pt x="278" y="466"/>
                      <a:pt x="278" y="466"/>
                    </a:cubicBezTo>
                    <a:lnTo>
                      <a:pt x="278" y="466"/>
                    </a:lnTo>
                    <a:cubicBezTo>
                      <a:pt x="310" y="466"/>
                      <a:pt x="310" y="466"/>
                      <a:pt x="310" y="466"/>
                    </a:cubicBezTo>
                    <a:cubicBezTo>
                      <a:pt x="341" y="466"/>
                      <a:pt x="341" y="466"/>
                      <a:pt x="341" y="466"/>
                    </a:cubicBezTo>
                    <a:cubicBezTo>
                      <a:pt x="341" y="435"/>
                      <a:pt x="341" y="435"/>
                      <a:pt x="372" y="435"/>
                    </a:cubicBezTo>
                    <a:lnTo>
                      <a:pt x="372" y="435"/>
                    </a:lnTo>
                    <a:lnTo>
                      <a:pt x="372" y="435"/>
                    </a:lnTo>
                    <a:lnTo>
                      <a:pt x="372" y="435"/>
                    </a:lnTo>
                    <a:lnTo>
                      <a:pt x="372" y="435"/>
                    </a:lnTo>
                    <a:cubicBezTo>
                      <a:pt x="372" y="404"/>
                      <a:pt x="372" y="404"/>
                      <a:pt x="372" y="404"/>
                    </a:cubicBezTo>
                    <a:lnTo>
                      <a:pt x="372" y="404"/>
                    </a:lnTo>
                    <a:lnTo>
                      <a:pt x="372" y="404"/>
                    </a:lnTo>
                    <a:lnTo>
                      <a:pt x="372" y="372"/>
                    </a:lnTo>
                    <a:cubicBezTo>
                      <a:pt x="372" y="372"/>
                      <a:pt x="372" y="342"/>
                      <a:pt x="402" y="342"/>
                    </a:cubicBezTo>
                    <a:lnTo>
                      <a:pt x="402" y="311"/>
                    </a:lnTo>
                    <a:lnTo>
                      <a:pt x="402" y="311"/>
                    </a:lnTo>
                    <a:lnTo>
                      <a:pt x="402" y="311"/>
                    </a:lnTo>
                    <a:lnTo>
                      <a:pt x="402" y="311"/>
                    </a:lnTo>
                    <a:lnTo>
                      <a:pt x="402" y="311"/>
                    </a:lnTo>
                    <a:lnTo>
                      <a:pt x="372" y="311"/>
                    </a:lnTo>
                    <a:cubicBezTo>
                      <a:pt x="372" y="311"/>
                      <a:pt x="372" y="311"/>
                      <a:pt x="341" y="280"/>
                    </a:cubicBezTo>
                    <a:cubicBezTo>
                      <a:pt x="341" y="280"/>
                      <a:pt x="341" y="280"/>
                      <a:pt x="341" y="248"/>
                    </a:cubicBezTo>
                    <a:lnTo>
                      <a:pt x="341" y="248"/>
                    </a:lnTo>
                    <a:lnTo>
                      <a:pt x="341" y="248"/>
                    </a:lnTo>
                    <a:cubicBezTo>
                      <a:pt x="341" y="218"/>
                      <a:pt x="341" y="218"/>
                      <a:pt x="341" y="218"/>
                    </a:cubicBezTo>
                    <a:lnTo>
                      <a:pt x="341" y="187"/>
                    </a:lnTo>
                    <a:lnTo>
                      <a:pt x="310" y="187"/>
                    </a:lnTo>
                    <a:lnTo>
                      <a:pt x="310" y="187"/>
                    </a:lnTo>
                    <a:lnTo>
                      <a:pt x="310" y="187"/>
                    </a:lnTo>
                    <a:lnTo>
                      <a:pt x="310" y="187"/>
                    </a:lnTo>
                    <a:cubicBezTo>
                      <a:pt x="278" y="187"/>
                      <a:pt x="278" y="187"/>
                      <a:pt x="278" y="187"/>
                    </a:cubicBezTo>
                    <a:lnTo>
                      <a:pt x="278" y="187"/>
                    </a:lnTo>
                    <a:lnTo>
                      <a:pt x="278" y="187"/>
                    </a:lnTo>
                    <a:lnTo>
                      <a:pt x="278" y="187"/>
                    </a:lnTo>
                    <a:lnTo>
                      <a:pt x="278" y="187"/>
                    </a:lnTo>
                    <a:cubicBezTo>
                      <a:pt x="278" y="187"/>
                      <a:pt x="278" y="187"/>
                      <a:pt x="248" y="187"/>
                    </a:cubicBezTo>
                    <a:lnTo>
                      <a:pt x="248" y="187"/>
                    </a:lnTo>
                    <a:cubicBezTo>
                      <a:pt x="217" y="187"/>
                      <a:pt x="217" y="187"/>
                      <a:pt x="217" y="156"/>
                    </a:cubicBezTo>
                    <a:lnTo>
                      <a:pt x="217" y="156"/>
                    </a:lnTo>
                    <a:lnTo>
                      <a:pt x="217" y="156"/>
                    </a:lnTo>
                    <a:lnTo>
                      <a:pt x="186" y="156"/>
                    </a:lnTo>
                    <a:cubicBezTo>
                      <a:pt x="186" y="156"/>
                      <a:pt x="186" y="156"/>
                      <a:pt x="186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Freeform 152"/>
              <p:cNvSpPr>
                <a:spLocks noChangeArrowheads="1"/>
              </p:cNvSpPr>
              <p:nvPr/>
            </p:nvSpPr>
            <p:spPr bwMode="auto">
              <a:xfrm>
                <a:off x="2062163" y="2627313"/>
                <a:ext cx="100012" cy="123825"/>
              </a:xfrm>
              <a:custGeom>
                <a:avLst/>
                <a:gdLst>
                  <a:gd name="T0" fmla="*/ 62 w 280"/>
                  <a:gd name="T1" fmla="*/ 186 h 342"/>
                  <a:gd name="T2" fmla="*/ 62 w 280"/>
                  <a:gd name="T3" fmla="*/ 186 h 342"/>
                  <a:gd name="T4" fmla="*/ 62 w 280"/>
                  <a:gd name="T5" fmla="*/ 248 h 342"/>
                  <a:gd name="T6" fmla="*/ 62 w 280"/>
                  <a:gd name="T7" fmla="*/ 248 h 342"/>
                  <a:gd name="T8" fmla="*/ 31 w 280"/>
                  <a:gd name="T9" fmla="*/ 279 h 342"/>
                  <a:gd name="T10" fmla="*/ 31 w 280"/>
                  <a:gd name="T11" fmla="*/ 279 h 342"/>
                  <a:gd name="T12" fmla="*/ 31 w 280"/>
                  <a:gd name="T13" fmla="*/ 310 h 342"/>
                  <a:gd name="T14" fmla="*/ 31 w 280"/>
                  <a:gd name="T15" fmla="*/ 310 h 342"/>
                  <a:gd name="T16" fmla="*/ 31 w 280"/>
                  <a:gd name="T17" fmla="*/ 310 h 342"/>
                  <a:gd name="T18" fmla="*/ 31 w 280"/>
                  <a:gd name="T19" fmla="*/ 310 h 342"/>
                  <a:gd name="T20" fmla="*/ 31 w 280"/>
                  <a:gd name="T21" fmla="*/ 310 h 342"/>
                  <a:gd name="T22" fmla="*/ 62 w 280"/>
                  <a:gd name="T23" fmla="*/ 341 h 342"/>
                  <a:gd name="T24" fmla="*/ 62 w 280"/>
                  <a:gd name="T25" fmla="*/ 341 h 342"/>
                  <a:gd name="T26" fmla="*/ 92 w 280"/>
                  <a:gd name="T27" fmla="*/ 341 h 342"/>
                  <a:gd name="T28" fmla="*/ 124 w 280"/>
                  <a:gd name="T29" fmla="*/ 248 h 342"/>
                  <a:gd name="T30" fmla="*/ 186 w 280"/>
                  <a:gd name="T31" fmla="*/ 186 h 342"/>
                  <a:gd name="T32" fmla="*/ 248 w 280"/>
                  <a:gd name="T33" fmla="*/ 155 h 342"/>
                  <a:gd name="T34" fmla="*/ 248 w 280"/>
                  <a:gd name="T35" fmla="*/ 155 h 342"/>
                  <a:gd name="T36" fmla="*/ 248 w 280"/>
                  <a:gd name="T37" fmla="*/ 155 h 342"/>
                  <a:gd name="T38" fmla="*/ 248 w 280"/>
                  <a:gd name="T39" fmla="*/ 155 h 342"/>
                  <a:gd name="T40" fmla="*/ 248 w 280"/>
                  <a:gd name="T41" fmla="*/ 155 h 342"/>
                  <a:gd name="T42" fmla="*/ 248 w 280"/>
                  <a:gd name="T43" fmla="*/ 155 h 342"/>
                  <a:gd name="T44" fmla="*/ 248 w 280"/>
                  <a:gd name="T45" fmla="*/ 124 h 342"/>
                  <a:gd name="T46" fmla="*/ 248 w 280"/>
                  <a:gd name="T47" fmla="*/ 124 h 342"/>
                  <a:gd name="T48" fmla="*/ 279 w 280"/>
                  <a:gd name="T49" fmla="*/ 124 h 342"/>
                  <a:gd name="T50" fmla="*/ 279 w 280"/>
                  <a:gd name="T51" fmla="*/ 93 h 342"/>
                  <a:gd name="T52" fmla="*/ 248 w 280"/>
                  <a:gd name="T53" fmla="*/ 93 h 342"/>
                  <a:gd name="T54" fmla="*/ 248 w 280"/>
                  <a:gd name="T55" fmla="*/ 93 h 342"/>
                  <a:gd name="T56" fmla="*/ 248 w 280"/>
                  <a:gd name="T57" fmla="*/ 93 h 342"/>
                  <a:gd name="T58" fmla="*/ 248 w 280"/>
                  <a:gd name="T59" fmla="*/ 93 h 342"/>
                  <a:gd name="T60" fmla="*/ 248 w 280"/>
                  <a:gd name="T61" fmla="*/ 62 h 342"/>
                  <a:gd name="T62" fmla="*/ 248 w 280"/>
                  <a:gd name="T63" fmla="*/ 62 h 342"/>
                  <a:gd name="T64" fmla="*/ 217 w 280"/>
                  <a:gd name="T65" fmla="*/ 93 h 342"/>
                  <a:gd name="T66" fmla="*/ 186 w 280"/>
                  <a:gd name="T67" fmla="*/ 62 h 342"/>
                  <a:gd name="T68" fmla="*/ 186 w 280"/>
                  <a:gd name="T69" fmla="*/ 62 h 342"/>
                  <a:gd name="T70" fmla="*/ 186 w 280"/>
                  <a:gd name="T71" fmla="*/ 62 h 342"/>
                  <a:gd name="T72" fmla="*/ 155 w 280"/>
                  <a:gd name="T73" fmla="*/ 62 h 342"/>
                  <a:gd name="T74" fmla="*/ 155 w 280"/>
                  <a:gd name="T75" fmla="*/ 62 h 342"/>
                  <a:gd name="T76" fmla="*/ 124 w 280"/>
                  <a:gd name="T77" fmla="*/ 31 h 342"/>
                  <a:gd name="T78" fmla="*/ 92 w 280"/>
                  <a:gd name="T79" fmla="*/ 31 h 342"/>
                  <a:gd name="T80" fmla="*/ 92 w 280"/>
                  <a:gd name="T81" fmla="*/ 0 h 342"/>
                  <a:gd name="T82" fmla="*/ 92 w 280"/>
                  <a:gd name="T83" fmla="*/ 0 h 342"/>
                  <a:gd name="T84" fmla="*/ 62 w 280"/>
                  <a:gd name="T85" fmla="*/ 31 h 342"/>
                  <a:gd name="T86" fmla="*/ 31 w 280"/>
                  <a:gd name="T87" fmla="*/ 31 h 342"/>
                  <a:gd name="T88" fmla="*/ 31 w 280"/>
                  <a:gd name="T89" fmla="*/ 62 h 342"/>
                  <a:gd name="T90" fmla="*/ 31 w 280"/>
                  <a:gd name="T91" fmla="*/ 62 h 342"/>
                  <a:gd name="T92" fmla="*/ 31 w 280"/>
                  <a:gd name="T93" fmla="*/ 93 h 342"/>
                  <a:gd name="T94" fmla="*/ 31 w 280"/>
                  <a:gd name="T95" fmla="*/ 93 h 342"/>
                  <a:gd name="T96" fmla="*/ 0 w 280"/>
                  <a:gd name="T97" fmla="*/ 155 h 342"/>
                  <a:gd name="T98" fmla="*/ 0 w 280"/>
                  <a:gd name="T99" fmla="*/ 186 h 342"/>
                  <a:gd name="T100" fmla="*/ 0 w 280"/>
                  <a:gd name="T101" fmla="*/ 186 h 342"/>
                  <a:gd name="T102" fmla="*/ 31 w 280"/>
                  <a:gd name="T103" fmla="*/ 186 h 342"/>
                  <a:gd name="T104" fmla="*/ 62 w 280"/>
                  <a:gd name="T105" fmla="*/ 186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0" h="342">
                    <a:moveTo>
                      <a:pt x="62" y="186"/>
                    </a:moveTo>
                    <a:lnTo>
                      <a:pt x="62" y="186"/>
                    </a:lnTo>
                    <a:cubicBezTo>
                      <a:pt x="62" y="217"/>
                      <a:pt x="62" y="217"/>
                      <a:pt x="62" y="248"/>
                    </a:cubicBezTo>
                    <a:lnTo>
                      <a:pt x="62" y="248"/>
                    </a:lnTo>
                    <a:cubicBezTo>
                      <a:pt x="31" y="248"/>
                      <a:pt x="31" y="248"/>
                      <a:pt x="31" y="279"/>
                    </a:cubicBezTo>
                    <a:lnTo>
                      <a:pt x="31" y="279"/>
                    </a:lnTo>
                    <a:cubicBezTo>
                      <a:pt x="31" y="310"/>
                      <a:pt x="31" y="310"/>
                      <a:pt x="31" y="310"/>
                    </a:cubicBezTo>
                    <a:lnTo>
                      <a:pt x="31" y="310"/>
                    </a:lnTo>
                    <a:lnTo>
                      <a:pt x="31" y="310"/>
                    </a:lnTo>
                    <a:lnTo>
                      <a:pt x="31" y="310"/>
                    </a:lnTo>
                    <a:lnTo>
                      <a:pt x="31" y="310"/>
                    </a:lnTo>
                    <a:cubicBezTo>
                      <a:pt x="62" y="310"/>
                      <a:pt x="62" y="341"/>
                      <a:pt x="62" y="341"/>
                    </a:cubicBezTo>
                    <a:lnTo>
                      <a:pt x="62" y="341"/>
                    </a:lnTo>
                    <a:cubicBezTo>
                      <a:pt x="62" y="341"/>
                      <a:pt x="62" y="341"/>
                      <a:pt x="92" y="341"/>
                    </a:cubicBezTo>
                    <a:cubicBezTo>
                      <a:pt x="92" y="310"/>
                      <a:pt x="92" y="279"/>
                      <a:pt x="124" y="248"/>
                    </a:cubicBezTo>
                    <a:cubicBezTo>
                      <a:pt x="124" y="217"/>
                      <a:pt x="155" y="217"/>
                      <a:pt x="186" y="186"/>
                    </a:cubicBezTo>
                    <a:cubicBezTo>
                      <a:pt x="217" y="186"/>
                      <a:pt x="217" y="186"/>
                      <a:pt x="248" y="155"/>
                    </a:cubicBez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48" y="124"/>
                    </a:lnTo>
                    <a:lnTo>
                      <a:pt x="248" y="124"/>
                    </a:lnTo>
                    <a:cubicBezTo>
                      <a:pt x="248" y="124"/>
                      <a:pt x="248" y="124"/>
                      <a:pt x="279" y="124"/>
                    </a:cubicBezTo>
                    <a:cubicBezTo>
                      <a:pt x="279" y="124"/>
                      <a:pt x="279" y="124"/>
                      <a:pt x="279" y="93"/>
                    </a:cubicBez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93"/>
                    </a:lnTo>
                    <a:lnTo>
                      <a:pt x="248" y="62"/>
                    </a:lnTo>
                    <a:lnTo>
                      <a:pt x="248" y="62"/>
                    </a:lnTo>
                    <a:cubicBezTo>
                      <a:pt x="217" y="62"/>
                      <a:pt x="217" y="93"/>
                      <a:pt x="217" y="93"/>
                    </a:cubicBezTo>
                    <a:cubicBezTo>
                      <a:pt x="217" y="93"/>
                      <a:pt x="186" y="93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cubicBezTo>
                      <a:pt x="155" y="62"/>
                      <a:pt x="155" y="62"/>
                      <a:pt x="155" y="62"/>
                    </a:cubicBezTo>
                    <a:lnTo>
                      <a:pt x="155" y="62"/>
                    </a:lnTo>
                    <a:cubicBezTo>
                      <a:pt x="155" y="62"/>
                      <a:pt x="124" y="62"/>
                      <a:pt x="124" y="31"/>
                    </a:cubicBezTo>
                    <a:cubicBezTo>
                      <a:pt x="124" y="31"/>
                      <a:pt x="124" y="31"/>
                      <a:pt x="92" y="31"/>
                    </a:cubicBezTo>
                    <a:lnTo>
                      <a:pt x="92" y="0"/>
                    </a:lnTo>
                    <a:lnTo>
                      <a:pt x="92" y="0"/>
                    </a:lnTo>
                    <a:cubicBezTo>
                      <a:pt x="62" y="0"/>
                      <a:pt x="62" y="0"/>
                      <a:pt x="62" y="31"/>
                    </a:cubicBezTo>
                    <a:lnTo>
                      <a:pt x="31" y="31"/>
                    </a:lnTo>
                    <a:cubicBezTo>
                      <a:pt x="31" y="31"/>
                      <a:pt x="31" y="31"/>
                      <a:pt x="31" y="62"/>
                    </a:cubicBezTo>
                    <a:lnTo>
                      <a:pt x="31" y="62"/>
                    </a:lnTo>
                    <a:cubicBezTo>
                      <a:pt x="31" y="93"/>
                      <a:pt x="31" y="93"/>
                      <a:pt x="31" y="93"/>
                    </a:cubicBezTo>
                    <a:lnTo>
                      <a:pt x="31" y="93"/>
                    </a:lnTo>
                    <a:cubicBezTo>
                      <a:pt x="31" y="124"/>
                      <a:pt x="0" y="124"/>
                      <a:pt x="0" y="155"/>
                    </a:cubicBezTo>
                    <a:cubicBezTo>
                      <a:pt x="0" y="155"/>
                      <a:pt x="0" y="155"/>
                      <a:pt x="0" y="186"/>
                    </a:cubicBezTo>
                    <a:lnTo>
                      <a:pt x="0" y="186"/>
                    </a:lnTo>
                    <a:lnTo>
                      <a:pt x="31" y="186"/>
                    </a:lnTo>
                    <a:cubicBezTo>
                      <a:pt x="31" y="155"/>
                      <a:pt x="31" y="186"/>
                      <a:pt x="62" y="1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Freeform 153"/>
              <p:cNvSpPr>
                <a:spLocks noChangeArrowheads="1"/>
              </p:cNvSpPr>
              <p:nvPr/>
            </p:nvSpPr>
            <p:spPr bwMode="auto">
              <a:xfrm>
                <a:off x="2106613" y="2393950"/>
                <a:ext cx="201612" cy="312738"/>
              </a:xfrm>
              <a:custGeom>
                <a:avLst/>
                <a:gdLst>
                  <a:gd name="T0" fmla="*/ 62 w 558"/>
                  <a:gd name="T1" fmla="*/ 310 h 869"/>
                  <a:gd name="T2" fmla="*/ 62 w 558"/>
                  <a:gd name="T3" fmla="*/ 403 h 869"/>
                  <a:gd name="T4" fmla="*/ 62 w 558"/>
                  <a:gd name="T5" fmla="*/ 434 h 869"/>
                  <a:gd name="T6" fmla="*/ 62 w 558"/>
                  <a:gd name="T7" fmla="*/ 527 h 869"/>
                  <a:gd name="T8" fmla="*/ 0 w 558"/>
                  <a:gd name="T9" fmla="*/ 589 h 869"/>
                  <a:gd name="T10" fmla="*/ 0 w 558"/>
                  <a:gd name="T11" fmla="*/ 589 h 869"/>
                  <a:gd name="T12" fmla="*/ 0 w 558"/>
                  <a:gd name="T13" fmla="*/ 620 h 869"/>
                  <a:gd name="T14" fmla="*/ 62 w 558"/>
                  <a:gd name="T15" fmla="*/ 651 h 869"/>
                  <a:gd name="T16" fmla="*/ 93 w 558"/>
                  <a:gd name="T17" fmla="*/ 682 h 869"/>
                  <a:gd name="T18" fmla="*/ 124 w 558"/>
                  <a:gd name="T19" fmla="*/ 651 h 869"/>
                  <a:gd name="T20" fmla="*/ 155 w 558"/>
                  <a:gd name="T21" fmla="*/ 682 h 869"/>
                  <a:gd name="T22" fmla="*/ 155 w 558"/>
                  <a:gd name="T23" fmla="*/ 682 h 869"/>
                  <a:gd name="T24" fmla="*/ 217 w 558"/>
                  <a:gd name="T25" fmla="*/ 713 h 869"/>
                  <a:gd name="T26" fmla="*/ 248 w 558"/>
                  <a:gd name="T27" fmla="*/ 775 h 869"/>
                  <a:gd name="T28" fmla="*/ 279 w 558"/>
                  <a:gd name="T29" fmla="*/ 806 h 869"/>
                  <a:gd name="T30" fmla="*/ 309 w 558"/>
                  <a:gd name="T31" fmla="*/ 837 h 869"/>
                  <a:gd name="T32" fmla="*/ 309 w 558"/>
                  <a:gd name="T33" fmla="*/ 837 h 869"/>
                  <a:gd name="T34" fmla="*/ 341 w 558"/>
                  <a:gd name="T35" fmla="*/ 837 h 869"/>
                  <a:gd name="T36" fmla="*/ 433 w 558"/>
                  <a:gd name="T37" fmla="*/ 837 h 869"/>
                  <a:gd name="T38" fmla="*/ 433 w 558"/>
                  <a:gd name="T39" fmla="*/ 744 h 869"/>
                  <a:gd name="T40" fmla="*/ 433 w 558"/>
                  <a:gd name="T41" fmla="*/ 713 h 869"/>
                  <a:gd name="T42" fmla="*/ 433 w 558"/>
                  <a:gd name="T43" fmla="*/ 682 h 869"/>
                  <a:gd name="T44" fmla="*/ 433 w 558"/>
                  <a:gd name="T45" fmla="*/ 651 h 869"/>
                  <a:gd name="T46" fmla="*/ 433 w 558"/>
                  <a:gd name="T47" fmla="*/ 589 h 869"/>
                  <a:gd name="T48" fmla="*/ 465 w 558"/>
                  <a:gd name="T49" fmla="*/ 558 h 869"/>
                  <a:gd name="T50" fmla="*/ 527 w 558"/>
                  <a:gd name="T51" fmla="*/ 589 h 869"/>
                  <a:gd name="T52" fmla="*/ 527 w 558"/>
                  <a:gd name="T53" fmla="*/ 589 h 869"/>
                  <a:gd name="T54" fmla="*/ 557 w 558"/>
                  <a:gd name="T55" fmla="*/ 558 h 869"/>
                  <a:gd name="T56" fmla="*/ 557 w 558"/>
                  <a:gd name="T57" fmla="*/ 527 h 869"/>
                  <a:gd name="T58" fmla="*/ 557 w 558"/>
                  <a:gd name="T59" fmla="*/ 434 h 869"/>
                  <a:gd name="T60" fmla="*/ 557 w 558"/>
                  <a:gd name="T61" fmla="*/ 403 h 869"/>
                  <a:gd name="T62" fmla="*/ 557 w 558"/>
                  <a:gd name="T63" fmla="*/ 372 h 869"/>
                  <a:gd name="T64" fmla="*/ 527 w 558"/>
                  <a:gd name="T65" fmla="*/ 341 h 869"/>
                  <a:gd name="T66" fmla="*/ 496 w 558"/>
                  <a:gd name="T67" fmla="*/ 341 h 869"/>
                  <a:gd name="T68" fmla="*/ 465 w 558"/>
                  <a:gd name="T69" fmla="*/ 310 h 869"/>
                  <a:gd name="T70" fmla="*/ 403 w 558"/>
                  <a:gd name="T71" fmla="*/ 280 h 869"/>
                  <a:gd name="T72" fmla="*/ 341 w 558"/>
                  <a:gd name="T73" fmla="*/ 280 h 869"/>
                  <a:gd name="T74" fmla="*/ 279 w 558"/>
                  <a:gd name="T75" fmla="*/ 217 h 869"/>
                  <a:gd name="T76" fmla="*/ 309 w 558"/>
                  <a:gd name="T77" fmla="*/ 186 h 869"/>
                  <a:gd name="T78" fmla="*/ 279 w 558"/>
                  <a:gd name="T79" fmla="*/ 156 h 869"/>
                  <a:gd name="T80" fmla="*/ 248 w 558"/>
                  <a:gd name="T81" fmla="*/ 124 h 869"/>
                  <a:gd name="T82" fmla="*/ 248 w 558"/>
                  <a:gd name="T83" fmla="*/ 124 h 869"/>
                  <a:gd name="T84" fmla="*/ 279 w 558"/>
                  <a:gd name="T85" fmla="*/ 93 h 869"/>
                  <a:gd name="T86" fmla="*/ 279 w 558"/>
                  <a:gd name="T87" fmla="*/ 0 h 869"/>
                  <a:gd name="T88" fmla="*/ 248 w 558"/>
                  <a:gd name="T89" fmla="*/ 0 h 869"/>
                  <a:gd name="T90" fmla="*/ 185 w 558"/>
                  <a:gd name="T91" fmla="*/ 32 h 869"/>
                  <a:gd name="T92" fmla="*/ 155 w 558"/>
                  <a:gd name="T93" fmla="*/ 93 h 869"/>
                  <a:gd name="T94" fmla="*/ 93 w 558"/>
                  <a:gd name="T95" fmla="*/ 186 h 869"/>
                  <a:gd name="T96" fmla="*/ 93 w 558"/>
                  <a:gd name="T97" fmla="*/ 186 h 869"/>
                  <a:gd name="T98" fmla="*/ 62 w 558"/>
                  <a:gd name="T99" fmla="*/ 248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58" h="869">
                    <a:moveTo>
                      <a:pt x="31" y="248"/>
                    </a:moveTo>
                    <a:lnTo>
                      <a:pt x="31" y="248"/>
                    </a:lnTo>
                    <a:lnTo>
                      <a:pt x="62" y="310"/>
                    </a:lnTo>
                    <a:cubicBezTo>
                      <a:pt x="93" y="341"/>
                      <a:pt x="62" y="372"/>
                      <a:pt x="62" y="372"/>
                    </a:cubicBezTo>
                    <a:lnTo>
                      <a:pt x="62" y="372"/>
                    </a:lnTo>
                    <a:lnTo>
                      <a:pt x="62" y="403"/>
                    </a:lnTo>
                    <a:lnTo>
                      <a:pt x="62" y="403"/>
                    </a:lnTo>
                    <a:lnTo>
                      <a:pt x="62" y="434"/>
                    </a:lnTo>
                    <a:lnTo>
                      <a:pt x="62" y="434"/>
                    </a:lnTo>
                    <a:cubicBezTo>
                      <a:pt x="93" y="465"/>
                      <a:pt x="62" y="496"/>
                      <a:pt x="62" y="496"/>
                    </a:cubicBezTo>
                    <a:lnTo>
                      <a:pt x="62" y="496"/>
                    </a:lnTo>
                    <a:cubicBezTo>
                      <a:pt x="62" y="527"/>
                      <a:pt x="62" y="527"/>
                      <a:pt x="62" y="527"/>
                    </a:cubicBezTo>
                    <a:cubicBezTo>
                      <a:pt x="62" y="558"/>
                      <a:pt x="31" y="558"/>
                      <a:pt x="31" y="558"/>
                    </a:cubicBezTo>
                    <a:cubicBezTo>
                      <a:pt x="31" y="558"/>
                      <a:pt x="31" y="589"/>
                      <a:pt x="0" y="589"/>
                    </a:cubicBezTo>
                    <a:lnTo>
                      <a:pt x="0" y="589"/>
                    </a:lnTo>
                    <a:lnTo>
                      <a:pt x="0" y="589"/>
                    </a:lnTo>
                    <a:lnTo>
                      <a:pt x="0" y="589"/>
                    </a:lnTo>
                    <a:lnTo>
                      <a:pt x="0" y="589"/>
                    </a:lnTo>
                    <a:lnTo>
                      <a:pt x="0" y="620"/>
                    </a:lnTo>
                    <a:lnTo>
                      <a:pt x="0" y="620"/>
                    </a:lnTo>
                    <a:lnTo>
                      <a:pt x="0" y="620"/>
                    </a:lnTo>
                    <a:cubicBezTo>
                      <a:pt x="31" y="620"/>
                      <a:pt x="31" y="651"/>
                      <a:pt x="31" y="651"/>
                    </a:cubicBezTo>
                    <a:cubicBezTo>
                      <a:pt x="31" y="651"/>
                      <a:pt x="31" y="651"/>
                      <a:pt x="62" y="651"/>
                    </a:cubicBezTo>
                    <a:lnTo>
                      <a:pt x="62" y="651"/>
                    </a:lnTo>
                    <a:cubicBezTo>
                      <a:pt x="62" y="651"/>
                      <a:pt x="62" y="651"/>
                      <a:pt x="62" y="682"/>
                    </a:cubicBezTo>
                    <a:lnTo>
                      <a:pt x="62" y="682"/>
                    </a:lnTo>
                    <a:lnTo>
                      <a:pt x="93" y="682"/>
                    </a:lnTo>
                    <a:cubicBezTo>
                      <a:pt x="93" y="651"/>
                      <a:pt x="93" y="651"/>
                      <a:pt x="93" y="651"/>
                    </a:cubicBezTo>
                    <a:cubicBezTo>
                      <a:pt x="124" y="651"/>
                      <a:pt x="124" y="651"/>
                      <a:pt x="124" y="651"/>
                    </a:cubicBezTo>
                    <a:lnTo>
                      <a:pt x="124" y="651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82"/>
                    </a:lnTo>
                    <a:cubicBezTo>
                      <a:pt x="185" y="682"/>
                      <a:pt x="185" y="682"/>
                      <a:pt x="185" y="682"/>
                    </a:cubicBezTo>
                    <a:lnTo>
                      <a:pt x="185" y="682"/>
                    </a:lnTo>
                    <a:cubicBezTo>
                      <a:pt x="185" y="713"/>
                      <a:pt x="185" y="713"/>
                      <a:pt x="217" y="713"/>
                    </a:cubicBezTo>
                    <a:cubicBezTo>
                      <a:pt x="217" y="713"/>
                      <a:pt x="217" y="713"/>
                      <a:pt x="217" y="744"/>
                    </a:cubicBezTo>
                    <a:lnTo>
                      <a:pt x="217" y="744"/>
                    </a:lnTo>
                    <a:cubicBezTo>
                      <a:pt x="248" y="744"/>
                      <a:pt x="248" y="775"/>
                      <a:pt x="248" y="775"/>
                    </a:cubicBezTo>
                    <a:cubicBezTo>
                      <a:pt x="279" y="775"/>
                      <a:pt x="279" y="775"/>
                      <a:pt x="279" y="775"/>
                    </a:cubicBezTo>
                    <a:lnTo>
                      <a:pt x="279" y="775"/>
                    </a:lnTo>
                    <a:cubicBezTo>
                      <a:pt x="279" y="806"/>
                      <a:pt x="279" y="806"/>
                      <a:pt x="279" y="806"/>
                    </a:cubicBezTo>
                    <a:cubicBezTo>
                      <a:pt x="309" y="806"/>
                      <a:pt x="309" y="837"/>
                      <a:pt x="309" y="837"/>
                    </a:cubicBezTo>
                    <a:lnTo>
                      <a:pt x="309" y="837"/>
                    </a:lnTo>
                    <a:lnTo>
                      <a:pt x="309" y="837"/>
                    </a:lnTo>
                    <a:lnTo>
                      <a:pt x="309" y="837"/>
                    </a:lnTo>
                    <a:lnTo>
                      <a:pt x="309" y="837"/>
                    </a:lnTo>
                    <a:lnTo>
                      <a:pt x="309" y="837"/>
                    </a:lnTo>
                    <a:lnTo>
                      <a:pt x="309" y="837"/>
                    </a:lnTo>
                    <a:cubicBezTo>
                      <a:pt x="341" y="837"/>
                      <a:pt x="341" y="837"/>
                      <a:pt x="341" y="837"/>
                    </a:cubicBezTo>
                    <a:lnTo>
                      <a:pt x="341" y="837"/>
                    </a:lnTo>
                    <a:cubicBezTo>
                      <a:pt x="372" y="837"/>
                      <a:pt x="372" y="837"/>
                      <a:pt x="372" y="837"/>
                    </a:cubicBezTo>
                    <a:lnTo>
                      <a:pt x="403" y="837"/>
                    </a:lnTo>
                    <a:cubicBezTo>
                      <a:pt x="433" y="837"/>
                      <a:pt x="433" y="837"/>
                      <a:pt x="433" y="837"/>
                    </a:cubicBezTo>
                    <a:cubicBezTo>
                      <a:pt x="433" y="837"/>
                      <a:pt x="433" y="868"/>
                      <a:pt x="465" y="868"/>
                    </a:cubicBezTo>
                    <a:cubicBezTo>
                      <a:pt x="465" y="837"/>
                      <a:pt x="465" y="806"/>
                      <a:pt x="465" y="775"/>
                    </a:cubicBezTo>
                    <a:cubicBezTo>
                      <a:pt x="465" y="775"/>
                      <a:pt x="433" y="775"/>
                      <a:pt x="433" y="744"/>
                    </a:cubicBezTo>
                    <a:cubicBezTo>
                      <a:pt x="433" y="744"/>
                      <a:pt x="433" y="744"/>
                      <a:pt x="433" y="713"/>
                    </a:cubicBezTo>
                    <a:lnTo>
                      <a:pt x="433" y="713"/>
                    </a:lnTo>
                    <a:lnTo>
                      <a:pt x="433" y="713"/>
                    </a:lnTo>
                    <a:lnTo>
                      <a:pt x="433" y="713"/>
                    </a:lnTo>
                    <a:cubicBezTo>
                      <a:pt x="433" y="682"/>
                      <a:pt x="433" y="682"/>
                      <a:pt x="433" y="682"/>
                    </a:cubicBezTo>
                    <a:lnTo>
                      <a:pt x="433" y="682"/>
                    </a:lnTo>
                    <a:lnTo>
                      <a:pt x="433" y="682"/>
                    </a:lnTo>
                    <a:lnTo>
                      <a:pt x="433" y="651"/>
                    </a:lnTo>
                    <a:lnTo>
                      <a:pt x="433" y="651"/>
                    </a:lnTo>
                    <a:lnTo>
                      <a:pt x="433" y="651"/>
                    </a:lnTo>
                    <a:cubicBezTo>
                      <a:pt x="433" y="620"/>
                      <a:pt x="433" y="620"/>
                      <a:pt x="433" y="620"/>
                    </a:cubicBezTo>
                    <a:cubicBezTo>
                      <a:pt x="433" y="620"/>
                      <a:pt x="433" y="620"/>
                      <a:pt x="433" y="589"/>
                    </a:cubicBezTo>
                    <a:lnTo>
                      <a:pt x="433" y="589"/>
                    </a:lnTo>
                    <a:lnTo>
                      <a:pt x="465" y="558"/>
                    </a:lnTo>
                    <a:lnTo>
                      <a:pt x="465" y="558"/>
                    </a:lnTo>
                    <a:cubicBezTo>
                      <a:pt x="465" y="558"/>
                      <a:pt x="465" y="558"/>
                      <a:pt x="496" y="589"/>
                    </a:cubicBezTo>
                    <a:lnTo>
                      <a:pt x="496" y="589"/>
                    </a:lnTo>
                    <a:lnTo>
                      <a:pt x="527" y="589"/>
                    </a:lnTo>
                    <a:lnTo>
                      <a:pt x="527" y="589"/>
                    </a:lnTo>
                    <a:lnTo>
                      <a:pt x="527" y="589"/>
                    </a:lnTo>
                    <a:lnTo>
                      <a:pt x="527" y="589"/>
                    </a:lnTo>
                    <a:cubicBezTo>
                      <a:pt x="527" y="558"/>
                      <a:pt x="557" y="558"/>
                      <a:pt x="557" y="558"/>
                    </a:cubicBezTo>
                    <a:lnTo>
                      <a:pt x="557" y="558"/>
                    </a:lnTo>
                    <a:lnTo>
                      <a:pt x="557" y="558"/>
                    </a:lnTo>
                    <a:lnTo>
                      <a:pt x="557" y="558"/>
                    </a:lnTo>
                    <a:lnTo>
                      <a:pt x="557" y="527"/>
                    </a:lnTo>
                    <a:lnTo>
                      <a:pt x="557" y="527"/>
                    </a:lnTo>
                    <a:lnTo>
                      <a:pt x="557" y="496"/>
                    </a:lnTo>
                    <a:lnTo>
                      <a:pt x="557" y="496"/>
                    </a:lnTo>
                    <a:cubicBezTo>
                      <a:pt x="557" y="465"/>
                      <a:pt x="557" y="434"/>
                      <a:pt x="557" y="434"/>
                    </a:cubicBezTo>
                    <a:lnTo>
                      <a:pt x="557" y="403"/>
                    </a:lnTo>
                    <a:lnTo>
                      <a:pt x="557" y="403"/>
                    </a:lnTo>
                    <a:lnTo>
                      <a:pt x="557" y="403"/>
                    </a:lnTo>
                    <a:lnTo>
                      <a:pt x="557" y="372"/>
                    </a:lnTo>
                    <a:lnTo>
                      <a:pt x="557" y="372"/>
                    </a:lnTo>
                    <a:lnTo>
                      <a:pt x="557" y="372"/>
                    </a:lnTo>
                    <a:cubicBezTo>
                      <a:pt x="557" y="341"/>
                      <a:pt x="557" y="341"/>
                      <a:pt x="557" y="341"/>
                    </a:cubicBezTo>
                    <a:cubicBezTo>
                      <a:pt x="557" y="341"/>
                      <a:pt x="557" y="341"/>
                      <a:pt x="527" y="341"/>
                    </a:cubicBezTo>
                    <a:lnTo>
                      <a:pt x="527" y="341"/>
                    </a:lnTo>
                    <a:lnTo>
                      <a:pt x="527" y="341"/>
                    </a:lnTo>
                    <a:lnTo>
                      <a:pt x="527" y="341"/>
                    </a:lnTo>
                    <a:cubicBezTo>
                      <a:pt x="496" y="341"/>
                      <a:pt x="496" y="341"/>
                      <a:pt x="496" y="341"/>
                    </a:cubicBezTo>
                    <a:lnTo>
                      <a:pt x="496" y="341"/>
                    </a:lnTo>
                    <a:cubicBezTo>
                      <a:pt x="465" y="341"/>
                      <a:pt x="465" y="341"/>
                      <a:pt x="465" y="341"/>
                    </a:cubicBezTo>
                    <a:cubicBezTo>
                      <a:pt x="465" y="341"/>
                      <a:pt x="465" y="341"/>
                      <a:pt x="465" y="310"/>
                    </a:cubicBezTo>
                    <a:cubicBezTo>
                      <a:pt x="465" y="310"/>
                      <a:pt x="465" y="310"/>
                      <a:pt x="433" y="310"/>
                    </a:cubicBezTo>
                    <a:lnTo>
                      <a:pt x="433" y="280"/>
                    </a:lnTo>
                    <a:lnTo>
                      <a:pt x="403" y="280"/>
                    </a:lnTo>
                    <a:lnTo>
                      <a:pt x="403" y="280"/>
                    </a:lnTo>
                    <a:lnTo>
                      <a:pt x="372" y="310"/>
                    </a:lnTo>
                    <a:cubicBezTo>
                      <a:pt x="341" y="310"/>
                      <a:pt x="341" y="280"/>
                      <a:pt x="341" y="280"/>
                    </a:cubicBezTo>
                    <a:cubicBezTo>
                      <a:pt x="309" y="280"/>
                      <a:pt x="309" y="280"/>
                      <a:pt x="309" y="248"/>
                    </a:cubicBezTo>
                    <a:cubicBezTo>
                      <a:pt x="309" y="248"/>
                      <a:pt x="279" y="248"/>
                      <a:pt x="279" y="217"/>
                    </a:cubicBezTo>
                    <a:lnTo>
                      <a:pt x="279" y="217"/>
                    </a:lnTo>
                    <a:lnTo>
                      <a:pt x="279" y="217"/>
                    </a:lnTo>
                    <a:cubicBezTo>
                      <a:pt x="279" y="217"/>
                      <a:pt x="279" y="217"/>
                      <a:pt x="309" y="217"/>
                    </a:cubicBezTo>
                    <a:cubicBezTo>
                      <a:pt x="309" y="186"/>
                      <a:pt x="309" y="186"/>
                      <a:pt x="309" y="186"/>
                    </a:cubicBezTo>
                    <a:cubicBezTo>
                      <a:pt x="279" y="186"/>
                      <a:pt x="279" y="186"/>
                      <a:pt x="279" y="156"/>
                    </a:cubicBezTo>
                    <a:lnTo>
                      <a:pt x="279" y="156"/>
                    </a:lnTo>
                    <a:lnTo>
                      <a:pt x="279" y="156"/>
                    </a:lnTo>
                    <a:lnTo>
                      <a:pt x="279" y="156"/>
                    </a:lnTo>
                    <a:cubicBezTo>
                      <a:pt x="248" y="156"/>
                      <a:pt x="248" y="124"/>
                      <a:pt x="248" y="124"/>
                    </a:cubicBez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124"/>
                    </a:lnTo>
                    <a:lnTo>
                      <a:pt x="248" y="93"/>
                    </a:lnTo>
                    <a:lnTo>
                      <a:pt x="248" y="93"/>
                    </a:lnTo>
                    <a:cubicBezTo>
                      <a:pt x="248" y="93"/>
                      <a:pt x="248" y="93"/>
                      <a:pt x="279" y="93"/>
                    </a:cubicBezTo>
                    <a:lnTo>
                      <a:pt x="279" y="62"/>
                    </a:lnTo>
                    <a:cubicBezTo>
                      <a:pt x="279" y="62"/>
                      <a:pt x="279" y="32"/>
                      <a:pt x="279" y="0"/>
                    </a:cubicBezTo>
                    <a:lnTo>
                      <a:pt x="279" y="0"/>
                    </a:lnTo>
                    <a:lnTo>
                      <a:pt x="279" y="0"/>
                    </a:lnTo>
                    <a:lnTo>
                      <a:pt x="248" y="0"/>
                    </a:lnTo>
                    <a:lnTo>
                      <a:pt x="248" y="0"/>
                    </a:lnTo>
                    <a:cubicBezTo>
                      <a:pt x="217" y="124"/>
                      <a:pt x="217" y="124"/>
                      <a:pt x="217" y="124"/>
                    </a:cubicBezTo>
                    <a:cubicBezTo>
                      <a:pt x="185" y="32"/>
                      <a:pt x="185" y="32"/>
                      <a:pt x="185" y="32"/>
                    </a:cubicBezTo>
                    <a:lnTo>
                      <a:pt x="185" y="32"/>
                    </a:lnTo>
                    <a:lnTo>
                      <a:pt x="185" y="62"/>
                    </a:lnTo>
                    <a:lnTo>
                      <a:pt x="155" y="93"/>
                    </a:lnTo>
                    <a:lnTo>
                      <a:pt x="155" y="93"/>
                    </a:lnTo>
                    <a:cubicBezTo>
                      <a:pt x="155" y="124"/>
                      <a:pt x="155" y="124"/>
                      <a:pt x="155" y="156"/>
                    </a:cubicBezTo>
                    <a:lnTo>
                      <a:pt x="124" y="156"/>
                    </a:lnTo>
                    <a:cubicBezTo>
                      <a:pt x="93" y="156"/>
                      <a:pt x="93" y="156"/>
                      <a:pt x="93" y="186"/>
                    </a:cubicBezTo>
                    <a:lnTo>
                      <a:pt x="93" y="186"/>
                    </a:lnTo>
                    <a:lnTo>
                      <a:pt x="93" y="186"/>
                    </a:lnTo>
                    <a:lnTo>
                      <a:pt x="93" y="186"/>
                    </a:lnTo>
                    <a:cubicBezTo>
                      <a:pt x="93" y="217"/>
                      <a:pt x="93" y="217"/>
                      <a:pt x="93" y="217"/>
                    </a:cubicBezTo>
                    <a:lnTo>
                      <a:pt x="93" y="217"/>
                    </a:lnTo>
                    <a:cubicBezTo>
                      <a:pt x="93" y="248"/>
                      <a:pt x="62" y="248"/>
                      <a:pt x="62" y="248"/>
                    </a:cubicBezTo>
                    <a:cubicBezTo>
                      <a:pt x="62" y="248"/>
                      <a:pt x="62" y="248"/>
                      <a:pt x="31" y="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7" name="Freeform 154"/>
              <p:cNvSpPr>
                <a:spLocks noChangeArrowheads="1"/>
              </p:cNvSpPr>
              <p:nvPr/>
            </p:nvSpPr>
            <p:spPr bwMode="auto">
              <a:xfrm>
                <a:off x="2228850" y="2393950"/>
                <a:ext cx="223838" cy="223838"/>
              </a:xfrm>
              <a:custGeom>
                <a:avLst/>
                <a:gdLst>
                  <a:gd name="T0" fmla="*/ 62 w 621"/>
                  <a:gd name="T1" fmla="*/ 124 h 621"/>
                  <a:gd name="T2" fmla="*/ 0 w 621"/>
                  <a:gd name="T3" fmla="*/ 124 h 621"/>
                  <a:gd name="T4" fmla="*/ 0 w 621"/>
                  <a:gd name="T5" fmla="*/ 186 h 621"/>
                  <a:gd name="T6" fmla="*/ 0 w 621"/>
                  <a:gd name="T7" fmla="*/ 217 h 621"/>
                  <a:gd name="T8" fmla="*/ 31 w 621"/>
                  <a:gd name="T9" fmla="*/ 248 h 621"/>
                  <a:gd name="T10" fmla="*/ 92 w 621"/>
                  <a:gd name="T11" fmla="*/ 248 h 621"/>
                  <a:gd name="T12" fmla="*/ 155 w 621"/>
                  <a:gd name="T13" fmla="*/ 280 h 621"/>
                  <a:gd name="T14" fmla="*/ 186 w 621"/>
                  <a:gd name="T15" fmla="*/ 280 h 621"/>
                  <a:gd name="T16" fmla="*/ 248 w 621"/>
                  <a:gd name="T17" fmla="*/ 280 h 621"/>
                  <a:gd name="T18" fmla="*/ 279 w 621"/>
                  <a:gd name="T19" fmla="*/ 310 h 621"/>
                  <a:gd name="T20" fmla="*/ 279 w 621"/>
                  <a:gd name="T21" fmla="*/ 341 h 621"/>
                  <a:gd name="T22" fmla="*/ 248 w 621"/>
                  <a:gd name="T23" fmla="*/ 403 h 621"/>
                  <a:gd name="T24" fmla="*/ 279 w 621"/>
                  <a:gd name="T25" fmla="*/ 465 h 621"/>
                  <a:gd name="T26" fmla="*/ 279 w 621"/>
                  <a:gd name="T27" fmla="*/ 527 h 621"/>
                  <a:gd name="T28" fmla="*/ 279 w 621"/>
                  <a:gd name="T29" fmla="*/ 527 h 621"/>
                  <a:gd name="T30" fmla="*/ 279 w 621"/>
                  <a:gd name="T31" fmla="*/ 589 h 621"/>
                  <a:gd name="T32" fmla="*/ 310 w 621"/>
                  <a:gd name="T33" fmla="*/ 620 h 621"/>
                  <a:gd name="T34" fmla="*/ 310 w 621"/>
                  <a:gd name="T35" fmla="*/ 620 h 621"/>
                  <a:gd name="T36" fmla="*/ 372 w 621"/>
                  <a:gd name="T37" fmla="*/ 620 h 621"/>
                  <a:gd name="T38" fmla="*/ 372 w 621"/>
                  <a:gd name="T39" fmla="*/ 620 h 621"/>
                  <a:gd name="T40" fmla="*/ 434 w 621"/>
                  <a:gd name="T41" fmla="*/ 558 h 621"/>
                  <a:gd name="T42" fmla="*/ 403 w 621"/>
                  <a:gd name="T43" fmla="*/ 496 h 621"/>
                  <a:gd name="T44" fmla="*/ 403 w 621"/>
                  <a:gd name="T45" fmla="*/ 465 h 621"/>
                  <a:gd name="T46" fmla="*/ 403 w 621"/>
                  <a:gd name="T47" fmla="*/ 434 h 621"/>
                  <a:gd name="T48" fmla="*/ 434 w 621"/>
                  <a:gd name="T49" fmla="*/ 403 h 621"/>
                  <a:gd name="T50" fmla="*/ 464 w 621"/>
                  <a:gd name="T51" fmla="*/ 403 h 621"/>
                  <a:gd name="T52" fmla="*/ 464 w 621"/>
                  <a:gd name="T53" fmla="*/ 434 h 621"/>
                  <a:gd name="T54" fmla="*/ 527 w 621"/>
                  <a:gd name="T55" fmla="*/ 434 h 621"/>
                  <a:gd name="T56" fmla="*/ 527 w 621"/>
                  <a:gd name="T57" fmla="*/ 434 h 621"/>
                  <a:gd name="T58" fmla="*/ 558 w 621"/>
                  <a:gd name="T59" fmla="*/ 434 h 621"/>
                  <a:gd name="T60" fmla="*/ 588 w 621"/>
                  <a:gd name="T61" fmla="*/ 403 h 621"/>
                  <a:gd name="T62" fmla="*/ 588 w 621"/>
                  <a:gd name="T63" fmla="*/ 403 h 621"/>
                  <a:gd name="T64" fmla="*/ 588 w 621"/>
                  <a:gd name="T65" fmla="*/ 403 h 621"/>
                  <a:gd name="T66" fmla="*/ 588 w 621"/>
                  <a:gd name="T67" fmla="*/ 372 h 621"/>
                  <a:gd name="T68" fmla="*/ 558 w 621"/>
                  <a:gd name="T69" fmla="*/ 310 h 621"/>
                  <a:gd name="T70" fmla="*/ 588 w 621"/>
                  <a:gd name="T71" fmla="*/ 280 h 621"/>
                  <a:gd name="T72" fmla="*/ 620 w 621"/>
                  <a:gd name="T73" fmla="*/ 217 h 621"/>
                  <a:gd name="T74" fmla="*/ 588 w 621"/>
                  <a:gd name="T75" fmla="*/ 156 h 621"/>
                  <a:gd name="T76" fmla="*/ 588 w 621"/>
                  <a:gd name="T77" fmla="*/ 124 h 621"/>
                  <a:gd name="T78" fmla="*/ 496 w 621"/>
                  <a:gd name="T79" fmla="*/ 62 h 621"/>
                  <a:gd name="T80" fmla="*/ 464 w 621"/>
                  <a:gd name="T81" fmla="*/ 62 h 621"/>
                  <a:gd name="T82" fmla="*/ 403 w 621"/>
                  <a:gd name="T83" fmla="*/ 93 h 621"/>
                  <a:gd name="T84" fmla="*/ 310 w 621"/>
                  <a:gd name="T85" fmla="*/ 62 h 621"/>
                  <a:gd name="T86" fmla="*/ 248 w 621"/>
                  <a:gd name="T87" fmla="*/ 62 h 621"/>
                  <a:gd name="T88" fmla="*/ 186 w 621"/>
                  <a:gd name="T89" fmla="*/ 0 h 621"/>
                  <a:gd name="T90" fmla="*/ 92 w 621"/>
                  <a:gd name="T91" fmla="*/ 0 h 621"/>
                  <a:gd name="T92" fmla="*/ 62 w 621"/>
                  <a:gd name="T93" fmla="*/ 32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21" h="621">
                    <a:moveTo>
                      <a:pt x="62" y="62"/>
                    </a:moveTo>
                    <a:lnTo>
                      <a:pt x="62" y="62"/>
                    </a:lnTo>
                    <a:cubicBezTo>
                      <a:pt x="62" y="93"/>
                      <a:pt x="62" y="124"/>
                      <a:pt x="62" y="124"/>
                    </a:cubicBezTo>
                    <a:lnTo>
                      <a:pt x="31" y="156"/>
                    </a:lnTo>
                    <a:lnTo>
                      <a:pt x="0" y="156"/>
                    </a:lnTo>
                    <a:cubicBezTo>
                      <a:pt x="0" y="156"/>
                      <a:pt x="0" y="156"/>
                      <a:pt x="0" y="124"/>
                    </a:cubicBezTo>
                    <a:cubicBezTo>
                      <a:pt x="0" y="156"/>
                      <a:pt x="0" y="156"/>
                      <a:pt x="0" y="156"/>
                    </a:cubicBezTo>
                    <a:lnTo>
                      <a:pt x="0" y="156"/>
                    </a:lnTo>
                    <a:cubicBezTo>
                      <a:pt x="0" y="186"/>
                      <a:pt x="0" y="186"/>
                      <a:pt x="0" y="186"/>
                    </a:cubicBezTo>
                    <a:lnTo>
                      <a:pt x="0" y="217"/>
                    </a:lnTo>
                    <a:lnTo>
                      <a:pt x="0" y="217"/>
                    </a:lnTo>
                    <a:lnTo>
                      <a:pt x="0" y="217"/>
                    </a:lnTo>
                    <a:cubicBezTo>
                      <a:pt x="0" y="217"/>
                      <a:pt x="0" y="248"/>
                      <a:pt x="31" y="248"/>
                    </a:cubicBezTo>
                    <a:lnTo>
                      <a:pt x="31" y="248"/>
                    </a:lnTo>
                    <a:lnTo>
                      <a:pt x="31" y="248"/>
                    </a:lnTo>
                    <a:cubicBezTo>
                      <a:pt x="62" y="217"/>
                      <a:pt x="62" y="217"/>
                      <a:pt x="62" y="217"/>
                    </a:cubicBezTo>
                    <a:cubicBezTo>
                      <a:pt x="62" y="217"/>
                      <a:pt x="92" y="217"/>
                      <a:pt x="92" y="248"/>
                    </a:cubicBezTo>
                    <a:lnTo>
                      <a:pt x="92" y="248"/>
                    </a:lnTo>
                    <a:cubicBezTo>
                      <a:pt x="124" y="248"/>
                      <a:pt x="155" y="280"/>
                      <a:pt x="155" y="280"/>
                    </a:cubicBezTo>
                    <a:lnTo>
                      <a:pt x="155" y="280"/>
                    </a:lnTo>
                    <a:lnTo>
                      <a:pt x="155" y="280"/>
                    </a:lnTo>
                    <a:lnTo>
                      <a:pt x="155" y="280"/>
                    </a:lnTo>
                    <a:lnTo>
                      <a:pt x="186" y="280"/>
                    </a:lnTo>
                    <a:lnTo>
                      <a:pt x="186" y="280"/>
                    </a:lnTo>
                    <a:lnTo>
                      <a:pt x="186" y="280"/>
                    </a:lnTo>
                    <a:cubicBezTo>
                      <a:pt x="216" y="280"/>
                      <a:pt x="216" y="280"/>
                      <a:pt x="216" y="280"/>
                    </a:cubicBezTo>
                    <a:cubicBezTo>
                      <a:pt x="216" y="280"/>
                      <a:pt x="216" y="280"/>
                      <a:pt x="248" y="280"/>
                    </a:cubicBezTo>
                    <a:lnTo>
                      <a:pt x="248" y="280"/>
                    </a:lnTo>
                    <a:lnTo>
                      <a:pt x="248" y="280"/>
                    </a:lnTo>
                    <a:cubicBezTo>
                      <a:pt x="248" y="280"/>
                      <a:pt x="279" y="280"/>
                      <a:pt x="279" y="310"/>
                    </a:cubicBezTo>
                    <a:lnTo>
                      <a:pt x="279" y="310"/>
                    </a:lnTo>
                    <a:cubicBezTo>
                      <a:pt x="279" y="341"/>
                      <a:pt x="279" y="341"/>
                      <a:pt x="279" y="341"/>
                    </a:cubicBezTo>
                    <a:lnTo>
                      <a:pt x="279" y="341"/>
                    </a:lnTo>
                    <a:cubicBezTo>
                      <a:pt x="279" y="372"/>
                      <a:pt x="248" y="372"/>
                      <a:pt x="248" y="372"/>
                    </a:cubicBezTo>
                    <a:lnTo>
                      <a:pt x="248" y="372"/>
                    </a:lnTo>
                    <a:lnTo>
                      <a:pt x="248" y="403"/>
                    </a:lnTo>
                    <a:lnTo>
                      <a:pt x="248" y="403"/>
                    </a:lnTo>
                    <a:cubicBezTo>
                      <a:pt x="248" y="403"/>
                      <a:pt x="248" y="403"/>
                      <a:pt x="248" y="434"/>
                    </a:cubicBezTo>
                    <a:cubicBezTo>
                      <a:pt x="248" y="434"/>
                      <a:pt x="279" y="434"/>
                      <a:pt x="279" y="465"/>
                    </a:cubicBezTo>
                    <a:lnTo>
                      <a:pt x="279" y="465"/>
                    </a:lnTo>
                    <a:cubicBezTo>
                      <a:pt x="279" y="496"/>
                      <a:pt x="279" y="496"/>
                      <a:pt x="279" y="496"/>
                    </a:cubicBezTo>
                    <a:lnTo>
                      <a:pt x="279" y="527"/>
                    </a:lnTo>
                    <a:lnTo>
                      <a:pt x="279" y="527"/>
                    </a:lnTo>
                    <a:lnTo>
                      <a:pt x="279" y="527"/>
                    </a:lnTo>
                    <a:lnTo>
                      <a:pt x="279" y="527"/>
                    </a:lnTo>
                    <a:cubicBezTo>
                      <a:pt x="279" y="558"/>
                      <a:pt x="279" y="558"/>
                      <a:pt x="279" y="558"/>
                    </a:cubicBezTo>
                    <a:cubicBezTo>
                      <a:pt x="279" y="558"/>
                      <a:pt x="279" y="558"/>
                      <a:pt x="279" y="589"/>
                    </a:cubicBezTo>
                    <a:lnTo>
                      <a:pt x="279" y="589"/>
                    </a:lnTo>
                    <a:lnTo>
                      <a:pt x="279" y="589"/>
                    </a:lnTo>
                    <a:cubicBezTo>
                      <a:pt x="310" y="589"/>
                      <a:pt x="310" y="589"/>
                      <a:pt x="310" y="620"/>
                    </a:cubicBezTo>
                    <a:lnTo>
                      <a:pt x="310" y="620"/>
                    </a:lnTo>
                    <a:lnTo>
                      <a:pt x="310" y="620"/>
                    </a:lnTo>
                    <a:lnTo>
                      <a:pt x="310" y="620"/>
                    </a:lnTo>
                    <a:lnTo>
                      <a:pt x="310" y="620"/>
                    </a:lnTo>
                    <a:cubicBezTo>
                      <a:pt x="340" y="620"/>
                      <a:pt x="340" y="620"/>
                      <a:pt x="340" y="620"/>
                    </a:cubicBezTo>
                    <a:lnTo>
                      <a:pt x="372" y="620"/>
                    </a:lnTo>
                    <a:lnTo>
                      <a:pt x="372" y="620"/>
                    </a:lnTo>
                    <a:lnTo>
                      <a:pt x="372" y="620"/>
                    </a:lnTo>
                    <a:lnTo>
                      <a:pt x="372" y="620"/>
                    </a:lnTo>
                    <a:lnTo>
                      <a:pt x="372" y="620"/>
                    </a:lnTo>
                    <a:cubicBezTo>
                      <a:pt x="403" y="589"/>
                      <a:pt x="403" y="589"/>
                      <a:pt x="403" y="589"/>
                    </a:cubicBezTo>
                    <a:lnTo>
                      <a:pt x="403" y="589"/>
                    </a:lnTo>
                    <a:cubicBezTo>
                      <a:pt x="434" y="589"/>
                      <a:pt x="434" y="589"/>
                      <a:pt x="434" y="558"/>
                    </a:cubicBezTo>
                    <a:cubicBezTo>
                      <a:pt x="434" y="558"/>
                      <a:pt x="403" y="558"/>
                      <a:pt x="403" y="527"/>
                    </a:cubicBezTo>
                    <a:lnTo>
                      <a:pt x="403" y="527"/>
                    </a:lnTo>
                    <a:cubicBezTo>
                      <a:pt x="403" y="527"/>
                      <a:pt x="403" y="527"/>
                      <a:pt x="403" y="496"/>
                    </a:cubicBezTo>
                    <a:lnTo>
                      <a:pt x="403" y="496"/>
                    </a:lnTo>
                    <a:cubicBezTo>
                      <a:pt x="403" y="496"/>
                      <a:pt x="403" y="496"/>
                      <a:pt x="403" y="465"/>
                    </a:cubicBezTo>
                    <a:lnTo>
                      <a:pt x="403" y="465"/>
                    </a:lnTo>
                    <a:cubicBezTo>
                      <a:pt x="403" y="465"/>
                      <a:pt x="372" y="465"/>
                      <a:pt x="372" y="434"/>
                    </a:cubicBezTo>
                    <a:lnTo>
                      <a:pt x="372" y="434"/>
                    </a:lnTo>
                    <a:lnTo>
                      <a:pt x="403" y="434"/>
                    </a:lnTo>
                    <a:cubicBezTo>
                      <a:pt x="403" y="403"/>
                      <a:pt x="403" y="403"/>
                      <a:pt x="403" y="403"/>
                    </a:cubicBezTo>
                    <a:lnTo>
                      <a:pt x="403" y="403"/>
                    </a:lnTo>
                    <a:lnTo>
                      <a:pt x="434" y="403"/>
                    </a:lnTo>
                    <a:lnTo>
                      <a:pt x="434" y="403"/>
                    </a:lnTo>
                    <a:cubicBezTo>
                      <a:pt x="434" y="434"/>
                      <a:pt x="434" y="434"/>
                      <a:pt x="434" y="434"/>
                    </a:cubicBezTo>
                    <a:cubicBezTo>
                      <a:pt x="434" y="434"/>
                      <a:pt x="434" y="403"/>
                      <a:pt x="464" y="403"/>
                    </a:cubicBezTo>
                    <a:lnTo>
                      <a:pt x="464" y="403"/>
                    </a:lnTo>
                    <a:lnTo>
                      <a:pt x="464" y="434"/>
                    </a:lnTo>
                    <a:lnTo>
                      <a:pt x="464" y="434"/>
                    </a:lnTo>
                    <a:lnTo>
                      <a:pt x="464" y="434"/>
                    </a:lnTo>
                    <a:cubicBezTo>
                      <a:pt x="496" y="434"/>
                      <a:pt x="496" y="434"/>
                      <a:pt x="496" y="434"/>
                    </a:cubicBezTo>
                    <a:lnTo>
                      <a:pt x="527" y="434"/>
                    </a:lnTo>
                    <a:lnTo>
                      <a:pt x="527" y="434"/>
                    </a:lnTo>
                    <a:lnTo>
                      <a:pt x="527" y="434"/>
                    </a:lnTo>
                    <a:lnTo>
                      <a:pt x="527" y="434"/>
                    </a:lnTo>
                    <a:cubicBezTo>
                      <a:pt x="527" y="434"/>
                      <a:pt x="527" y="434"/>
                      <a:pt x="558" y="434"/>
                    </a:cubicBezTo>
                    <a:lnTo>
                      <a:pt x="558" y="434"/>
                    </a:lnTo>
                    <a:lnTo>
                      <a:pt x="558" y="434"/>
                    </a:lnTo>
                    <a:lnTo>
                      <a:pt x="558" y="434"/>
                    </a:lnTo>
                    <a:cubicBezTo>
                      <a:pt x="558" y="403"/>
                      <a:pt x="588" y="403"/>
                      <a:pt x="588" y="403"/>
                    </a:cubicBezTo>
                    <a:lnTo>
                      <a:pt x="588" y="403"/>
                    </a:lnTo>
                    <a:lnTo>
                      <a:pt x="588" y="403"/>
                    </a:lnTo>
                    <a:lnTo>
                      <a:pt x="588" y="403"/>
                    </a:lnTo>
                    <a:lnTo>
                      <a:pt x="588" y="403"/>
                    </a:lnTo>
                    <a:cubicBezTo>
                      <a:pt x="588" y="403"/>
                      <a:pt x="588" y="403"/>
                      <a:pt x="620" y="403"/>
                    </a:cubicBezTo>
                    <a:cubicBezTo>
                      <a:pt x="588" y="403"/>
                      <a:pt x="588" y="403"/>
                      <a:pt x="588" y="403"/>
                    </a:cubicBezTo>
                    <a:lnTo>
                      <a:pt x="588" y="403"/>
                    </a:lnTo>
                    <a:lnTo>
                      <a:pt x="588" y="403"/>
                    </a:lnTo>
                    <a:cubicBezTo>
                      <a:pt x="588" y="403"/>
                      <a:pt x="588" y="403"/>
                      <a:pt x="588" y="372"/>
                    </a:cubicBezTo>
                    <a:lnTo>
                      <a:pt x="588" y="372"/>
                    </a:lnTo>
                    <a:cubicBezTo>
                      <a:pt x="588" y="341"/>
                      <a:pt x="558" y="341"/>
                      <a:pt x="558" y="341"/>
                    </a:cubicBezTo>
                    <a:cubicBezTo>
                      <a:pt x="558" y="341"/>
                      <a:pt x="558" y="341"/>
                      <a:pt x="558" y="310"/>
                    </a:cubicBezTo>
                    <a:lnTo>
                      <a:pt x="558" y="310"/>
                    </a:lnTo>
                    <a:cubicBezTo>
                      <a:pt x="558" y="310"/>
                      <a:pt x="558" y="310"/>
                      <a:pt x="588" y="280"/>
                    </a:cubicBezTo>
                    <a:lnTo>
                      <a:pt x="588" y="280"/>
                    </a:lnTo>
                    <a:lnTo>
                      <a:pt x="588" y="280"/>
                    </a:lnTo>
                    <a:cubicBezTo>
                      <a:pt x="588" y="280"/>
                      <a:pt x="588" y="248"/>
                      <a:pt x="620" y="248"/>
                    </a:cubicBezTo>
                    <a:lnTo>
                      <a:pt x="620" y="217"/>
                    </a:lnTo>
                    <a:lnTo>
                      <a:pt x="620" y="217"/>
                    </a:lnTo>
                    <a:lnTo>
                      <a:pt x="620" y="217"/>
                    </a:lnTo>
                    <a:cubicBezTo>
                      <a:pt x="620" y="186"/>
                      <a:pt x="620" y="186"/>
                      <a:pt x="620" y="186"/>
                    </a:cubicBezTo>
                    <a:cubicBezTo>
                      <a:pt x="620" y="186"/>
                      <a:pt x="588" y="186"/>
                      <a:pt x="588" y="156"/>
                    </a:cubicBezTo>
                    <a:cubicBezTo>
                      <a:pt x="558" y="186"/>
                      <a:pt x="558" y="186"/>
                      <a:pt x="558" y="186"/>
                    </a:cubicBezTo>
                    <a:cubicBezTo>
                      <a:pt x="588" y="124"/>
                      <a:pt x="588" y="124"/>
                      <a:pt x="588" y="124"/>
                    </a:cubicBezTo>
                    <a:lnTo>
                      <a:pt x="588" y="124"/>
                    </a:lnTo>
                    <a:lnTo>
                      <a:pt x="588" y="124"/>
                    </a:lnTo>
                    <a:cubicBezTo>
                      <a:pt x="558" y="124"/>
                      <a:pt x="527" y="93"/>
                      <a:pt x="527" y="93"/>
                    </a:cubicBezTo>
                    <a:cubicBezTo>
                      <a:pt x="496" y="93"/>
                      <a:pt x="496" y="62"/>
                      <a:pt x="496" y="62"/>
                    </a:cubicBezTo>
                    <a:lnTo>
                      <a:pt x="496" y="62"/>
                    </a:lnTo>
                    <a:cubicBezTo>
                      <a:pt x="496" y="62"/>
                      <a:pt x="496" y="62"/>
                      <a:pt x="464" y="62"/>
                    </a:cubicBezTo>
                    <a:lnTo>
                      <a:pt x="464" y="62"/>
                    </a:lnTo>
                    <a:lnTo>
                      <a:pt x="464" y="62"/>
                    </a:lnTo>
                    <a:cubicBezTo>
                      <a:pt x="403" y="93"/>
                      <a:pt x="403" y="93"/>
                      <a:pt x="403" y="93"/>
                    </a:cubicBezTo>
                    <a:lnTo>
                      <a:pt x="403" y="93"/>
                    </a:lnTo>
                    <a:cubicBezTo>
                      <a:pt x="403" y="93"/>
                      <a:pt x="372" y="62"/>
                      <a:pt x="340" y="62"/>
                    </a:cubicBezTo>
                    <a:cubicBezTo>
                      <a:pt x="340" y="62"/>
                      <a:pt x="340" y="62"/>
                      <a:pt x="310" y="62"/>
                    </a:cubicBezTo>
                    <a:lnTo>
                      <a:pt x="310" y="62"/>
                    </a:lnTo>
                    <a:cubicBezTo>
                      <a:pt x="279" y="62"/>
                      <a:pt x="279" y="62"/>
                      <a:pt x="248" y="62"/>
                    </a:cubicBezTo>
                    <a:lnTo>
                      <a:pt x="248" y="62"/>
                    </a:lnTo>
                    <a:lnTo>
                      <a:pt x="248" y="62"/>
                    </a:lnTo>
                    <a:cubicBezTo>
                      <a:pt x="216" y="62"/>
                      <a:pt x="216" y="62"/>
                      <a:pt x="216" y="62"/>
                    </a:cubicBezTo>
                    <a:cubicBezTo>
                      <a:pt x="216" y="62"/>
                      <a:pt x="186" y="62"/>
                      <a:pt x="186" y="32"/>
                    </a:cubicBezTo>
                    <a:cubicBezTo>
                      <a:pt x="186" y="32"/>
                      <a:pt x="186" y="32"/>
                      <a:pt x="186" y="0"/>
                    </a:cubicBezTo>
                    <a:cubicBezTo>
                      <a:pt x="186" y="0"/>
                      <a:pt x="155" y="0"/>
                      <a:pt x="124" y="0"/>
                    </a:cubicBezTo>
                    <a:lnTo>
                      <a:pt x="124" y="0"/>
                    </a:lnTo>
                    <a:lnTo>
                      <a:pt x="92" y="0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2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Freeform 155"/>
              <p:cNvSpPr>
                <a:spLocks noChangeArrowheads="1"/>
              </p:cNvSpPr>
              <p:nvPr/>
            </p:nvSpPr>
            <p:spPr bwMode="auto">
              <a:xfrm>
                <a:off x="2486025" y="2605088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Freeform 156"/>
              <p:cNvSpPr>
                <a:spLocks noChangeArrowheads="1"/>
              </p:cNvSpPr>
              <p:nvPr/>
            </p:nvSpPr>
            <p:spPr bwMode="auto">
              <a:xfrm>
                <a:off x="2452688" y="2471738"/>
                <a:ext cx="66675" cy="134937"/>
              </a:xfrm>
              <a:custGeom>
                <a:avLst/>
                <a:gdLst>
                  <a:gd name="T0" fmla="*/ 31 w 187"/>
                  <a:gd name="T1" fmla="*/ 0 h 373"/>
                  <a:gd name="T2" fmla="*/ 62 w 187"/>
                  <a:gd name="T3" fmla="*/ 63 h 373"/>
                  <a:gd name="T4" fmla="*/ 31 w 187"/>
                  <a:gd name="T5" fmla="*/ 93 h 373"/>
                  <a:gd name="T6" fmla="*/ 31 w 187"/>
                  <a:gd name="T7" fmla="*/ 93 h 373"/>
                  <a:gd name="T8" fmla="*/ 0 w 187"/>
                  <a:gd name="T9" fmla="*/ 93 h 373"/>
                  <a:gd name="T10" fmla="*/ 0 w 187"/>
                  <a:gd name="T11" fmla="*/ 93 h 373"/>
                  <a:gd name="T12" fmla="*/ 31 w 187"/>
                  <a:gd name="T13" fmla="*/ 124 h 373"/>
                  <a:gd name="T14" fmla="*/ 31 w 187"/>
                  <a:gd name="T15" fmla="*/ 124 h 373"/>
                  <a:gd name="T16" fmla="*/ 92 w 187"/>
                  <a:gd name="T17" fmla="*/ 155 h 373"/>
                  <a:gd name="T18" fmla="*/ 62 w 187"/>
                  <a:gd name="T19" fmla="*/ 186 h 373"/>
                  <a:gd name="T20" fmla="*/ 92 w 187"/>
                  <a:gd name="T21" fmla="*/ 248 h 373"/>
                  <a:gd name="T22" fmla="*/ 62 w 187"/>
                  <a:gd name="T23" fmla="*/ 279 h 373"/>
                  <a:gd name="T24" fmla="*/ 92 w 187"/>
                  <a:gd name="T25" fmla="*/ 310 h 373"/>
                  <a:gd name="T26" fmla="*/ 92 w 187"/>
                  <a:gd name="T27" fmla="*/ 372 h 373"/>
                  <a:gd name="T28" fmla="*/ 92 w 187"/>
                  <a:gd name="T29" fmla="*/ 372 h 373"/>
                  <a:gd name="T30" fmla="*/ 92 w 187"/>
                  <a:gd name="T31" fmla="*/ 372 h 373"/>
                  <a:gd name="T32" fmla="*/ 124 w 187"/>
                  <a:gd name="T33" fmla="*/ 372 h 373"/>
                  <a:gd name="T34" fmla="*/ 155 w 187"/>
                  <a:gd name="T35" fmla="*/ 372 h 373"/>
                  <a:gd name="T36" fmla="*/ 186 w 187"/>
                  <a:gd name="T37" fmla="*/ 341 h 373"/>
                  <a:gd name="T38" fmla="*/ 186 w 187"/>
                  <a:gd name="T39" fmla="*/ 341 h 373"/>
                  <a:gd name="T40" fmla="*/ 155 w 187"/>
                  <a:gd name="T41" fmla="*/ 310 h 373"/>
                  <a:gd name="T42" fmla="*/ 124 w 187"/>
                  <a:gd name="T43" fmla="*/ 248 h 373"/>
                  <a:gd name="T44" fmla="*/ 124 w 187"/>
                  <a:gd name="T45" fmla="*/ 186 h 373"/>
                  <a:gd name="T46" fmla="*/ 124 w 187"/>
                  <a:gd name="T47" fmla="*/ 186 h 373"/>
                  <a:gd name="T48" fmla="*/ 124 w 187"/>
                  <a:gd name="T49" fmla="*/ 186 h 373"/>
                  <a:gd name="T50" fmla="*/ 155 w 187"/>
                  <a:gd name="T51" fmla="*/ 155 h 373"/>
                  <a:gd name="T52" fmla="*/ 186 w 187"/>
                  <a:gd name="T53" fmla="*/ 155 h 373"/>
                  <a:gd name="T54" fmla="*/ 186 w 187"/>
                  <a:gd name="T55" fmla="*/ 124 h 373"/>
                  <a:gd name="T56" fmla="*/ 186 w 187"/>
                  <a:gd name="T57" fmla="*/ 124 h 373"/>
                  <a:gd name="T58" fmla="*/ 186 w 187"/>
                  <a:gd name="T59" fmla="*/ 124 h 373"/>
                  <a:gd name="T60" fmla="*/ 155 w 187"/>
                  <a:gd name="T61" fmla="*/ 93 h 373"/>
                  <a:gd name="T62" fmla="*/ 92 w 187"/>
                  <a:gd name="T63" fmla="*/ 31 h 373"/>
                  <a:gd name="T64" fmla="*/ 62 w 187"/>
                  <a:gd name="T65" fmla="*/ 0 h 373"/>
                  <a:gd name="T66" fmla="*/ 62 w 187"/>
                  <a:gd name="T67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7" h="373">
                    <a:moveTo>
                      <a:pt x="31" y="0"/>
                    </a:moveTo>
                    <a:lnTo>
                      <a:pt x="31" y="0"/>
                    </a:lnTo>
                    <a:cubicBezTo>
                      <a:pt x="62" y="31"/>
                      <a:pt x="62" y="31"/>
                      <a:pt x="62" y="63"/>
                    </a:cubicBezTo>
                    <a:lnTo>
                      <a:pt x="62" y="63"/>
                    </a:lnTo>
                    <a:lnTo>
                      <a:pt x="62" y="63"/>
                    </a:lnTo>
                    <a:cubicBezTo>
                      <a:pt x="31" y="93"/>
                      <a:pt x="31" y="93"/>
                      <a:pt x="31" y="93"/>
                    </a:cubicBezTo>
                    <a:lnTo>
                      <a:pt x="31" y="93"/>
                    </a:lnTo>
                    <a:lnTo>
                      <a:pt x="31" y="93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0" y="124"/>
                      <a:pt x="0" y="124"/>
                      <a:pt x="0" y="124"/>
                    </a:cubicBezTo>
                    <a:cubicBezTo>
                      <a:pt x="31" y="124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cubicBezTo>
                      <a:pt x="62" y="124"/>
                      <a:pt x="62" y="124"/>
                      <a:pt x="62" y="155"/>
                    </a:cubicBezTo>
                    <a:cubicBezTo>
                      <a:pt x="92" y="155"/>
                      <a:pt x="92" y="155"/>
                      <a:pt x="92" y="155"/>
                    </a:cubicBezTo>
                    <a:cubicBezTo>
                      <a:pt x="92" y="186"/>
                      <a:pt x="92" y="186"/>
                      <a:pt x="92" y="186"/>
                    </a:cubicBezTo>
                    <a:lnTo>
                      <a:pt x="62" y="186"/>
                    </a:lnTo>
                    <a:cubicBezTo>
                      <a:pt x="92" y="217"/>
                      <a:pt x="92" y="217"/>
                      <a:pt x="92" y="248"/>
                    </a:cubicBezTo>
                    <a:lnTo>
                      <a:pt x="92" y="248"/>
                    </a:lnTo>
                    <a:lnTo>
                      <a:pt x="92" y="248"/>
                    </a:lnTo>
                    <a:cubicBezTo>
                      <a:pt x="92" y="248"/>
                      <a:pt x="92" y="279"/>
                      <a:pt x="62" y="279"/>
                    </a:cubicBezTo>
                    <a:lnTo>
                      <a:pt x="62" y="279"/>
                    </a:lnTo>
                    <a:cubicBezTo>
                      <a:pt x="62" y="310"/>
                      <a:pt x="92" y="310"/>
                      <a:pt x="92" y="310"/>
                    </a:cubicBezTo>
                    <a:cubicBezTo>
                      <a:pt x="92" y="310"/>
                      <a:pt x="62" y="310"/>
                      <a:pt x="62" y="341"/>
                    </a:cubicBezTo>
                    <a:cubicBezTo>
                      <a:pt x="92" y="341"/>
                      <a:pt x="92" y="372"/>
                      <a:pt x="92" y="372"/>
                    </a:cubicBezTo>
                    <a:lnTo>
                      <a:pt x="92" y="372"/>
                    </a:lnTo>
                    <a:lnTo>
                      <a:pt x="92" y="372"/>
                    </a:lnTo>
                    <a:lnTo>
                      <a:pt x="92" y="372"/>
                    </a:lnTo>
                    <a:lnTo>
                      <a:pt x="92" y="372"/>
                    </a:lnTo>
                    <a:cubicBezTo>
                      <a:pt x="124" y="372"/>
                      <a:pt x="124" y="372"/>
                      <a:pt x="124" y="372"/>
                    </a:cubicBezTo>
                    <a:lnTo>
                      <a:pt x="124" y="372"/>
                    </a:lnTo>
                    <a:lnTo>
                      <a:pt x="124" y="372"/>
                    </a:lnTo>
                    <a:cubicBezTo>
                      <a:pt x="155" y="372"/>
                      <a:pt x="155" y="372"/>
                      <a:pt x="155" y="372"/>
                    </a:cubicBezTo>
                    <a:lnTo>
                      <a:pt x="155" y="372"/>
                    </a:lnTo>
                    <a:cubicBezTo>
                      <a:pt x="155" y="372"/>
                      <a:pt x="155" y="341"/>
                      <a:pt x="186" y="341"/>
                    </a:cubicBezTo>
                    <a:lnTo>
                      <a:pt x="186" y="341"/>
                    </a:lnTo>
                    <a:lnTo>
                      <a:pt x="186" y="341"/>
                    </a:lnTo>
                    <a:lnTo>
                      <a:pt x="155" y="310"/>
                    </a:lnTo>
                    <a:lnTo>
                      <a:pt x="155" y="310"/>
                    </a:lnTo>
                    <a:lnTo>
                      <a:pt x="155" y="279"/>
                    </a:lnTo>
                    <a:cubicBezTo>
                      <a:pt x="124" y="279"/>
                      <a:pt x="124" y="248"/>
                      <a:pt x="124" y="248"/>
                    </a:cubicBezTo>
                    <a:cubicBezTo>
                      <a:pt x="124" y="217"/>
                      <a:pt x="124" y="217"/>
                      <a:pt x="124" y="217"/>
                    </a:cubicBezTo>
                    <a:cubicBezTo>
                      <a:pt x="124" y="217"/>
                      <a:pt x="124" y="217"/>
                      <a:pt x="124" y="186"/>
                    </a:cubicBezTo>
                    <a:lnTo>
                      <a:pt x="124" y="186"/>
                    </a:lnTo>
                    <a:lnTo>
                      <a:pt x="124" y="186"/>
                    </a:lnTo>
                    <a:lnTo>
                      <a:pt x="124" y="186"/>
                    </a:lnTo>
                    <a:lnTo>
                      <a:pt x="124" y="186"/>
                    </a:lnTo>
                    <a:lnTo>
                      <a:pt x="155" y="155"/>
                    </a:lnTo>
                    <a:lnTo>
                      <a:pt x="155" y="155"/>
                    </a:lnTo>
                    <a:cubicBezTo>
                      <a:pt x="155" y="155"/>
                      <a:pt x="155" y="155"/>
                      <a:pt x="186" y="155"/>
                    </a:cubicBezTo>
                    <a:lnTo>
                      <a:pt x="186" y="155"/>
                    </a:lnTo>
                    <a:lnTo>
                      <a:pt x="186" y="155"/>
                    </a:lnTo>
                    <a:cubicBezTo>
                      <a:pt x="186" y="124"/>
                      <a:pt x="186" y="124"/>
                      <a:pt x="186" y="124"/>
                    </a:cubicBez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124"/>
                    </a:lnTo>
                    <a:cubicBezTo>
                      <a:pt x="155" y="93"/>
                      <a:pt x="155" y="93"/>
                      <a:pt x="155" y="93"/>
                    </a:cubicBezTo>
                    <a:lnTo>
                      <a:pt x="155" y="93"/>
                    </a:lnTo>
                    <a:cubicBezTo>
                      <a:pt x="124" y="93"/>
                      <a:pt x="124" y="93"/>
                      <a:pt x="124" y="93"/>
                    </a:cubicBezTo>
                    <a:cubicBezTo>
                      <a:pt x="92" y="63"/>
                      <a:pt x="92" y="63"/>
                      <a:pt x="92" y="31"/>
                    </a:cubicBezTo>
                    <a:cubicBezTo>
                      <a:pt x="92" y="31"/>
                      <a:pt x="9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Freeform 157"/>
              <p:cNvSpPr>
                <a:spLocks noChangeArrowheads="1"/>
              </p:cNvSpPr>
              <p:nvPr/>
            </p:nvSpPr>
            <p:spPr bwMode="auto">
              <a:xfrm>
                <a:off x="2519363" y="2527300"/>
                <a:ext cx="100012" cy="66675"/>
              </a:xfrm>
              <a:custGeom>
                <a:avLst/>
                <a:gdLst>
                  <a:gd name="T0" fmla="*/ 0 w 279"/>
                  <a:gd name="T1" fmla="*/ 62 h 187"/>
                  <a:gd name="T2" fmla="*/ 0 w 279"/>
                  <a:gd name="T3" fmla="*/ 62 h 187"/>
                  <a:gd name="T4" fmla="*/ 0 w 279"/>
                  <a:gd name="T5" fmla="*/ 62 h 187"/>
                  <a:gd name="T6" fmla="*/ 0 w 279"/>
                  <a:gd name="T7" fmla="*/ 93 h 187"/>
                  <a:gd name="T8" fmla="*/ 0 w 279"/>
                  <a:gd name="T9" fmla="*/ 93 h 187"/>
                  <a:gd name="T10" fmla="*/ 30 w 279"/>
                  <a:gd name="T11" fmla="*/ 93 h 187"/>
                  <a:gd name="T12" fmla="*/ 30 w 279"/>
                  <a:gd name="T13" fmla="*/ 93 h 187"/>
                  <a:gd name="T14" fmla="*/ 30 w 279"/>
                  <a:gd name="T15" fmla="*/ 155 h 187"/>
                  <a:gd name="T16" fmla="*/ 30 w 279"/>
                  <a:gd name="T17" fmla="*/ 155 h 187"/>
                  <a:gd name="T18" fmla="*/ 30 w 279"/>
                  <a:gd name="T19" fmla="*/ 155 h 187"/>
                  <a:gd name="T20" fmla="*/ 30 w 279"/>
                  <a:gd name="T21" fmla="*/ 155 h 187"/>
                  <a:gd name="T22" fmla="*/ 30 w 279"/>
                  <a:gd name="T23" fmla="*/ 155 h 187"/>
                  <a:gd name="T24" fmla="*/ 30 w 279"/>
                  <a:gd name="T25" fmla="*/ 155 h 187"/>
                  <a:gd name="T26" fmla="*/ 62 w 279"/>
                  <a:gd name="T27" fmla="*/ 155 h 187"/>
                  <a:gd name="T28" fmla="*/ 62 w 279"/>
                  <a:gd name="T29" fmla="*/ 155 h 187"/>
                  <a:gd name="T30" fmla="*/ 93 w 279"/>
                  <a:gd name="T31" fmla="*/ 155 h 187"/>
                  <a:gd name="T32" fmla="*/ 93 w 279"/>
                  <a:gd name="T33" fmla="*/ 155 h 187"/>
                  <a:gd name="T34" fmla="*/ 124 w 279"/>
                  <a:gd name="T35" fmla="*/ 155 h 187"/>
                  <a:gd name="T36" fmla="*/ 154 w 279"/>
                  <a:gd name="T37" fmla="*/ 155 h 187"/>
                  <a:gd name="T38" fmla="*/ 154 w 279"/>
                  <a:gd name="T39" fmla="*/ 155 h 187"/>
                  <a:gd name="T40" fmla="*/ 154 w 279"/>
                  <a:gd name="T41" fmla="*/ 155 h 187"/>
                  <a:gd name="T42" fmla="*/ 186 w 279"/>
                  <a:gd name="T43" fmla="*/ 186 h 187"/>
                  <a:gd name="T44" fmla="*/ 186 w 279"/>
                  <a:gd name="T45" fmla="*/ 186 h 187"/>
                  <a:gd name="T46" fmla="*/ 186 w 279"/>
                  <a:gd name="T47" fmla="*/ 186 h 187"/>
                  <a:gd name="T48" fmla="*/ 217 w 279"/>
                  <a:gd name="T49" fmla="*/ 186 h 187"/>
                  <a:gd name="T50" fmla="*/ 248 w 279"/>
                  <a:gd name="T51" fmla="*/ 186 h 187"/>
                  <a:gd name="T52" fmla="*/ 248 w 279"/>
                  <a:gd name="T53" fmla="*/ 186 h 187"/>
                  <a:gd name="T54" fmla="*/ 248 w 279"/>
                  <a:gd name="T55" fmla="*/ 186 h 187"/>
                  <a:gd name="T56" fmla="*/ 248 w 279"/>
                  <a:gd name="T57" fmla="*/ 155 h 187"/>
                  <a:gd name="T58" fmla="*/ 248 w 279"/>
                  <a:gd name="T59" fmla="*/ 155 h 187"/>
                  <a:gd name="T60" fmla="*/ 248 w 279"/>
                  <a:gd name="T61" fmla="*/ 155 h 187"/>
                  <a:gd name="T62" fmla="*/ 278 w 279"/>
                  <a:gd name="T63" fmla="*/ 93 h 187"/>
                  <a:gd name="T64" fmla="*/ 278 w 279"/>
                  <a:gd name="T65" fmla="*/ 93 h 187"/>
                  <a:gd name="T66" fmla="*/ 278 w 279"/>
                  <a:gd name="T67" fmla="*/ 93 h 187"/>
                  <a:gd name="T68" fmla="*/ 278 w 279"/>
                  <a:gd name="T69" fmla="*/ 62 h 187"/>
                  <a:gd name="T70" fmla="*/ 278 w 279"/>
                  <a:gd name="T71" fmla="*/ 62 h 187"/>
                  <a:gd name="T72" fmla="*/ 278 w 279"/>
                  <a:gd name="T73" fmla="*/ 62 h 187"/>
                  <a:gd name="T74" fmla="*/ 278 w 279"/>
                  <a:gd name="T75" fmla="*/ 31 h 187"/>
                  <a:gd name="T76" fmla="*/ 248 w 279"/>
                  <a:gd name="T77" fmla="*/ 31 h 187"/>
                  <a:gd name="T78" fmla="*/ 248 w 279"/>
                  <a:gd name="T79" fmla="*/ 31 h 187"/>
                  <a:gd name="T80" fmla="*/ 217 w 279"/>
                  <a:gd name="T81" fmla="*/ 31 h 187"/>
                  <a:gd name="T82" fmla="*/ 154 w 279"/>
                  <a:gd name="T83" fmla="*/ 62 h 187"/>
                  <a:gd name="T84" fmla="*/ 154 w 279"/>
                  <a:gd name="T85" fmla="*/ 31 h 187"/>
                  <a:gd name="T86" fmla="*/ 124 w 279"/>
                  <a:gd name="T87" fmla="*/ 0 h 187"/>
                  <a:gd name="T88" fmla="*/ 124 w 279"/>
                  <a:gd name="T89" fmla="*/ 0 h 187"/>
                  <a:gd name="T90" fmla="*/ 93 w 279"/>
                  <a:gd name="T91" fmla="*/ 0 h 187"/>
                  <a:gd name="T92" fmla="*/ 62 w 279"/>
                  <a:gd name="T93" fmla="*/ 0 h 187"/>
                  <a:gd name="T94" fmla="*/ 30 w 279"/>
                  <a:gd name="T95" fmla="*/ 0 h 187"/>
                  <a:gd name="T96" fmla="*/ 30 w 279"/>
                  <a:gd name="T97" fmla="*/ 0 h 187"/>
                  <a:gd name="T98" fmla="*/ 30 w 279"/>
                  <a:gd name="T99" fmla="*/ 31 h 187"/>
                  <a:gd name="T100" fmla="*/ 0 w 279"/>
                  <a:gd name="T101" fmla="*/ 6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9" h="187">
                    <a:moveTo>
                      <a:pt x="0" y="62"/>
                    </a:move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93"/>
                      <a:pt x="0" y="93"/>
                      <a:pt x="0" y="93"/>
                    </a:cubicBezTo>
                    <a:lnTo>
                      <a:pt x="0" y="93"/>
                    </a:lnTo>
                    <a:cubicBezTo>
                      <a:pt x="0" y="93"/>
                      <a:pt x="0" y="93"/>
                      <a:pt x="30" y="93"/>
                    </a:cubicBezTo>
                    <a:lnTo>
                      <a:pt x="30" y="93"/>
                    </a:lnTo>
                    <a:cubicBezTo>
                      <a:pt x="30" y="124"/>
                      <a:pt x="30" y="124"/>
                      <a:pt x="30" y="155"/>
                    </a:cubicBez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62" y="155"/>
                    </a:lnTo>
                    <a:lnTo>
                      <a:pt x="62" y="155"/>
                    </a:lnTo>
                    <a:lnTo>
                      <a:pt x="93" y="155"/>
                    </a:lnTo>
                    <a:lnTo>
                      <a:pt x="93" y="155"/>
                    </a:lnTo>
                    <a:cubicBezTo>
                      <a:pt x="124" y="155"/>
                      <a:pt x="124" y="155"/>
                      <a:pt x="124" y="155"/>
                    </a:cubicBezTo>
                    <a:lnTo>
                      <a:pt x="154" y="155"/>
                    </a:lnTo>
                    <a:lnTo>
                      <a:pt x="154" y="155"/>
                    </a:lnTo>
                    <a:lnTo>
                      <a:pt x="154" y="155"/>
                    </a:lnTo>
                    <a:cubicBezTo>
                      <a:pt x="154" y="155"/>
                      <a:pt x="186" y="155"/>
                      <a:pt x="186" y="186"/>
                    </a:cubicBezTo>
                    <a:lnTo>
                      <a:pt x="186" y="186"/>
                    </a:lnTo>
                    <a:lnTo>
                      <a:pt x="186" y="186"/>
                    </a:lnTo>
                    <a:cubicBezTo>
                      <a:pt x="217" y="186"/>
                      <a:pt x="217" y="186"/>
                      <a:pt x="217" y="186"/>
                    </a:cubicBezTo>
                    <a:lnTo>
                      <a:pt x="248" y="186"/>
                    </a:lnTo>
                    <a:lnTo>
                      <a:pt x="248" y="186"/>
                    </a:lnTo>
                    <a:lnTo>
                      <a:pt x="248" y="186"/>
                    </a:lnTo>
                    <a:cubicBezTo>
                      <a:pt x="248" y="155"/>
                      <a:pt x="248" y="155"/>
                      <a:pt x="248" y="155"/>
                    </a:cubicBezTo>
                    <a:lnTo>
                      <a:pt x="248" y="155"/>
                    </a:lnTo>
                    <a:lnTo>
                      <a:pt x="248" y="155"/>
                    </a:lnTo>
                    <a:cubicBezTo>
                      <a:pt x="248" y="124"/>
                      <a:pt x="278" y="124"/>
                      <a:pt x="278" y="93"/>
                    </a:cubicBezTo>
                    <a:lnTo>
                      <a:pt x="278" y="93"/>
                    </a:lnTo>
                    <a:lnTo>
                      <a:pt x="278" y="93"/>
                    </a:lnTo>
                    <a:lnTo>
                      <a:pt x="278" y="62"/>
                    </a:lnTo>
                    <a:lnTo>
                      <a:pt x="278" y="62"/>
                    </a:lnTo>
                    <a:lnTo>
                      <a:pt x="278" y="62"/>
                    </a:lnTo>
                    <a:cubicBezTo>
                      <a:pt x="278" y="31"/>
                      <a:pt x="278" y="31"/>
                      <a:pt x="278" y="31"/>
                    </a:cubicBezTo>
                    <a:cubicBezTo>
                      <a:pt x="248" y="31"/>
                      <a:pt x="248" y="31"/>
                      <a:pt x="248" y="31"/>
                    </a:cubicBezTo>
                    <a:lnTo>
                      <a:pt x="248" y="31"/>
                    </a:lnTo>
                    <a:lnTo>
                      <a:pt x="217" y="31"/>
                    </a:lnTo>
                    <a:cubicBezTo>
                      <a:pt x="154" y="62"/>
                      <a:pt x="154" y="62"/>
                      <a:pt x="154" y="62"/>
                    </a:cubicBezTo>
                    <a:cubicBezTo>
                      <a:pt x="154" y="31"/>
                      <a:pt x="154" y="31"/>
                      <a:pt x="154" y="31"/>
                    </a:cubicBezTo>
                    <a:cubicBezTo>
                      <a:pt x="154" y="0"/>
                      <a:pt x="154" y="0"/>
                      <a:pt x="124" y="0"/>
                    </a:cubicBezTo>
                    <a:lnTo>
                      <a:pt x="124" y="0"/>
                    </a:lnTo>
                    <a:cubicBezTo>
                      <a:pt x="124" y="0"/>
                      <a:pt x="124" y="0"/>
                      <a:pt x="93" y="0"/>
                    </a:cubicBezTo>
                    <a:cubicBezTo>
                      <a:pt x="93" y="0"/>
                      <a:pt x="93" y="0"/>
                      <a:pt x="62" y="0"/>
                    </a:cubicBezTo>
                    <a:cubicBezTo>
                      <a:pt x="62" y="0"/>
                      <a:pt x="62" y="0"/>
                      <a:pt x="30" y="0"/>
                    </a:cubicBezTo>
                    <a:lnTo>
                      <a:pt x="30" y="0"/>
                    </a:lnTo>
                    <a:lnTo>
                      <a:pt x="30" y="31"/>
                    </a:lnTo>
                    <a:lnTo>
                      <a:pt x="0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Freeform 158"/>
              <p:cNvSpPr>
                <a:spLocks noChangeArrowheads="1"/>
              </p:cNvSpPr>
              <p:nvPr/>
            </p:nvSpPr>
            <p:spPr bwMode="auto">
              <a:xfrm>
                <a:off x="2286000" y="2884488"/>
                <a:ext cx="223838" cy="279400"/>
              </a:xfrm>
              <a:custGeom>
                <a:avLst/>
                <a:gdLst>
                  <a:gd name="T0" fmla="*/ 185 w 621"/>
                  <a:gd name="T1" fmla="*/ 31 h 776"/>
                  <a:gd name="T2" fmla="*/ 185 w 621"/>
                  <a:gd name="T3" fmla="*/ 0 h 776"/>
                  <a:gd name="T4" fmla="*/ 124 w 621"/>
                  <a:gd name="T5" fmla="*/ 31 h 776"/>
                  <a:gd name="T6" fmla="*/ 93 w 621"/>
                  <a:gd name="T7" fmla="*/ 62 h 776"/>
                  <a:gd name="T8" fmla="*/ 61 w 621"/>
                  <a:gd name="T9" fmla="*/ 93 h 776"/>
                  <a:gd name="T10" fmla="*/ 31 w 621"/>
                  <a:gd name="T11" fmla="*/ 93 h 776"/>
                  <a:gd name="T12" fmla="*/ 61 w 621"/>
                  <a:gd name="T13" fmla="*/ 154 h 776"/>
                  <a:gd name="T14" fmla="*/ 31 w 621"/>
                  <a:gd name="T15" fmla="*/ 217 h 776"/>
                  <a:gd name="T16" fmla="*/ 31 w 621"/>
                  <a:gd name="T17" fmla="*/ 248 h 776"/>
                  <a:gd name="T18" fmla="*/ 31 w 621"/>
                  <a:gd name="T19" fmla="*/ 310 h 776"/>
                  <a:gd name="T20" fmla="*/ 31 w 621"/>
                  <a:gd name="T21" fmla="*/ 341 h 776"/>
                  <a:gd name="T22" fmla="*/ 31 w 621"/>
                  <a:gd name="T23" fmla="*/ 403 h 776"/>
                  <a:gd name="T24" fmla="*/ 0 w 621"/>
                  <a:gd name="T25" fmla="*/ 465 h 776"/>
                  <a:gd name="T26" fmla="*/ 0 w 621"/>
                  <a:gd name="T27" fmla="*/ 465 h 776"/>
                  <a:gd name="T28" fmla="*/ 61 w 621"/>
                  <a:gd name="T29" fmla="*/ 558 h 776"/>
                  <a:gd name="T30" fmla="*/ 61 w 621"/>
                  <a:gd name="T31" fmla="*/ 619 h 776"/>
                  <a:gd name="T32" fmla="*/ 61 w 621"/>
                  <a:gd name="T33" fmla="*/ 651 h 776"/>
                  <a:gd name="T34" fmla="*/ 61 w 621"/>
                  <a:gd name="T35" fmla="*/ 651 h 776"/>
                  <a:gd name="T36" fmla="*/ 93 w 621"/>
                  <a:gd name="T37" fmla="*/ 743 h 776"/>
                  <a:gd name="T38" fmla="*/ 93 w 621"/>
                  <a:gd name="T39" fmla="*/ 775 h 776"/>
                  <a:gd name="T40" fmla="*/ 124 w 621"/>
                  <a:gd name="T41" fmla="*/ 743 h 776"/>
                  <a:gd name="T42" fmla="*/ 155 w 621"/>
                  <a:gd name="T43" fmla="*/ 743 h 776"/>
                  <a:gd name="T44" fmla="*/ 185 w 621"/>
                  <a:gd name="T45" fmla="*/ 743 h 776"/>
                  <a:gd name="T46" fmla="*/ 217 w 621"/>
                  <a:gd name="T47" fmla="*/ 743 h 776"/>
                  <a:gd name="T48" fmla="*/ 217 w 621"/>
                  <a:gd name="T49" fmla="*/ 743 h 776"/>
                  <a:gd name="T50" fmla="*/ 309 w 621"/>
                  <a:gd name="T51" fmla="*/ 743 h 776"/>
                  <a:gd name="T52" fmla="*/ 341 w 621"/>
                  <a:gd name="T53" fmla="*/ 743 h 776"/>
                  <a:gd name="T54" fmla="*/ 372 w 621"/>
                  <a:gd name="T55" fmla="*/ 713 h 776"/>
                  <a:gd name="T56" fmla="*/ 372 w 621"/>
                  <a:gd name="T57" fmla="*/ 682 h 776"/>
                  <a:gd name="T58" fmla="*/ 372 w 621"/>
                  <a:gd name="T59" fmla="*/ 651 h 776"/>
                  <a:gd name="T60" fmla="*/ 403 w 621"/>
                  <a:gd name="T61" fmla="*/ 589 h 776"/>
                  <a:gd name="T62" fmla="*/ 496 w 621"/>
                  <a:gd name="T63" fmla="*/ 558 h 776"/>
                  <a:gd name="T64" fmla="*/ 589 w 621"/>
                  <a:gd name="T65" fmla="*/ 558 h 776"/>
                  <a:gd name="T66" fmla="*/ 620 w 621"/>
                  <a:gd name="T67" fmla="*/ 527 h 776"/>
                  <a:gd name="T68" fmla="*/ 620 w 621"/>
                  <a:gd name="T69" fmla="*/ 495 h 776"/>
                  <a:gd name="T70" fmla="*/ 557 w 621"/>
                  <a:gd name="T71" fmla="*/ 434 h 776"/>
                  <a:gd name="T72" fmla="*/ 527 w 621"/>
                  <a:gd name="T73" fmla="*/ 434 h 776"/>
                  <a:gd name="T74" fmla="*/ 496 w 621"/>
                  <a:gd name="T75" fmla="*/ 434 h 776"/>
                  <a:gd name="T76" fmla="*/ 465 w 621"/>
                  <a:gd name="T77" fmla="*/ 341 h 776"/>
                  <a:gd name="T78" fmla="*/ 465 w 621"/>
                  <a:gd name="T79" fmla="*/ 310 h 776"/>
                  <a:gd name="T80" fmla="*/ 465 w 621"/>
                  <a:gd name="T81" fmla="*/ 279 h 776"/>
                  <a:gd name="T82" fmla="*/ 465 w 621"/>
                  <a:gd name="T83" fmla="*/ 248 h 776"/>
                  <a:gd name="T84" fmla="*/ 403 w 621"/>
                  <a:gd name="T85" fmla="*/ 248 h 776"/>
                  <a:gd name="T86" fmla="*/ 341 w 621"/>
                  <a:gd name="T87" fmla="*/ 186 h 776"/>
                  <a:gd name="T88" fmla="*/ 279 w 621"/>
                  <a:gd name="T89" fmla="*/ 186 h 776"/>
                  <a:gd name="T90" fmla="*/ 279 w 621"/>
                  <a:gd name="T91" fmla="*/ 186 h 776"/>
                  <a:gd name="T92" fmla="*/ 248 w 621"/>
                  <a:gd name="T93" fmla="*/ 154 h 776"/>
                  <a:gd name="T94" fmla="*/ 217 w 621"/>
                  <a:gd name="T95" fmla="*/ 124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1" h="776">
                    <a:moveTo>
                      <a:pt x="185" y="62"/>
                    </a:moveTo>
                    <a:lnTo>
                      <a:pt x="185" y="62"/>
                    </a:lnTo>
                    <a:cubicBezTo>
                      <a:pt x="185" y="31"/>
                      <a:pt x="185" y="31"/>
                      <a:pt x="185" y="31"/>
                    </a:cubicBezTo>
                    <a:lnTo>
                      <a:pt x="185" y="31"/>
                    </a:lnTo>
                    <a:lnTo>
                      <a:pt x="185" y="0"/>
                    </a:lnTo>
                    <a:lnTo>
                      <a:pt x="185" y="0"/>
                    </a:lnTo>
                    <a:cubicBezTo>
                      <a:pt x="185" y="0"/>
                      <a:pt x="185" y="0"/>
                      <a:pt x="155" y="0"/>
                    </a:cubicBezTo>
                    <a:lnTo>
                      <a:pt x="155" y="0"/>
                    </a:lnTo>
                    <a:cubicBezTo>
                      <a:pt x="155" y="0"/>
                      <a:pt x="155" y="31"/>
                      <a:pt x="124" y="31"/>
                    </a:cubicBezTo>
                    <a:lnTo>
                      <a:pt x="124" y="31"/>
                    </a:lnTo>
                    <a:cubicBezTo>
                      <a:pt x="93" y="62"/>
                      <a:pt x="93" y="62"/>
                      <a:pt x="93" y="62"/>
                    </a:cubicBezTo>
                    <a:lnTo>
                      <a:pt x="93" y="62"/>
                    </a:lnTo>
                    <a:cubicBezTo>
                      <a:pt x="93" y="62"/>
                      <a:pt x="93" y="62"/>
                      <a:pt x="61" y="62"/>
                    </a:cubicBezTo>
                    <a:lnTo>
                      <a:pt x="61" y="62"/>
                    </a:lnTo>
                    <a:lnTo>
                      <a:pt x="61" y="93"/>
                    </a:lnTo>
                    <a:cubicBezTo>
                      <a:pt x="61" y="93"/>
                      <a:pt x="61" y="93"/>
                      <a:pt x="31" y="93"/>
                    </a:cubicBezTo>
                    <a:lnTo>
                      <a:pt x="31" y="93"/>
                    </a:lnTo>
                    <a:lnTo>
                      <a:pt x="31" y="93"/>
                    </a:lnTo>
                    <a:cubicBezTo>
                      <a:pt x="31" y="93"/>
                      <a:pt x="31" y="93"/>
                      <a:pt x="31" y="124"/>
                    </a:cubicBezTo>
                    <a:cubicBezTo>
                      <a:pt x="31" y="124"/>
                      <a:pt x="61" y="124"/>
                      <a:pt x="61" y="154"/>
                    </a:cubicBezTo>
                    <a:lnTo>
                      <a:pt x="61" y="154"/>
                    </a:lnTo>
                    <a:cubicBezTo>
                      <a:pt x="61" y="154"/>
                      <a:pt x="61" y="186"/>
                      <a:pt x="31" y="186"/>
                    </a:cubicBezTo>
                    <a:lnTo>
                      <a:pt x="31" y="186"/>
                    </a:lnTo>
                    <a:cubicBezTo>
                      <a:pt x="31" y="217"/>
                      <a:pt x="31" y="217"/>
                      <a:pt x="31" y="217"/>
                    </a:cubicBezTo>
                    <a:lnTo>
                      <a:pt x="31" y="248"/>
                    </a:lnTo>
                    <a:lnTo>
                      <a:pt x="31" y="248"/>
                    </a:lnTo>
                    <a:lnTo>
                      <a:pt x="31" y="248"/>
                    </a:lnTo>
                    <a:cubicBezTo>
                      <a:pt x="31" y="248"/>
                      <a:pt x="31" y="248"/>
                      <a:pt x="31" y="279"/>
                    </a:cubicBezTo>
                    <a:lnTo>
                      <a:pt x="31" y="310"/>
                    </a:lnTo>
                    <a:lnTo>
                      <a:pt x="31" y="310"/>
                    </a:lnTo>
                    <a:lnTo>
                      <a:pt x="31" y="341"/>
                    </a:lnTo>
                    <a:lnTo>
                      <a:pt x="31" y="341"/>
                    </a:lnTo>
                    <a:lnTo>
                      <a:pt x="31" y="341"/>
                    </a:lnTo>
                    <a:cubicBezTo>
                      <a:pt x="31" y="341"/>
                      <a:pt x="31" y="341"/>
                      <a:pt x="31" y="371"/>
                    </a:cubicBezTo>
                    <a:cubicBezTo>
                      <a:pt x="31" y="371"/>
                      <a:pt x="31" y="371"/>
                      <a:pt x="31" y="403"/>
                    </a:cubicBezTo>
                    <a:lnTo>
                      <a:pt x="31" y="403"/>
                    </a:lnTo>
                    <a:cubicBezTo>
                      <a:pt x="31" y="403"/>
                      <a:pt x="31" y="403"/>
                      <a:pt x="31" y="434"/>
                    </a:cubicBezTo>
                    <a:lnTo>
                      <a:pt x="31" y="434"/>
                    </a:lnTo>
                    <a:cubicBezTo>
                      <a:pt x="31" y="434"/>
                      <a:pt x="31" y="434"/>
                      <a:pt x="0" y="465"/>
                    </a:cubicBezTo>
                    <a:lnTo>
                      <a:pt x="0" y="465"/>
                    </a:lnTo>
                    <a:lnTo>
                      <a:pt x="0" y="465"/>
                    </a:lnTo>
                    <a:lnTo>
                      <a:pt x="0" y="465"/>
                    </a:lnTo>
                    <a:cubicBezTo>
                      <a:pt x="0" y="495"/>
                      <a:pt x="31" y="495"/>
                      <a:pt x="31" y="495"/>
                    </a:cubicBezTo>
                    <a:cubicBezTo>
                      <a:pt x="31" y="527"/>
                      <a:pt x="31" y="527"/>
                      <a:pt x="31" y="558"/>
                    </a:cubicBezTo>
                    <a:cubicBezTo>
                      <a:pt x="31" y="558"/>
                      <a:pt x="31" y="558"/>
                      <a:pt x="61" y="558"/>
                    </a:cubicBezTo>
                    <a:lnTo>
                      <a:pt x="61" y="558"/>
                    </a:lnTo>
                    <a:lnTo>
                      <a:pt x="61" y="589"/>
                    </a:lnTo>
                    <a:cubicBezTo>
                      <a:pt x="61" y="589"/>
                      <a:pt x="61" y="589"/>
                      <a:pt x="61" y="619"/>
                    </a:cubicBezTo>
                    <a:cubicBezTo>
                      <a:pt x="61" y="619"/>
                      <a:pt x="61" y="619"/>
                      <a:pt x="61" y="651"/>
                    </a:cubicBezTo>
                    <a:lnTo>
                      <a:pt x="61" y="651"/>
                    </a:lnTo>
                    <a:lnTo>
                      <a:pt x="61" y="651"/>
                    </a:lnTo>
                    <a:lnTo>
                      <a:pt x="61" y="651"/>
                    </a:lnTo>
                    <a:lnTo>
                      <a:pt x="61" y="651"/>
                    </a:lnTo>
                    <a:lnTo>
                      <a:pt x="61" y="651"/>
                    </a:lnTo>
                    <a:cubicBezTo>
                      <a:pt x="61" y="682"/>
                      <a:pt x="61" y="682"/>
                      <a:pt x="61" y="713"/>
                    </a:cubicBezTo>
                    <a:lnTo>
                      <a:pt x="61" y="713"/>
                    </a:lnTo>
                    <a:cubicBezTo>
                      <a:pt x="93" y="713"/>
                      <a:pt x="93" y="743"/>
                      <a:pt x="93" y="743"/>
                    </a:cubicBezTo>
                    <a:lnTo>
                      <a:pt x="93" y="775"/>
                    </a:lnTo>
                    <a:lnTo>
                      <a:pt x="93" y="775"/>
                    </a:lnTo>
                    <a:lnTo>
                      <a:pt x="93" y="775"/>
                    </a:lnTo>
                    <a:lnTo>
                      <a:pt x="93" y="775"/>
                    </a:lnTo>
                    <a:lnTo>
                      <a:pt x="93" y="775"/>
                    </a:lnTo>
                    <a:cubicBezTo>
                      <a:pt x="124" y="775"/>
                      <a:pt x="124" y="743"/>
                      <a:pt x="124" y="743"/>
                    </a:cubicBezTo>
                    <a:cubicBezTo>
                      <a:pt x="124" y="743"/>
                      <a:pt x="124" y="743"/>
                      <a:pt x="155" y="743"/>
                    </a:cubicBezTo>
                    <a:lnTo>
                      <a:pt x="155" y="743"/>
                    </a:lnTo>
                    <a:lnTo>
                      <a:pt x="155" y="743"/>
                    </a:lnTo>
                    <a:cubicBezTo>
                      <a:pt x="185" y="713"/>
                      <a:pt x="185" y="713"/>
                      <a:pt x="185" y="713"/>
                    </a:cubicBezTo>
                    <a:cubicBezTo>
                      <a:pt x="185" y="743"/>
                      <a:pt x="185" y="743"/>
                      <a:pt x="185" y="743"/>
                    </a:cubicBezTo>
                    <a:lnTo>
                      <a:pt x="185" y="743"/>
                    </a:lnTo>
                    <a:cubicBezTo>
                      <a:pt x="185" y="743"/>
                      <a:pt x="185" y="743"/>
                      <a:pt x="217" y="743"/>
                    </a:cubicBezTo>
                    <a:lnTo>
                      <a:pt x="217" y="743"/>
                    </a:lnTo>
                    <a:lnTo>
                      <a:pt x="217" y="743"/>
                    </a:lnTo>
                    <a:lnTo>
                      <a:pt x="217" y="743"/>
                    </a:lnTo>
                    <a:lnTo>
                      <a:pt x="217" y="743"/>
                    </a:lnTo>
                    <a:lnTo>
                      <a:pt x="217" y="743"/>
                    </a:lnTo>
                    <a:cubicBezTo>
                      <a:pt x="248" y="743"/>
                      <a:pt x="248" y="743"/>
                      <a:pt x="279" y="743"/>
                    </a:cubicBezTo>
                    <a:cubicBezTo>
                      <a:pt x="279" y="743"/>
                      <a:pt x="279" y="743"/>
                      <a:pt x="309" y="743"/>
                    </a:cubicBezTo>
                    <a:lnTo>
                      <a:pt x="309" y="743"/>
                    </a:lnTo>
                    <a:lnTo>
                      <a:pt x="309" y="743"/>
                    </a:lnTo>
                    <a:lnTo>
                      <a:pt x="309" y="743"/>
                    </a:lnTo>
                    <a:lnTo>
                      <a:pt x="341" y="743"/>
                    </a:lnTo>
                    <a:lnTo>
                      <a:pt x="341" y="713"/>
                    </a:lnTo>
                    <a:lnTo>
                      <a:pt x="341" y="713"/>
                    </a:lnTo>
                    <a:lnTo>
                      <a:pt x="372" y="713"/>
                    </a:lnTo>
                    <a:lnTo>
                      <a:pt x="372" y="713"/>
                    </a:lnTo>
                    <a:cubicBezTo>
                      <a:pt x="372" y="682"/>
                      <a:pt x="372" y="682"/>
                      <a:pt x="372" y="682"/>
                    </a:cubicBezTo>
                    <a:lnTo>
                      <a:pt x="372" y="682"/>
                    </a:lnTo>
                    <a:cubicBezTo>
                      <a:pt x="372" y="651"/>
                      <a:pt x="372" y="651"/>
                      <a:pt x="372" y="651"/>
                    </a:cubicBezTo>
                    <a:lnTo>
                      <a:pt x="372" y="651"/>
                    </a:lnTo>
                    <a:lnTo>
                      <a:pt x="372" y="651"/>
                    </a:lnTo>
                    <a:cubicBezTo>
                      <a:pt x="372" y="619"/>
                      <a:pt x="372" y="619"/>
                      <a:pt x="372" y="619"/>
                    </a:cubicBezTo>
                    <a:lnTo>
                      <a:pt x="372" y="619"/>
                    </a:lnTo>
                    <a:lnTo>
                      <a:pt x="403" y="589"/>
                    </a:lnTo>
                    <a:cubicBezTo>
                      <a:pt x="433" y="589"/>
                      <a:pt x="465" y="558"/>
                      <a:pt x="496" y="558"/>
                    </a:cubicBezTo>
                    <a:lnTo>
                      <a:pt x="496" y="558"/>
                    </a:lnTo>
                    <a:lnTo>
                      <a:pt x="496" y="558"/>
                    </a:lnTo>
                    <a:lnTo>
                      <a:pt x="527" y="558"/>
                    </a:lnTo>
                    <a:lnTo>
                      <a:pt x="527" y="558"/>
                    </a:lnTo>
                    <a:cubicBezTo>
                      <a:pt x="557" y="558"/>
                      <a:pt x="589" y="558"/>
                      <a:pt x="589" y="558"/>
                    </a:cubicBezTo>
                    <a:lnTo>
                      <a:pt x="589" y="558"/>
                    </a:lnTo>
                    <a:cubicBezTo>
                      <a:pt x="620" y="558"/>
                      <a:pt x="620" y="527"/>
                      <a:pt x="620" y="527"/>
                    </a:cubicBezTo>
                    <a:lnTo>
                      <a:pt x="620" y="527"/>
                    </a:lnTo>
                    <a:cubicBezTo>
                      <a:pt x="620" y="495"/>
                      <a:pt x="620" y="495"/>
                      <a:pt x="620" y="495"/>
                    </a:cubicBezTo>
                    <a:lnTo>
                      <a:pt x="620" y="495"/>
                    </a:lnTo>
                    <a:lnTo>
                      <a:pt x="620" y="495"/>
                    </a:lnTo>
                    <a:lnTo>
                      <a:pt x="589" y="495"/>
                    </a:lnTo>
                    <a:cubicBezTo>
                      <a:pt x="589" y="495"/>
                      <a:pt x="557" y="465"/>
                      <a:pt x="557" y="434"/>
                    </a:cubicBezTo>
                    <a:lnTo>
                      <a:pt x="557" y="434"/>
                    </a:lnTo>
                    <a:lnTo>
                      <a:pt x="557" y="434"/>
                    </a:lnTo>
                    <a:lnTo>
                      <a:pt x="557" y="434"/>
                    </a:lnTo>
                    <a:lnTo>
                      <a:pt x="527" y="434"/>
                    </a:lnTo>
                    <a:lnTo>
                      <a:pt x="527" y="434"/>
                    </a:lnTo>
                    <a:cubicBezTo>
                      <a:pt x="527" y="434"/>
                      <a:pt x="527" y="434"/>
                      <a:pt x="496" y="434"/>
                    </a:cubicBezTo>
                    <a:lnTo>
                      <a:pt x="496" y="434"/>
                    </a:lnTo>
                    <a:cubicBezTo>
                      <a:pt x="496" y="434"/>
                      <a:pt x="496" y="434"/>
                      <a:pt x="465" y="403"/>
                    </a:cubicBezTo>
                    <a:lnTo>
                      <a:pt x="465" y="371"/>
                    </a:lnTo>
                    <a:cubicBezTo>
                      <a:pt x="465" y="341"/>
                      <a:pt x="465" y="341"/>
                      <a:pt x="465" y="341"/>
                    </a:cubicBezTo>
                    <a:lnTo>
                      <a:pt x="465" y="341"/>
                    </a:lnTo>
                    <a:lnTo>
                      <a:pt x="465" y="341"/>
                    </a:lnTo>
                    <a:lnTo>
                      <a:pt x="465" y="310"/>
                    </a:lnTo>
                    <a:lnTo>
                      <a:pt x="465" y="310"/>
                    </a:lnTo>
                    <a:cubicBezTo>
                      <a:pt x="465" y="279"/>
                      <a:pt x="465" y="279"/>
                      <a:pt x="465" y="279"/>
                    </a:cubicBezTo>
                    <a:lnTo>
                      <a:pt x="465" y="279"/>
                    </a:lnTo>
                    <a:lnTo>
                      <a:pt x="465" y="279"/>
                    </a:lnTo>
                    <a:cubicBezTo>
                      <a:pt x="465" y="248"/>
                      <a:pt x="465" y="248"/>
                      <a:pt x="465" y="248"/>
                    </a:cubicBezTo>
                    <a:lnTo>
                      <a:pt x="465" y="248"/>
                    </a:lnTo>
                    <a:lnTo>
                      <a:pt x="465" y="248"/>
                    </a:lnTo>
                    <a:lnTo>
                      <a:pt x="433" y="248"/>
                    </a:lnTo>
                    <a:cubicBezTo>
                      <a:pt x="433" y="248"/>
                      <a:pt x="433" y="248"/>
                      <a:pt x="403" y="248"/>
                    </a:cubicBezTo>
                    <a:cubicBezTo>
                      <a:pt x="403" y="248"/>
                      <a:pt x="372" y="248"/>
                      <a:pt x="372" y="217"/>
                    </a:cubicBezTo>
                    <a:cubicBezTo>
                      <a:pt x="372" y="217"/>
                      <a:pt x="372" y="217"/>
                      <a:pt x="341" y="217"/>
                    </a:cubicBezTo>
                    <a:cubicBezTo>
                      <a:pt x="341" y="186"/>
                      <a:pt x="341" y="186"/>
                      <a:pt x="341" y="186"/>
                    </a:cubicBezTo>
                    <a:lnTo>
                      <a:pt x="341" y="186"/>
                    </a:lnTo>
                    <a:lnTo>
                      <a:pt x="341" y="186"/>
                    </a:lnTo>
                    <a:cubicBezTo>
                      <a:pt x="309" y="186"/>
                      <a:pt x="309" y="186"/>
                      <a:pt x="279" y="186"/>
                    </a:cubicBezTo>
                    <a:lnTo>
                      <a:pt x="279" y="186"/>
                    </a:lnTo>
                    <a:lnTo>
                      <a:pt x="279" y="186"/>
                    </a:lnTo>
                    <a:lnTo>
                      <a:pt x="279" y="186"/>
                    </a:lnTo>
                    <a:lnTo>
                      <a:pt x="279" y="186"/>
                    </a:lnTo>
                    <a:lnTo>
                      <a:pt x="279" y="186"/>
                    </a:lnTo>
                    <a:cubicBezTo>
                      <a:pt x="279" y="186"/>
                      <a:pt x="248" y="186"/>
                      <a:pt x="248" y="154"/>
                    </a:cubicBezTo>
                    <a:lnTo>
                      <a:pt x="248" y="154"/>
                    </a:lnTo>
                    <a:cubicBezTo>
                      <a:pt x="217" y="154"/>
                      <a:pt x="217" y="154"/>
                      <a:pt x="217" y="124"/>
                    </a:cubicBezTo>
                    <a:lnTo>
                      <a:pt x="217" y="124"/>
                    </a:lnTo>
                    <a:cubicBezTo>
                      <a:pt x="185" y="124"/>
                      <a:pt x="185" y="93"/>
                      <a:pt x="185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Freeform 159"/>
              <p:cNvSpPr>
                <a:spLocks noChangeArrowheads="1"/>
              </p:cNvSpPr>
              <p:nvPr/>
            </p:nvSpPr>
            <p:spPr bwMode="auto">
              <a:xfrm>
                <a:off x="2195513" y="3632200"/>
                <a:ext cx="1587" cy="11113"/>
              </a:xfrm>
              <a:custGeom>
                <a:avLst/>
                <a:gdLst>
                  <a:gd name="T0" fmla="*/ 0 w 1"/>
                  <a:gd name="T1" fmla="*/ 0 h 32"/>
                  <a:gd name="T2" fmla="*/ 0 w 1"/>
                  <a:gd name="T3" fmla="*/ 0 h 32"/>
                  <a:gd name="T4" fmla="*/ 0 w 1"/>
                  <a:gd name="T5" fmla="*/ 31 h 32"/>
                  <a:gd name="T6" fmla="*/ 0 w 1"/>
                  <a:gd name="T7" fmla="*/ 31 h 32"/>
                  <a:gd name="T8" fmla="*/ 0 w 1"/>
                  <a:gd name="T9" fmla="*/ 31 h 32"/>
                  <a:gd name="T10" fmla="*/ 0 w 1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2">
                    <a:moveTo>
                      <a:pt x="0" y="0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Freeform 160"/>
              <p:cNvSpPr>
                <a:spLocks noChangeArrowheads="1"/>
              </p:cNvSpPr>
              <p:nvPr/>
            </p:nvSpPr>
            <p:spPr bwMode="auto">
              <a:xfrm>
                <a:off x="2062163" y="2673350"/>
                <a:ext cx="257175" cy="938213"/>
              </a:xfrm>
              <a:custGeom>
                <a:avLst/>
                <a:gdLst>
                  <a:gd name="T0" fmla="*/ 465 w 714"/>
                  <a:gd name="T1" fmla="*/ 2511 h 2605"/>
                  <a:gd name="T2" fmla="*/ 465 w 714"/>
                  <a:gd name="T3" fmla="*/ 2448 h 2605"/>
                  <a:gd name="T4" fmla="*/ 496 w 714"/>
                  <a:gd name="T5" fmla="*/ 2356 h 2605"/>
                  <a:gd name="T6" fmla="*/ 496 w 714"/>
                  <a:gd name="T7" fmla="*/ 2293 h 2605"/>
                  <a:gd name="T8" fmla="*/ 527 w 714"/>
                  <a:gd name="T9" fmla="*/ 2232 h 2605"/>
                  <a:gd name="T10" fmla="*/ 557 w 714"/>
                  <a:gd name="T11" fmla="*/ 2108 h 2605"/>
                  <a:gd name="T12" fmla="*/ 527 w 714"/>
                  <a:gd name="T13" fmla="*/ 1984 h 2605"/>
                  <a:gd name="T14" fmla="*/ 527 w 714"/>
                  <a:gd name="T15" fmla="*/ 1922 h 2605"/>
                  <a:gd name="T16" fmla="*/ 557 w 714"/>
                  <a:gd name="T17" fmla="*/ 1828 h 2605"/>
                  <a:gd name="T18" fmla="*/ 589 w 714"/>
                  <a:gd name="T19" fmla="*/ 1704 h 2605"/>
                  <a:gd name="T20" fmla="*/ 620 w 714"/>
                  <a:gd name="T21" fmla="*/ 1674 h 2605"/>
                  <a:gd name="T22" fmla="*/ 651 w 714"/>
                  <a:gd name="T23" fmla="*/ 1612 h 2605"/>
                  <a:gd name="T24" fmla="*/ 651 w 714"/>
                  <a:gd name="T25" fmla="*/ 1550 h 2605"/>
                  <a:gd name="T26" fmla="*/ 713 w 714"/>
                  <a:gd name="T27" fmla="*/ 1456 h 2605"/>
                  <a:gd name="T28" fmla="*/ 681 w 714"/>
                  <a:gd name="T29" fmla="*/ 1395 h 2605"/>
                  <a:gd name="T30" fmla="*/ 651 w 714"/>
                  <a:gd name="T31" fmla="*/ 1302 h 2605"/>
                  <a:gd name="T32" fmla="*/ 620 w 714"/>
                  <a:gd name="T33" fmla="*/ 1208 h 2605"/>
                  <a:gd name="T34" fmla="*/ 620 w 714"/>
                  <a:gd name="T35" fmla="*/ 1178 h 2605"/>
                  <a:gd name="T36" fmla="*/ 589 w 714"/>
                  <a:gd name="T37" fmla="*/ 1116 h 2605"/>
                  <a:gd name="T38" fmla="*/ 557 w 714"/>
                  <a:gd name="T39" fmla="*/ 1054 h 2605"/>
                  <a:gd name="T40" fmla="*/ 620 w 714"/>
                  <a:gd name="T41" fmla="*/ 992 h 2605"/>
                  <a:gd name="T42" fmla="*/ 589 w 714"/>
                  <a:gd name="T43" fmla="*/ 930 h 2605"/>
                  <a:gd name="T44" fmla="*/ 620 w 714"/>
                  <a:gd name="T45" fmla="*/ 868 h 2605"/>
                  <a:gd name="T46" fmla="*/ 620 w 714"/>
                  <a:gd name="T47" fmla="*/ 775 h 2605"/>
                  <a:gd name="T48" fmla="*/ 620 w 714"/>
                  <a:gd name="T49" fmla="*/ 743 h 2605"/>
                  <a:gd name="T50" fmla="*/ 589 w 714"/>
                  <a:gd name="T51" fmla="*/ 682 h 2605"/>
                  <a:gd name="T52" fmla="*/ 557 w 714"/>
                  <a:gd name="T53" fmla="*/ 682 h 2605"/>
                  <a:gd name="T54" fmla="*/ 465 w 714"/>
                  <a:gd name="T55" fmla="*/ 620 h 2605"/>
                  <a:gd name="T56" fmla="*/ 433 w 714"/>
                  <a:gd name="T57" fmla="*/ 589 h 2605"/>
                  <a:gd name="T58" fmla="*/ 372 w 714"/>
                  <a:gd name="T59" fmla="*/ 527 h 2605"/>
                  <a:gd name="T60" fmla="*/ 341 w 714"/>
                  <a:gd name="T61" fmla="*/ 465 h 2605"/>
                  <a:gd name="T62" fmla="*/ 341 w 714"/>
                  <a:gd name="T63" fmla="*/ 403 h 2605"/>
                  <a:gd name="T64" fmla="*/ 372 w 714"/>
                  <a:gd name="T65" fmla="*/ 341 h 2605"/>
                  <a:gd name="T66" fmla="*/ 372 w 714"/>
                  <a:gd name="T67" fmla="*/ 310 h 2605"/>
                  <a:gd name="T68" fmla="*/ 403 w 714"/>
                  <a:gd name="T69" fmla="*/ 248 h 2605"/>
                  <a:gd name="T70" fmla="*/ 527 w 714"/>
                  <a:gd name="T71" fmla="*/ 186 h 2605"/>
                  <a:gd name="T72" fmla="*/ 527 w 714"/>
                  <a:gd name="T73" fmla="*/ 124 h 2605"/>
                  <a:gd name="T74" fmla="*/ 433 w 714"/>
                  <a:gd name="T75" fmla="*/ 124 h 2605"/>
                  <a:gd name="T76" fmla="*/ 372 w 714"/>
                  <a:gd name="T77" fmla="*/ 31 h 2605"/>
                  <a:gd name="T78" fmla="*/ 309 w 714"/>
                  <a:gd name="T79" fmla="*/ 31 h 2605"/>
                  <a:gd name="T80" fmla="*/ 186 w 714"/>
                  <a:gd name="T81" fmla="*/ 124 h 2605"/>
                  <a:gd name="T82" fmla="*/ 92 w 714"/>
                  <a:gd name="T83" fmla="*/ 310 h 2605"/>
                  <a:gd name="T84" fmla="*/ 31 w 714"/>
                  <a:gd name="T85" fmla="*/ 248 h 2605"/>
                  <a:gd name="T86" fmla="*/ 0 w 714"/>
                  <a:gd name="T87" fmla="*/ 279 h 2605"/>
                  <a:gd name="T88" fmla="*/ 62 w 714"/>
                  <a:gd name="T89" fmla="*/ 434 h 2605"/>
                  <a:gd name="T90" fmla="*/ 124 w 714"/>
                  <a:gd name="T91" fmla="*/ 558 h 2605"/>
                  <a:gd name="T92" fmla="*/ 186 w 714"/>
                  <a:gd name="T93" fmla="*/ 682 h 2605"/>
                  <a:gd name="T94" fmla="*/ 279 w 714"/>
                  <a:gd name="T95" fmla="*/ 868 h 2605"/>
                  <a:gd name="T96" fmla="*/ 433 w 714"/>
                  <a:gd name="T97" fmla="*/ 992 h 2605"/>
                  <a:gd name="T98" fmla="*/ 557 w 714"/>
                  <a:gd name="T99" fmla="*/ 1116 h 2605"/>
                  <a:gd name="T100" fmla="*/ 589 w 714"/>
                  <a:gd name="T101" fmla="*/ 1271 h 2605"/>
                  <a:gd name="T102" fmla="*/ 557 w 714"/>
                  <a:gd name="T103" fmla="*/ 1426 h 2605"/>
                  <a:gd name="T104" fmla="*/ 557 w 714"/>
                  <a:gd name="T105" fmla="*/ 1550 h 2605"/>
                  <a:gd name="T106" fmla="*/ 527 w 714"/>
                  <a:gd name="T107" fmla="*/ 1736 h 2605"/>
                  <a:gd name="T108" fmla="*/ 527 w 714"/>
                  <a:gd name="T109" fmla="*/ 1828 h 2605"/>
                  <a:gd name="T110" fmla="*/ 496 w 714"/>
                  <a:gd name="T111" fmla="*/ 1952 h 2605"/>
                  <a:gd name="T112" fmla="*/ 496 w 714"/>
                  <a:gd name="T113" fmla="*/ 2139 h 2605"/>
                  <a:gd name="T114" fmla="*/ 433 w 714"/>
                  <a:gd name="T115" fmla="*/ 2293 h 2605"/>
                  <a:gd name="T116" fmla="*/ 403 w 714"/>
                  <a:gd name="T117" fmla="*/ 2356 h 2605"/>
                  <a:gd name="T118" fmla="*/ 372 w 714"/>
                  <a:gd name="T119" fmla="*/ 2572 h 2605"/>
                  <a:gd name="T120" fmla="*/ 433 w 714"/>
                  <a:gd name="T121" fmla="*/ 2572 h 2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4" h="2605">
                    <a:moveTo>
                      <a:pt x="433" y="2541"/>
                    </a:moveTo>
                    <a:lnTo>
                      <a:pt x="433" y="2541"/>
                    </a:lnTo>
                    <a:lnTo>
                      <a:pt x="433" y="2541"/>
                    </a:lnTo>
                    <a:cubicBezTo>
                      <a:pt x="433" y="2541"/>
                      <a:pt x="433" y="2541"/>
                      <a:pt x="465" y="2511"/>
                    </a:cubicBezTo>
                    <a:lnTo>
                      <a:pt x="465" y="2511"/>
                    </a:lnTo>
                    <a:lnTo>
                      <a:pt x="465" y="2511"/>
                    </a:lnTo>
                    <a:lnTo>
                      <a:pt x="465" y="2511"/>
                    </a:lnTo>
                    <a:lnTo>
                      <a:pt x="465" y="2480"/>
                    </a:lnTo>
                    <a:lnTo>
                      <a:pt x="465" y="2480"/>
                    </a:lnTo>
                    <a:cubicBezTo>
                      <a:pt x="465" y="2480"/>
                      <a:pt x="465" y="2480"/>
                      <a:pt x="465" y="2448"/>
                    </a:cubicBezTo>
                    <a:lnTo>
                      <a:pt x="465" y="2448"/>
                    </a:lnTo>
                    <a:lnTo>
                      <a:pt x="465" y="2448"/>
                    </a:lnTo>
                    <a:cubicBezTo>
                      <a:pt x="465" y="2417"/>
                      <a:pt x="465" y="2417"/>
                      <a:pt x="496" y="2417"/>
                    </a:cubicBezTo>
                    <a:lnTo>
                      <a:pt x="496" y="2387"/>
                    </a:lnTo>
                    <a:cubicBezTo>
                      <a:pt x="496" y="2387"/>
                      <a:pt x="496" y="2387"/>
                      <a:pt x="496" y="2356"/>
                    </a:cubicBezTo>
                    <a:lnTo>
                      <a:pt x="496" y="2356"/>
                    </a:lnTo>
                    <a:cubicBezTo>
                      <a:pt x="496" y="2356"/>
                      <a:pt x="496" y="2356"/>
                      <a:pt x="496" y="2324"/>
                    </a:cubicBezTo>
                    <a:lnTo>
                      <a:pt x="496" y="2324"/>
                    </a:lnTo>
                    <a:lnTo>
                      <a:pt x="496" y="2324"/>
                    </a:lnTo>
                    <a:lnTo>
                      <a:pt x="496" y="2293"/>
                    </a:lnTo>
                    <a:lnTo>
                      <a:pt x="496" y="2293"/>
                    </a:lnTo>
                    <a:cubicBezTo>
                      <a:pt x="496" y="2263"/>
                      <a:pt x="496" y="2263"/>
                      <a:pt x="496" y="2263"/>
                    </a:cubicBezTo>
                    <a:cubicBezTo>
                      <a:pt x="496" y="2263"/>
                      <a:pt x="527" y="2263"/>
                      <a:pt x="527" y="2232"/>
                    </a:cubicBezTo>
                    <a:lnTo>
                      <a:pt x="527" y="2232"/>
                    </a:lnTo>
                    <a:lnTo>
                      <a:pt x="527" y="2232"/>
                    </a:lnTo>
                    <a:lnTo>
                      <a:pt x="527" y="2232"/>
                    </a:lnTo>
                    <a:lnTo>
                      <a:pt x="527" y="2200"/>
                    </a:lnTo>
                    <a:cubicBezTo>
                      <a:pt x="527" y="2200"/>
                      <a:pt x="527" y="2200"/>
                      <a:pt x="527" y="2169"/>
                    </a:cubicBezTo>
                    <a:cubicBezTo>
                      <a:pt x="527" y="2169"/>
                      <a:pt x="527" y="2169"/>
                      <a:pt x="557" y="2169"/>
                    </a:cubicBezTo>
                    <a:cubicBezTo>
                      <a:pt x="557" y="2169"/>
                      <a:pt x="557" y="2139"/>
                      <a:pt x="557" y="2108"/>
                    </a:cubicBezTo>
                    <a:lnTo>
                      <a:pt x="557" y="2108"/>
                    </a:lnTo>
                    <a:lnTo>
                      <a:pt x="557" y="2076"/>
                    </a:lnTo>
                    <a:cubicBezTo>
                      <a:pt x="557" y="2076"/>
                      <a:pt x="557" y="2076"/>
                      <a:pt x="557" y="2046"/>
                    </a:cubicBezTo>
                    <a:cubicBezTo>
                      <a:pt x="557" y="2046"/>
                      <a:pt x="527" y="2046"/>
                      <a:pt x="527" y="2015"/>
                    </a:cubicBezTo>
                    <a:cubicBezTo>
                      <a:pt x="527" y="2015"/>
                      <a:pt x="527" y="2015"/>
                      <a:pt x="527" y="1984"/>
                    </a:cubicBezTo>
                    <a:lnTo>
                      <a:pt x="527" y="1984"/>
                    </a:lnTo>
                    <a:lnTo>
                      <a:pt x="527" y="1952"/>
                    </a:lnTo>
                    <a:lnTo>
                      <a:pt x="527" y="1952"/>
                    </a:lnTo>
                    <a:cubicBezTo>
                      <a:pt x="527" y="1922"/>
                      <a:pt x="527" y="1922"/>
                      <a:pt x="527" y="1922"/>
                    </a:cubicBezTo>
                    <a:lnTo>
                      <a:pt x="527" y="1922"/>
                    </a:lnTo>
                    <a:lnTo>
                      <a:pt x="527" y="1922"/>
                    </a:lnTo>
                    <a:cubicBezTo>
                      <a:pt x="557" y="1891"/>
                      <a:pt x="557" y="1891"/>
                      <a:pt x="557" y="1891"/>
                    </a:cubicBezTo>
                    <a:lnTo>
                      <a:pt x="557" y="1860"/>
                    </a:lnTo>
                    <a:lnTo>
                      <a:pt x="557" y="1860"/>
                    </a:lnTo>
                    <a:cubicBezTo>
                      <a:pt x="557" y="1828"/>
                      <a:pt x="557" y="1828"/>
                      <a:pt x="557" y="1828"/>
                    </a:cubicBezTo>
                    <a:lnTo>
                      <a:pt x="557" y="1828"/>
                    </a:lnTo>
                    <a:lnTo>
                      <a:pt x="557" y="1798"/>
                    </a:lnTo>
                    <a:lnTo>
                      <a:pt x="557" y="1798"/>
                    </a:lnTo>
                    <a:lnTo>
                      <a:pt x="557" y="1798"/>
                    </a:lnTo>
                    <a:cubicBezTo>
                      <a:pt x="557" y="1767"/>
                      <a:pt x="589" y="1736"/>
                      <a:pt x="589" y="1704"/>
                    </a:cubicBezTo>
                    <a:cubicBezTo>
                      <a:pt x="620" y="1704"/>
                      <a:pt x="620" y="1674"/>
                      <a:pt x="620" y="1674"/>
                    </a:cubicBezTo>
                    <a:lnTo>
                      <a:pt x="620" y="1674"/>
                    </a:lnTo>
                    <a:lnTo>
                      <a:pt x="620" y="1674"/>
                    </a:lnTo>
                    <a:lnTo>
                      <a:pt x="620" y="1674"/>
                    </a:lnTo>
                    <a:lnTo>
                      <a:pt x="620" y="1674"/>
                    </a:lnTo>
                    <a:cubicBezTo>
                      <a:pt x="620" y="1643"/>
                      <a:pt x="620" y="1643"/>
                      <a:pt x="620" y="1643"/>
                    </a:cubicBezTo>
                    <a:lnTo>
                      <a:pt x="651" y="1643"/>
                    </a:lnTo>
                    <a:lnTo>
                      <a:pt x="651" y="1643"/>
                    </a:lnTo>
                    <a:lnTo>
                      <a:pt x="651" y="1612"/>
                    </a:lnTo>
                    <a:lnTo>
                      <a:pt x="651" y="1612"/>
                    </a:lnTo>
                    <a:lnTo>
                      <a:pt x="651" y="1612"/>
                    </a:lnTo>
                    <a:lnTo>
                      <a:pt x="651" y="1580"/>
                    </a:lnTo>
                    <a:lnTo>
                      <a:pt x="620" y="1580"/>
                    </a:lnTo>
                    <a:lnTo>
                      <a:pt x="651" y="1550"/>
                    </a:lnTo>
                    <a:lnTo>
                      <a:pt x="651" y="1550"/>
                    </a:lnTo>
                    <a:lnTo>
                      <a:pt x="620" y="1519"/>
                    </a:lnTo>
                    <a:lnTo>
                      <a:pt x="651" y="1488"/>
                    </a:lnTo>
                    <a:lnTo>
                      <a:pt x="651" y="1488"/>
                    </a:lnTo>
                    <a:cubicBezTo>
                      <a:pt x="681" y="1488"/>
                      <a:pt x="681" y="1456"/>
                      <a:pt x="713" y="1456"/>
                    </a:cubicBezTo>
                    <a:lnTo>
                      <a:pt x="713" y="1456"/>
                    </a:lnTo>
                    <a:lnTo>
                      <a:pt x="713" y="1456"/>
                    </a:lnTo>
                    <a:lnTo>
                      <a:pt x="713" y="1426"/>
                    </a:lnTo>
                    <a:lnTo>
                      <a:pt x="713" y="1426"/>
                    </a:lnTo>
                    <a:lnTo>
                      <a:pt x="713" y="1426"/>
                    </a:lnTo>
                    <a:cubicBezTo>
                      <a:pt x="681" y="1426"/>
                      <a:pt x="681" y="1426"/>
                      <a:pt x="681" y="1395"/>
                    </a:cubicBezTo>
                    <a:lnTo>
                      <a:pt x="681" y="1395"/>
                    </a:lnTo>
                    <a:cubicBezTo>
                      <a:pt x="681" y="1364"/>
                      <a:pt x="681" y="1364"/>
                      <a:pt x="681" y="1364"/>
                    </a:cubicBezTo>
                    <a:lnTo>
                      <a:pt x="681" y="1364"/>
                    </a:lnTo>
                    <a:cubicBezTo>
                      <a:pt x="651" y="1364"/>
                      <a:pt x="651" y="1332"/>
                      <a:pt x="651" y="1302"/>
                    </a:cubicBezTo>
                    <a:lnTo>
                      <a:pt x="651" y="1302"/>
                    </a:lnTo>
                    <a:lnTo>
                      <a:pt x="651" y="1302"/>
                    </a:lnTo>
                    <a:lnTo>
                      <a:pt x="651" y="1302"/>
                    </a:lnTo>
                    <a:cubicBezTo>
                      <a:pt x="620" y="1271"/>
                      <a:pt x="620" y="1240"/>
                      <a:pt x="620" y="1240"/>
                    </a:cubicBezTo>
                    <a:lnTo>
                      <a:pt x="620" y="1240"/>
                    </a:lnTo>
                    <a:lnTo>
                      <a:pt x="620" y="1208"/>
                    </a:lnTo>
                    <a:lnTo>
                      <a:pt x="620" y="1208"/>
                    </a:lnTo>
                    <a:lnTo>
                      <a:pt x="620" y="1178"/>
                    </a:lnTo>
                    <a:lnTo>
                      <a:pt x="620" y="1178"/>
                    </a:lnTo>
                    <a:lnTo>
                      <a:pt x="620" y="1178"/>
                    </a:lnTo>
                    <a:lnTo>
                      <a:pt x="620" y="1178"/>
                    </a:lnTo>
                    <a:lnTo>
                      <a:pt x="620" y="1178"/>
                    </a:lnTo>
                    <a:lnTo>
                      <a:pt x="620" y="1147"/>
                    </a:lnTo>
                    <a:lnTo>
                      <a:pt x="620" y="1147"/>
                    </a:lnTo>
                    <a:lnTo>
                      <a:pt x="620" y="1116"/>
                    </a:lnTo>
                    <a:lnTo>
                      <a:pt x="589" y="1116"/>
                    </a:lnTo>
                    <a:lnTo>
                      <a:pt x="589" y="1116"/>
                    </a:lnTo>
                    <a:cubicBezTo>
                      <a:pt x="589" y="1116"/>
                      <a:pt x="589" y="1116"/>
                      <a:pt x="589" y="1084"/>
                    </a:cubicBezTo>
                    <a:lnTo>
                      <a:pt x="589" y="1084"/>
                    </a:lnTo>
                    <a:lnTo>
                      <a:pt x="557" y="1054"/>
                    </a:lnTo>
                    <a:lnTo>
                      <a:pt x="557" y="1054"/>
                    </a:lnTo>
                    <a:cubicBezTo>
                      <a:pt x="557" y="1054"/>
                      <a:pt x="557" y="1054"/>
                      <a:pt x="589" y="1023"/>
                    </a:cubicBezTo>
                    <a:cubicBezTo>
                      <a:pt x="589" y="1023"/>
                      <a:pt x="589" y="1023"/>
                      <a:pt x="589" y="992"/>
                    </a:cubicBezTo>
                    <a:lnTo>
                      <a:pt x="589" y="992"/>
                    </a:lnTo>
                    <a:lnTo>
                      <a:pt x="620" y="992"/>
                    </a:lnTo>
                    <a:lnTo>
                      <a:pt x="620" y="992"/>
                    </a:lnTo>
                    <a:lnTo>
                      <a:pt x="620" y="992"/>
                    </a:lnTo>
                    <a:cubicBezTo>
                      <a:pt x="589" y="992"/>
                      <a:pt x="589" y="960"/>
                      <a:pt x="589" y="930"/>
                    </a:cubicBezTo>
                    <a:lnTo>
                      <a:pt x="589" y="930"/>
                    </a:lnTo>
                    <a:lnTo>
                      <a:pt x="589" y="930"/>
                    </a:lnTo>
                    <a:lnTo>
                      <a:pt x="589" y="930"/>
                    </a:lnTo>
                    <a:cubicBezTo>
                      <a:pt x="589" y="899"/>
                      <a:pt x="589" y="899"/>
                      <a:pt x="589" y="899"/>
                    </a:cubicBezTo>
                    <a:lnTo>
                      <a:pt x="589" y="899"/>
                    </a:lnTo>
                    <a:cubicBezTo>
                      <a:pt x="589" y="868"/>
                      <a:pt x="589" y="868"/>
                      <a:pt x="589" y="868"/>
                    </a:cubicBezTo>
                    <a:lnTo>
                      <a:pt x="620" y="868"/>
                    </a:lnTo>
                    <a:lnTo>
                      <a:pt x="620" y="868"/>
                    </a:lnTo>
                    <a:cubicBezTo>
                      <a:pt x="620" y="868"/>
                      <a:pt x="620" y="868"/>
                      <a:pt x="620" y="837"/>
                    </a:cubicBezTo>
                    <a:lnTo>
                      <a:pt x="589" y="837"/>
                    </a:lnTo>
                    <a:cubicBezTo>
                      <a:pt x="589" y="806"/>
                      <a:pt x="589" y="806"/>
                      <a:pt x="620" y="806"/>
                    </a:cubicBezTo>
                    <a:lnTo>
                      <a:pt x="620" y="806"/>
                    </a:lnTo>
                    <a:cubicBezTo>
                      <a:pt x="620" y="775"/>
                      <a:pt x="620" y="775"/>
                      <a:pt x="620" y="775"/>
                    </a:cubicBezTo>
                    <a:lnTo>
                      <a:pt x="620" y="775"/>
                    </a:lnTo>
                    <a:lnTo>
                      <a:pt x="620" y="775"/>
                    </a:lnTo>
                    <a:lnTo>
                      <a:pt x="620" y="775"/>
                    </a:lnTo>
                    <a:lnTo>
                      <a:pt x="620" y="775"/>
                    </a:lnTo>
                    <a:cubicBezTo>
                      <a:pt x="620" y="743"/>
                      <a:pt x="620" y="743"/>
                      <a:pt x="620" y="743"/>
                    </a:cubicBezTo>
                    <a:lnTo>
                      <a:pt x="620" y="743"/>
                    </a:lnTo>
                    <a:cubicBezTo>
                      <a:pt x="620" y="713"/>
                      <a:pt x="589" y="682"/>
                      <a:pt x="589" y="682"/>
                    </a:cubicBezTo>
                    <a:lnTo>
                      <a:pt x="589" y="682"/>
                    </a:lnTo>
                    <a:lnTo>
                      <a:pt x="589" y="682"/>
                    </a:lnTo>
                    <a:lnTo>
                      <a:pt x="589" y="682"/>
                    </a:lnTo>
                    <a:cubicBezTo>
                      <a:pt x="557" y="682"/>
                      <a:pt x="557" y="682"/>
                      <a:pt x="557" y="682"/>
                    </a:cubicBezTo>
                    <a:lnTo>
                      <a:pt x="557" y="682"/>
                    </a:lnTo>
                    <a:lnTo>
                      <a:pt x="557" y="682"/>
                    </a:lnTo>
                    <a:lnTo>
                      <a:pt x="557" y="682"/>
                    </a:lnTo>
                    <a:lnTo>
                      <a:pt x="557" y="682"/>
                    </a:lnTo>
                    <a:cubicBezTo>
                      <a:pt x="527" y="682"/>
                      <a:pt x="527" y="651"/>
                      <a:pt x="527" y="620"/>
                    </a:cubicBezTo>
                    <a:lnTo>
                      <a:pt x="527" y="620"/>
                    </a:lnTo>
                    <a:lnTo>
                      <a:pt x="527" y="620"/>
                    </a:lnTo>
                    <a:cubicBezTo>
                      <a:pt x="496" y="620"/>
                      <a:pt x="496" y="620"/>
                      <a:pt x="496" y="620"/>
                    </a:cubicBezTo>
                    <a:cubicBezTo>
                      <a:pt x="496" y="620"/>
                      <a:pt x="496" y="620"/>
                      <a:pt x="465" y="620"/>
                    </a:cubicBezTo>
                    <a:lnTo>
                      <a:pt x="465" y="620"/>
                    </a:lnTo>
                    <a:lnTo>
                      <a:pt x="465" y="620"/>
                    </a:lnTo>
                    <a:lnTo>
                      <a:pt x="465" y="620"/>
                    </a:lnTo>
                    <a:lnTo>
                      <a:pt x="465" y="620"/>
                    </a:lnTo>
                    <a:cubicBezTo>
                      <a:pt x="465" y="620"/>
                      <a:pt x="433" y="620"/>
                      <a:pt x="433" y="589"/>
                    </a:cubicBezTo>
                    <a:lnTo>
                      <a:pt x="433" y="589"/>
                    </a:lnTo>
                    <a:lnTo>
                      <a:pt x="433" y="589"/>
                    </a:lnTo>
                    <a:cubicBezTo>
                      <a:pt x="403" y="589"/>
                      <a:pt x="403" y="589"/>
                      <a:pt x="403" y="558"/>
                    </a:cubicBezTo>
                    <a:cubicBezTo>
                      <a:pt x="403" y="558"/>
                      <a:pt x="372" y="558"/>
                      <a:pt x="372" y="527"/>
                    </a:cubicBezTo>
                    <a:lnTo>
                      <a:pt x="372" y="527"/>
                    </a:lnTo>
                    <a:lnTo>
                      <a:pt x="372" y="527"/>
                    </a:lnTo>
                    <a:lnTo>
                      <a:pt x="372" y="527"/>
                    </a:lnTo>
                    <a:cubicBezTo>
                      <a:pt x="372" y="527"/>
                      <a:pt x="372" y="527"/>
                      <a:pt x="372" y="496"/>
                    </a:cubicBezTo>
                    <a:lnTo>
                      <a:pt x="372" y="496"/>
                    </a:lnTo>
                    <a:lnTo>
                      <a:pt x="341" y="465"/>
                    </a:lnTo>
                    <a:cubicBezTo>
                      <a:pt x="341" y="434"/>
                      <a:pt x="341" y="434"/>
                      <a:pt x="341" y="434"/>
                    </a:cubicBezTo>
                    <a:lnTo>
                      <a:pt x="341" y="434"/>
                    </a:lnTo>
                    <a:cubicBezTo>
                      <a:pt x="341" y="403"/>
                      <a:pt x="341" y="403"/>
                      <a:pt x="341" y="403"/>
                    </a:cubicBezTo>
                    <a:lnTo>
                      <a:pt x="341" y="403"/>
                    </a:lnTo>
                    <a:lnTo>
                      <a:pt x="341" y="403"/>
                    </a:lnTo>
                    <a:lnTo>
                      <a:pt x="341" y="372"/>
                    </a:lnTo>
                    <a:lnTo>
                      <a:pt x="341" y="372"/>
                    </a:lnTo>
                    <a:lnTo>
                      <a:pt x="341" y="372"/>
                    </a:lnTo>
                    <a:lnTo>
                      <a:pt x="372" y="341"/>
                    </a:lnTo>
                    <a:lnTo>
                      <a:pt x="372" y="341"/>
                    </a:lnTo>
                    <a:lnTo>
                      <a:pt x="372" y="341"/>
                    </a:lnTo>
                    <a:lnTo>
                      <a:pt x="372" y="341"/>
                    </a:lnTo>
                    <a:lnTo>
                      <a:pt x="372" y="341"/>
                    </a:lnTo>
                    <a:lnTo>
                      <a:pt x="372" y="341"/>
                    </a:lnTo>
                    <a:cubicBezTo>
                      <a:pt x="372" y="310"/>
                      <a:pt x="372" y="310"/>
                      <a:pt x="372" y="310"/>
                    </a:cubicBezTo>
                    <a:lnTo>
                      <a:pt x="372" y="310"/>
                    </a:lnTo>
                    <a:cubicBezTo>
                      <a:pt x="372" y="279"/>
                      <a:pt x="372" y="279"/>
                      <a:pt x="372" y="279"/>
                    </a:cubicBezTo>
                    <a:cubicBezTo>
                      <a:pt x="403" y="248"/>
                      <a:pt x="403" y="248"/>
                      <a:pt x="403" y="248"/>
                    </a:cubicBezTo>
                    <a:lnTo>
                      <a:pt x="403" y="248"/>
                    </a:lnTo>
                    <a:lnTo>
                      <a:pt x="403" y="248"/>
                    </a:lnTo>
                    <a:cubicBezTo>
                      <a:pt x="433" y="248"/>
                      <a:pt x="433" y="248"/>
                      <a:pt x="433" y="217"/>
                    </a:cubicBezTo>
                    <a:cubicBezTo>
                      <a:pt x="433" y="217"/>
                      <a:pt x="465" y="217"/>
                      <a:pt x="465" y="186"/>
                    </a:cubicBezTo>
                    <a:lnTo>
                      <a:pt x="496" y="186"/>
                    </a:lnTo>
                    <a:lnTo>
                      <a:pt x="496" y="186"/>
                    </a:lnTo>
                    <a:lnTo>
                      <a:pt x="527" y="186"/>
                    </a:lnTo>
                    <a:lnTo>
                      <a:pt x="527" y="186"/>
                    </a:lnTo>
                    <a:lnTo>
                      <a:pt x="527" y="186"/>
                    </a:lnTo>
                    <a:cubicBezTo>
                      <a:pt x="527" y="155"/>
                      <a:pt x="527" y="155"/>
                      <a:pt x="527" y="155"/>
                    </a:cubicBezTo>
                    <a:lnTo>
                      <a:pt x="527" y="124"/>
                    </a:lnTo>
                    <a:lnTo>
                      <a:pt x="527" y="124"/>
                    </a:lnTo>
                    <a:lnTo>
                      <a:pt x="527" y="124"/>
                    </a:lnTo>
                    <a:lnTo>
                      <a:pt x="527" y="124"/>
                    </a:lnTo>
                    <a:lnTo>
                      <a:pt x="496" y="124"/>
                    </a:lnTo>
                    <a:lnTo>
                      <a:pt x="465" y="124"/>
                    </a:lnTo>
                    <a:cubicBezTo>
                      <a:pt x="465" y="124"/>
                      <a:pt x="465" y="124"/>
                      <a:pt x="433" y="124"/>
                    </a:cubicBezTo>
                    <a:lnTo>
                      <a:pt x="433" y="124"/>
                    </a:lnTo>
                    <a:cubicBezTo>
                      <a:pt x="403" y="124"/>
                      <a:pt x="372" y="124"/>
                      <a:pt x="372" y="93"/>
                    </a:cubicBezTo>
                    <a:lnTo>
                      <a:pt x="372" y="62"/>
                    </a:lnTo>
                    <a:lnTo>
                      <a:pt x="372" y="62"/>
                    </a:lnTo>
                    <a:lnTo>
                      <a:pt x="372" y="31"/>
                    </a:lnTo>
                    <a:lnTo>
                      <a:pt x="372" y="31"/>
                    </a:lnTo>
                    <a:lnTo>
                      <a:pt x="341" y="31"/>
                    </a:lnTo>
                    <a:cubicBezTo>
                      <a:pt x="341" y="31"/>
                      <a:pt x="309" y="31"/>
                      <a:pt x="309" y="0"/>
                    </a:cubicBezTo>
                    <a:lnTo>
                      <a:pt x="309" y="0"/>
                    </a:lnTo>
                    <a:lnTo>
                      <a:pt x="309" y="31"/>
                    </a:lnTo>
                    <a:cubicBezTo>
                      <a:pt x="309" y="31"/>
                      <a:pt x="309" y="31"/>
                      <a:pt x="279" y="31"/>
                    </a:cubicBezTo>
                    <a:cubicBezTo>
                      <a:pt x="279" y="62"/>
                      <a:pt x="279" y="62"/>
                      <a:pt x="279" y="62"/>
                    </a:cubicBezTo>
                    <a:lnTo>
                      <a:pt x="279" y="62"/>
                    </a:lnTo>
                    <a:lnTo>
                      <a:pt x="279" y="62"/>
                    </a:lnTo>
                    <a:cubicBezTo>
                      <a:pt x="279" y="93"/>
                      <a:pt x="248" y="124"/>
                      <a:pt x="186" y="124"/>
                    </a:cubicBezTo>
                    <a:cubicBezTo>
                      <a:pt x="155" y="124"/>
                      <a:pt x="155" y="155"/>
                      <a:pt x="155" y="155"/>
                    </a:cubicBezTo>
                    <a:cubicBezTo>
                      <a:pt x="155" y="186"/>
                      <a:pt x="124" y="217"/>
                      <a:pt x="124" y="248"/>
                    </a:cubicBezTo>
                    <a:cubicBezTo>
                      <a:pt x="124" y="248"/>
                      <a:pt x="124" y="248"/>
                      <a:pt x="124" y="279"/>
                    </a:cubicBezTo>
                    <a:lnTo>
                      <a:pt x="92" y="279"/>
                    </a:lnTo>
                    <a:cubicBezTo>
                      <a:pt x="92" y="310"/>
                      <a:pt x="92" y="310"/>
                      <a:pt x="92" y="310"/>
                    </a:cubicBezTo>
                    <a:cubicBezTo>
                      <a:pt x="62" y="310"/>
                      <a:pt x="62" y="310"/>
                      <a:pt x="62" y="310"/>
                    </a:cubicBezTo>
                    <a:lnTo>
                      <a:pt x="62" y="310"/>
                    </a:lnTo>
                    <a:cubicBezTo>
                      <a:pt x="62" y="279"/>
                      <a:pt x="31" y="279"/>
                      <a:pt x="31" y="248"/>
                    </a:cubicBezTo>
                    <a:lnTo>
                      <a:pt x="31" y="248"/>
                    </a:lnTo>
                    <a:lnTo>
                      <a:pt x="31" y="248"/>
                    </a:lnTo>
                    <a:lnTo>
                      <a:pt x="31" y="248"/>
                    </a:lnTo>
                    <a:cubicBezTo>
                      <a:pt x="31" y="248"/>
                      <a:pt x="31" y="248"/>
                      <a:pt x="0" y="248"/>
                    </a:cubicBezTo>
                    <a:lnTo>
                      <a:pt x="0" y="248"/>
                    </a:lnTo>
                    <a:cubicBezTo>
                      <a:pt x="0" y="279"/>
                      <a:pt x="0" y="279"/>
                      <a:pt x="0" y="279"/>
                    </a:cubicBezTo>
                    <a:lnTo>
                      <a:pt x="0" y="279"/>
                    </a:lnTo>
                    <a:lnTo>
                      <a:pt x="0" y="310"/>
                    </a:lnTo>
                    <a:lnTo>
                      <a:pt x="0" y="310"/>
                    </a:lnTo>
                    <a:cubicBezTo>
                      <a:pt x="0" y="310"/>
                      <a:pt x="31" y="341"/>
                      <a:pt x="62" y="372"/>
                    </a:cubicBezTo>
                    <a:lnTo>
                      <a:pt x="62" y="372"/>
                    </a:lnTo>
                    <a:cubicBezTo>
                      <a:pt x="62" y="403"/>
                      <a:pt x="62" y="403"/>
                      <a:pt x="62" y="434"/>
                    </a:cubicBezTo>
                    <a:lnTo>
                      <a:pt x="92" y="434"/>
                    </a:lnTo>
                    <a:lnTo>
                      <a:pt x="92" y="465"/>
                    </a:lnTo>
                    <a:cubicBezTo>
                      <a:pt x="92" y="465"/>
                      <a:pt x="92" y="465"/>
                      <a:pt x="124" y="465"/>
                    </a:cubicBezTo>
                    <a:cubicBezTo>
                      <a:pt x="124" y="496"/>
                      <a:pt x="124" y="527"/>
                      <a:pt x="124" y="527"/>
                    </a:cubicBezTo>
                    <a:cubicBezTo>
                      <a:pt x="124" y="527"/>
                      <a:pt x="124" y="527"/>
                      <a:pt x="124" y="558"/>
                    </a:cubicBezTo>
                    <a:lnTo>
                      <a:pt x="155" y="589"/>
                    </a:lnTo>
                    <a:cubicBezTo>
                      <a:pt x="186" y="620"/>
                      <a:pt x="186" y="620"/>
                      <a:pt x="186" y="651"/>
                    </a:cubicBezTo>
                    <a:cubicBezTo>
                      <a:pt x="186" y="682"/>
                      <a:pt x="186" y="682"/>
                      <a:pt x="186" y="682"/>
                    </a:cubicBezTo>
                    <a:lnTo>
                      <a:pt x="186" y="682"/>
                    </a:lnTo>
                    <a:lnTo>
                      <a:pt x="186" y="682"/>
                    </a:lnTo>
                    <a:cubicBezTo>
                      <a:pt x="186" y="682"/>
                      <a:pt x="186" y="682"/>
                      <a:pt x="217" y="713"/>
                    </a:cubicBezTo>
                    <a:cubicBezTo>
                      <a:pt x="217" y="713"/>
                      <a:pt x="217" y="743"/>
                      <a:pt x="248" y="743"/>
                    </a:cubicBezTo>
                    <a:cubicBezTo>
                      <a:pt x="248" y="775"/>
                      <a:pt x="248" y="806"/>
                      <a:pt x="248" y="806"/>
                    </a:cubicBezTo>
                    <a:cubicBezTo>
                      <a:pt x="248" y="837"/>
                      <a:pt x="248" y="837"/>
                      <a:pt x="248" y="837"/>
                    </a:cubicBezTo>
                    <a:cubicBezTo>
                      <a:pt x="248" y="868"/>
                      <a:pt x="248" y="868"/>
                      <a:pt x="279" y="868"/>
                    </a:cubicBezTo>
                    <a:lnTo>
                      <a:pt x="279" y="868"/>
                    </a:lnTo>
                    <a:lnTo>
                      <a:pt x="309" y="899"/>
                    </a:lnTo>
                    <a:cubicBezTo>
                      <a:pt x="341" y="899"/>
                      <a:pt x="341" y="930"/>
                      <a:pt x="341" y="930"/>
                    </a:cubicBezTo>
                    <a:cubicBezTo>
                      <a:pt x="372" y="930"/>
                      <a:pt x="372" y="960"/>
                      <a:pt x="372" y="960"/>
                    </a:cubicBezTo>
                    <a:cubicBezTo>
                      <a:pt x="403" y="960"/>
                      <a:pt x="433" y="992"/>
                      <a:pt x="433" y="992"/>
                    </a:cubicBezTo>
                    <a:cubicBezTo>
                      <a:pt x="433" y="992"/>
                      <a:pt x="433" y="992"/>
                      <a:pt x="465" y="992"/>
                    </a:cubicBezTo>
                    <a:lnTo>
                      <a:pt x="496" y="1023"/>
                    </a:lnTo>
                    <a:cubicBezTo>
                      <a:pt x="496" y="1054"/>
                      <a:pt x="496" y="1054"/>
                      <a:pt x="527" y="1054"/>
                    </a:cubicBezTo>
                    <a:lnTo>
                      <a:pt x="527" y="1054"/>
                    </a:lnTo>
                    <a:cubicBezTo>
                      <a:pt x="557" y="1084"/>
                      <a:pt x="557" y="1084"/>
                      <a:pt x="557" y="1116"/>
                    </a:cubicBezTo>
                    <a:cubicBezTo>
                      <a:pt x="589" y="1116"/>
                      <a:pt x="589" y="1147"/>
                      <a:pt x="589" y="1208"/>
                    </a:cubicBezTo>
                    <a:lnTo>
                      <a:pt x="589" y="1208"/>
                    </a:lnTo>
                    <a:lnTo>
                      <a:pt x="589" y="1240"/>
                    </a:lnTo>
                    <a:lnTo>
                      <a:pt x="589" y="1271"/>
                    </a:lnTo>
                    <a:lnTo>
                      <a:pt x="589" y="1271"/>
                    </a:lnTo>
                    <a:lnTo>
                      <a:pt x="589" y="1271"/>
                    </a:lnTo>
                    <a:cubicBezTo>
                      <a:pt x="589" y="1271"/>
                      <a:pt x="589" y="1302"/>
                      <a:pt x="589" y="1332"/>
                    </a:cubicBezTo>
                    <a:cubicBezTo>
                      <a:pt x="589" y="1364"/>
                      <a:pt x="589" y="1364"/>
                      <a:pt x="589" y="1395"/>
                    </a:cubicBezTo>
                    <a:lnTo>
                      <a:pt x="589" y="1395"/>
                    </a:lnTo>
                    <a:cubicBezTo>
                      <a:pt x="589" y="1426"/>
                      <a:pt x="589" y="1426"/>
                      <a:pt x="557" y="1426"/>
                    </a:cubicBezTo>
                    <a:cubicBezTo>
                      <a:pt x="557" y="1456"/>
                      <a:pt x="557" y="1456"/>
                      <a:pt x="557" y="1456"/>
                    </a:cubicBezTo>
                    <a:cubicBezTo>
                      <a:pt x="589" y="1456"/>
                      <a:pt x="557" y="1488"/>
                      <a:pt x="557" y="1519"/>
                    </a:cubicBezTo>
                    <a:lnTo>
                      <a:pt x="557" y="1519"/>
                    </a:lnTo>
                    <a:cubicBezTo>
                      <a:pt x="557" y="1519"/>
                      <a:pt x="557" y="1519"/>
                      <a:pt x="557" y="1550"/>
                    </a:cubicBezTo>
                    <a:lnTo>
                      <a:pt x="557" y="1550"/>
                    </a:lnTo>
                    <a:cubicBezTo>
                      <a:pt x="557" y="1580"/>
                      <a:pt x="557" y="1580"/>
                      <a:pt x="557" y="1612"/>
                    </a:cubicBezTo>
                    <a:lnTo>
                      <a:pt x="557" y="1643"/>
                    </a:lnTo>
                    <a:cubicBezTo>
                      <a:pt x="557" y="1643"/>
                      <a:pt x="557" y="1643"/>
                      <a:pt x="557" y="1674"/>
                    </a:cubicBezTo>
                    <a:lnTo>
                      <a:pt x="557" y="1704"/>
                    </a:lnTo>
                    <a:cubicBezTo>
                      <a:pt x="557" y="1704"/>
                      <a:pt x="557" y="1736"/>
                      <a:pt x="527" y="1736"/>
                    </a:cubicBezTo>
                    <a:lnTo>
                      <a:pt x="527" y="1767"/>
                    </a:lnTo>
                    <a:cubicBezTo>
                      <a:pt x="527" y="1798"/>
                      <a:pt x="527" y="1798"/>
                      <a:pt x="527" y="1798"/>
                    </a:cubicBezTo>
                    <a:lnTo>
                      <a:pt x="527" y="1798"/>
                    </a:lnTo>
                    <a:lnTo>
                      <a:pt x="527" y="1798"/>
                    </a:lnTo>
                    <a:lnTo>
                      <a:pt x="527" y="1828"/>
                    </a:lnTo>
                    <a:lnTo>
                      <a:pt x="527" y="1828"/>
                    </a:lnTo>
                    <a:cubicBezTo>
                      <a:pt x="527" y="1828"/>
                      <a:pt x="527" y="1828"/>
                      <a:pt x="527" y="1860"/>
                    </a:cubicBezTo>
                    <a:cubicBezTo>
                      <a:pt x="527" y="1860"/>
                      <a:pt x="527" y="1891"/>
                      <a:pt x="496" y="1891"/>
                    </a:cubicBezTo>
                    <a:lnTo>
                      <a:pt x="496" y="1922"/>
                    </a:lnTo>
                    <a:cubicBezTo>
                      <a:pt x="496" y="1922"/>
                      <a:pt x="496" y="1922"/>
                      <a:pt x="496" y="1952"/>
                    </a:cubicBezTo>
                    <a:cubicBezTo>
                      <a:pt x="496" y="1952"/>
                      <a:pt x="496" y="1952"/>
                      <a:pt x="496" y="1984"/>
                    </a:cubicBezTo>
                    <a:cubicBezTo>
                      <a:pt x="527" y="1984"/>
                      <a:pt x="496" y="2046"/>
                      <a:pt x="496" y="2046"/>
                    </a:cubicBezTo>
                    <a:lnTo>
                      <a:pt x="496" y="2076"/>
                    </a:lnTo>
                    <a:cubicBezTo>
                      <a:pt x="496" y="2076"/>
                      <a:pt x="496" y="2108"/>
                      <a:pt x="496" y="2139"/>
                    </a:cubicBezTo>
                    <a:lnTo>
                      <a:pt x="496" y="2139"/>
                    </a:lnTo>
                    <a:cubicBezTo>
                      <a:pt x="496" y="2139"/>
                      <a:pt x="496" y="2139"/>
                      <a:pt x="496" y="2169"/>
                    </a:cubicBezTo>
                    <a:cubicBezTo>
                      <a:pt x="496" y="2169"/>
                      <a:pt x="496" y="2200"/>
                      <a:pt x="465" y="2232"/>
                    </a:cubicBezTo>
                    <a:lnTo>
                      <a:pt x="433" y="2263"/>
                    </a:lnTo>
                    <a:lnTo>
                      <a:pt x="433" y="2293"/>
                    </a:lnTo>
                    <a:lnTo>
                      <a:pt x="433" y="2293"/>
                    </a:lnTo>
                    <a:cubicBezTo>
                      <a:pt x="433" y="2293"/>
                      <a:pt x="433" y="2293"/>
                      <a:pt x="433" y="2324"/>
                    </a:cubicBezTo>
                    <a:lnTo>
                      <a:pt x="403" y="2324"/>
                    </a:lnTo>
                    <a:lnTo>
                      <a:pt x="403" y="2324"/>
                    </a:lnTo>
                    <a:cubicBezTo>
                      <a:pt x="403" y="2356"/>
                      <a:pt x="403" y="2356"/>
                      <a:pt x="403" y="2356"/>
                    </a:cubicBezTo>
                    <a:lnTo>
                      <a:pt x="403" y="2356"/>
                    </a:lnTo>
                    <a:cubicBezTo>
                      <a:pt x="403" y="2387"/>
                      <a:pt x="403" y="2387"/>
                      <a:pt x="403" y="2417"/>
                    </a:cubicBezTo>
                    <a:lnTo>
                      <a:pt x="403" y="2417"/>
                    </a:lnTo>
                    <a:lnTo>
                      <a:pt x="403" y="2448"/>
                    </a:lnTo>
                    <a:cubicBezTo>
                      <a:pt x="403" y="2448"/>
                      <a:pt x="433" y="2480"/>
                      <a:pt x="403" y="2511"/>
                    </a:cubicBezTo>
                    <a:cubicBezTo>
                      <a:pt x="403" y="2541"/>
                      <a:pt x="372" y="2572"/>
                      <a:pt x="372" y="2572"/>
                    </a:cubicBezTo>
                    <a:lnTo>
                      <a:pt x="372" y="2572"/>
                    </a:lnTo>
                    <a:cubicBezTo>
                      <a:pt x="403" y="2572"/>
                      <a:pt x="403" y="2572"/>
                      <a:pt x="403" y="2572"/>
                    </a:cubicBezTo>
                    <a:lnTo>
                      <a:pt x="433" y="2572"/>
                    </a:lnTo>
                    <a:lnTo>
                      <a:pt x="433" y="2572"/>
                    </a:lnTo>
                    <a:lnTo>
                      <a:pt x="433" y="2572"/>
                    </a:lnTo>
                    <a:lnTo>
                      <a:pt x="433" y="2572"/>
                    </a:lnTo>
                    <a:cubicBezTo>
                      <a:pt x="465" y="2604"/>
                      <a:pt x="465" y="2604"/>
                      <a:pt x="465" y="2604"/>
                    </a:cubicBezTo>
                    <a:cubicBezTo>
                      <a:pt x="465" y="2604"/>
                      <a:pt x="433" y="2572"/>
                      <a:pt x="433" y="25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Freeform 161"/>
              <p:cNvSpPr>
                <a:spLocks noChangeArrowheads="1"/>
              </p:cNvSpPr>
              <p:nvPr/>
            </p:nvSpPr>
            <p:spPr bwMode="auto">
              <a:xfrm>
                <a:off x="2184400" y="3810000"/>
                <a:ext cx="33338" cy="34925"/>
              </a:xfrm>
              <a:custGeom>
                <a:avLst/>
                <a:gdLst>
                  <a:gd name="T0" fmla="*/ 92 w 93"/>
                  <a:gd name="T1" fmla="*/ 63 h 95"/>
                  <a:gd name="T2" fmla="*/ 92 w 93"/>
                  <a:gd name="T3" fmla="*/ 63 h 95"/>
                  <a:gd name="T4" fmla="*/ 31 w 93"/>
                  <a:gd name="T5" fmla="*/ 31 h 95"/>
                  <a:gd name="T6" fmla="*/ 31 w 93"/>
                  <a:gd name="T7" fmla="*/ 0 h 95"/>
                  <a:gd name="T8" fmla="*/ 31 w 93"/>
                  <a:gd name="T9" fmla="*/ 0 h 95"/>
                  <a:gd name="T10" fmla="*/ 31 w 93"/>
                  <a:gd name="T11" fmla="*/ 0 h 95"/>
                  <a:gd name="T12" fmla="*/ 0 w 93"/>
                  <a:gd name="T13" fmla="*/ 0 h 95"/>
                  <a:gd name="T14" fmla="*/ 0 w 93"/>
                  <a:gd name="T15" fmla="*/ 0 h 95"/>
                  <a:gd name="T16" fmla="*/ 31 w 93"/>
                  <a:gd name="T17" fmla="*/ 63 h 95"/>
                  <a:gd name="T18" fmla="*/ 31 w 93"/>
                  <a:gd name="T19" fmla="*/ 94 h 95"/>
                  <a:gd name="T20" fmla="*/ 31 w 93"/>
                  <a:gd name="T21" fmla="*/ 94 h 95"/>
                  <a:gd name="T22" fmla="*/ 62 w 93"/>
                  <a:gd name="T23" fmla="*/ 94 h 95"/>
                  <a:gd name="T24" fmla="*/ 92 w 93"/>
                  <a:gd name="T25" fmla="*/ 94 h 95"/>
                  <a:gd name="T26" fmla="*/ 92 w 93"/>
                  <a:gd name="T27" fmla="*/ 94 h 95"/>
                  <a:gd name="T28" fmla="*/ 92 w 93"/>
                  <a:gd name="T29" fmla="*/ 94 h 95"/>
                  <a:gd name="T30" fmla="*/ 92 w 93"/>
                  <a:gd name="T31" fmla="*/ 6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3" h="95">
                    <a:moveTo>
                      <a:pt x="92" y="63"/>
                    </a:moveTo>
                    <a:lnTo>
                      <a:pt x="92" y="63"/>
                    </a:lnTo>
                    <a:cubicBezTo>
                      <a:pt x="62" y="63"/>
                      <a:pt x="62" y="63"/>
                      <a:pt x="31" y="31"/>
                    </a:cubicBezTo>
                    <a:cubicBezTo>
                      <a:pt x="31" y="31"/>
                      <a:pt x="31" y="31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ubicBezTo>
                      <a:pt x="31" y="0"/>
                      <a:pt x="31" y="31"/>
                      <a:pt x="31" y="63"/>
                    </a:cubicBezTo>
                    <a:cubicBezTo>
                      <a:pt x="31" y="63"/>
                      <a:pt x="31" y="63"/>
                      <a:pt x="31" y="94"/>
                    </a:cubicBezTo>
                    <a:lnTo>
                      <a:pt x="31" y="94"/>
                    </a:lnTo>
                    <a:lnTo>
                      <a:pt x="62" y="94"/>
                    </a:lnTo>
                    <a:cubicBezTo>
                      <a:pt x="92" y="94"/>
                      <a:pt x="92" y="94"/>
                      <a:pt x="92" y="94"/>
                    </a:cubicBezTo>
                    <a:lnTo>
                      <a:pt x="92" y="94"/>
                    </a:lnTo>
                    <a:lnTo>
                      <a:pt x="92" y="94"/>
                    </a:lnTo>
                    <a:cubicBezTo>
                      <a:pt x="92" y="63"/>
                      <a:pt x="92" y="63"/>
                      <a:pt x="92" y="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Freeform 162"/>
              <p:cNvSpPr>
                <a:spLocks noChangeArrowheads="1"/>
              </p:cNvSpPr>
              <p:nvPr/>
            </p:nvSpPr>
            <p:spPr bwMode="auto">
              <a:xfrm>
                <a:off x="2051050" y="2751138"/>
                <a:ext cx="1588" cy="11112"/>
              </a:xfrm>
              <a:custGeom>
                <a:avLst/>
                <a:gdLst>
                  <a:gd name="T0" fmla="*/ 0 w 1"/>
                  <a:gd name="T1" fmla="*/ 31 h 32"/>
                  <a:gd name="T2" fmla="*/ 0 w 1"/>
                  <a:gd name="T3" fmla="*/ 31 h 32"/>
                  <a:gd name="T4" fmla="*/ 0 w 1"/>
                  <a:gd name="T5" fmla="*/ 31 h 32"/>
                  <a:gd name="T6" fmla="*/ 0 w 1"/>
                  <a:gd name="T7" fmla="*/ 0 h 32"/>
                  <a:gd name="T8" fmla="*/ 0 w 1"/>
                  <a:gd name="T9" fmla="*/ 0 h 32"/>
                  <a:gd name="T10" fmla="*/ 0 w 1"/>
                  <a:gd name="T11" fmla="*/ 0 h 32"/>
                  <a:gd name="T12" fmla="*/ 0 w 1"/>
                  <a:gd name="T13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2">
                    <a:moveTo>
                      <a:pt x="0" y="31"/>
                    </a:moveTo>
                    <a:lnTo>
                      <a:pt x="0" y="31"/>
                    </a:lnTo>
                    <a:lnTo>
                      <a:pt x="0" y="3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Freeform 163"/>
              <p:cNvSpPr>
                <a:spLocks noChangeArrowheads="1"/>
              </p:cNvSpPr>
              <p:nvPr/>
            </p:nvSpPr>
            <p:spPr bwMode="auto">
              <a:xfrm>
                <a:off x="2239963" y="3867150"/>
                <a:ext cx="1587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Freeform 164"/>
              <p:cNvSpPr>
                <a:spLocks noChangeArrowheads="1"/>
              </p:cNvSpPr>
              <p:nvPr/>
            </p:nvSpPr>
            <p:spPr bwMode="auto">
              <a:xfrm>
                <a:off x="2217738" y="3654425"/>
                <a:ext cx="11112" cy="22225"/>
              </a:xfrm>
              <a:custGeom>
                <a:avLst/>
                <a:gdLst>
                  <a:gd name="T0" fmla="*/ 0 w 33"/>
                  <a:gd name="T1" fmla="*/ 31 h 62"/>
                  <a:gd name="T2" fmla="*/ 0 w 33"/>
                  <a:gd name="T3" fmla="*/ 31 h 62"/>
                  <a:gd name="T4" fmla="*/ 32 w 33"/>
                  <a:gd name="T5" fmla="*/ 61 h 62"/>
                  <a:gd name="T6" fmla="*/ 32 w 33"/>
                  <a:gd name="T7" fmla="*/ 61 h 62"/>
                  <a:gd name="T8" fmla="*/ 32 w 33"/>
                  <a:gd name="T9" fmla="*/ 61 h 62"/>
                  <a:gd name="T10" fmla="*/ 32 w 33"/>
                  <a:gd name="T11" fmla="*/ 31 h 62"/>
                  <a:gd name="T12" fmla="*/ 32 w 33"/>
                  <a:gd name="T13" fmla="*/ 31 h 62"/>
                  <a:gd name="T14" fmla="*/ 32 w 33"/>
                  <a:gd name="T15" fmla="*/ 31 h 62"/>
                  <a:gd name="T16" fmla="*/ 0 w 33"/>
                  <a:gd name="T17" fmla="*/ 0 h 62"/>
                  <a:gd name="T18" fmla="*/ 0 w 33"/>
                  <a:gd name="T19" fmla="*/ 0 h 62"/>
                  <a:gd name="T20" fmla="*/ 0 w 33"/>
                  <a:gd name="T21" fmla="*/ 0 h 62"/>
                  <a:gd name="T22" fmla="*/ 0 w 33"/>
                  <a:gd name="T23" fmla="*/ 0 h 62"/>
                  <a:gd name="T24" fmla="*/ 0 w 33"/>
                  <a:gd name="T25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62">
                    <a:moveTo>
                      <a:pt x="0" y="31"/>
                    </a:moveTo>
                    <a:lnTo>
                      <a:pt x="0" y="31"/>
                    </a:lnTo>
                    <a:lnTo>
                      <a:pt x="32" y="61"/>
                    </a:lnTo>
                    <a:lnTo>
                      <a:pt x="32" y="61"/>
                    </a:lnTo>
                    <a:lnTo>
                      <a:pt x="32" y="61"/>
                    </a:lnTo>
                    <a:cubicBezTo>
                      <a:pt x="32" y="61"/>
                      <a:pt x="32" y="61"/>
                      <a:pt x="32" y="31"/>
                    </a:cubicBezTo>
                    <a:lnTo>
                      <a:pt x="32" y="31"/>
                    </a:lnTo>
                    <a:lnTo>
                      <a:pt x="32" y="31"/>
                    </a:lnTo>
                    <a:cubicBezTo>
                      <a:pt x="0" y="31"/>
                      <a:pt x="0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Freeform 165"/>
              <p:cNvSpPr>
                <a:spLocks noChangeArrowheads="1"/>
              </p:cNvSpPr>
              <p:nvPr/>
            </p:nvSpPr>
            <p:spPr bwMode="auto">
              <a:xfrm>
                <a:off x="2173288" y="3687763"/>
                <a:ext cx="57150" cy="88900"/>
              </a:xfrm>
              <a:custGeom>
                <a:avLst/>
                <a:gdLst>
                  <a:gd name="T0" fmla="*/ 63 w 157"/>
                  <a:gd name="T1" fmla="*/ 248 h 249"/>
                  <a:gd name="T2" fmla="*/ 63 w 157"/>
                  <a:gd name="T3" fmla="*/ 248 h 249"/>
                  <a:gd name="T4" fmla="*/ 63 w 157"/>
                  <a:gd name="T5" fmla="*/ 248 h 249"/>
                  <a:gd name="T6" fmla="*/ 94 w 157"/>
                  <a:gd name="T7" fmla="*/ 248 h 249"/>
                  <a:gd name="T8" fmla="*/ 94 w 157"/>
                  <a:gd name="T9" fmla="*/ 248 h 249"/>
                  <a:gd name="T10" fmla="*/ 124 w 157"/>
                  <a:gd name="T11" fmla="*/ 217 h 249"/>
                  <a:gd name="T12" fmla="*/ 124 w 157"/>
                  <a:gd name="T13" fmla="*/ 217 h 249"/>
                  <a:gd name="T14" fmla="*/ 124 w 157"/>
                  <a:gd name="T15" fmla="*/ 217 h 249"/>
                  <a:gd name="T16" fmla="*/ 124 w 157"/>
                  <a:gd name="T17" fmla="*/ 217 h 249"/>
                  <a:gd name="T18" fmla="*/ 124 w 157"/>
                  <a:gd name="T19" fmla="*/ 187 h 249"/>
                  <a:gd name="T20" fmla="*/ 124 w 157"/>
                  <a:gd name="T21" fmla="*/ 156 h 249"/>
                  <a:gd name="T22" fmla="*/ 124 w 157"/>
                  <a:gd name="T23" fmla="*/ 124 h 249"/>
                  <a:gd name="T24" fmla="*/ 124 w 157"/>
                  <a:gd name="T25" fmla="*/ 124 h 249"/>
                  <a:gd name="T26" fmla="*/ 124 w 157"/>
                  <a:gd name="T27" fmla="*/ 124 h 249"/>
                  <a:gd name="T28" fmla="*/ 156 w 157"/>
                  <a:gd name="T29" fmla="*/ 93 h 249"/>
                  <a:gd name="T30" fmla="*/ 156 w 157"/>
                  <a:gd name="T31" fmla="*/ 93 h 249"/>
                  <a:gd name="T32" fmla="*/ 156 w 157"/>
                  <a:gd name="T33" fmla="*/ 93 h 249"/>
                  <a:gd name="T34" fmla="*/ 156 w 157"/>
                  <a:gd name="T35" fmla="*/ 93 h 249"/>
                  <a:gd name="T36" fmla="*/ 156 w 157"/>
                  <a:gd name="T37" fmla="*/ 63 h 249"/>
                  <a:gd name="T38" fmla="*/ 156 w 157"/>
                  <a:gd name="T39" fmla="*/ 63 h 249"/>
                  <a:gd name="T40" fmla="*/ 156 w 157"/>
                  <a:gd name="T41" fmla="*/ 63 h 249"/>
                  <a:gd name="T42" fmla="*/ 156 w 157"/>
                  <a:gd name="T43" fmla="*/ 32 h 249"/>
                  <a:gd name="T44" fmla="*/ 156 w 157"/>
                  <a:gd name="T45" fmla="*/ 32 h 249"/>
                  <a:gd name="T46" fmla="*/ 156 w 157"/>
                  <a:gd name="T47" fmla="*/ 32 h 249"/>
                  <a:gd name="T48" fmla="*/ 156 w 157"/>
                  <a:gd name="T49" fmla="*/ 0 h 249"/>
                  <a:gd name="T50" fmla="*/ 124 w 157"/>
                  <a:gd name="T51" fmla="*/ 32 h 249"/>
                  <a:gd name="T52" fmla="*/ 124 w 157"/>
                  <a:gd name="T53" fmla="*/ 32 h 249"/>
                  <a:gd name="T54" fmla="*/ 124 w 157"/>
                  <a:gd name="T55" fmla="*/ 63 h 249"/>
                  <a:gd name="T56" fmla="*/ 94 w 157"/>
                  <a:gd name="T57" fmla="*/ 63 h 249"/>
                  <a:gd name="T58" fmla="*/ 94 w 157"/>
                  <a:gd name="T59" fmla="*/ 63 h 249"/>
                  <a:gd name="T60" fmla="*/ 94 w 157"/>
                  <a:gd name="T61" fmla="*/ 93 h 249"/>
                  <a:gd name="T62" fmla="*/ 63 w 157"/>
                  <a:gd name="T63" fmla="*/ 63 h 249"/>
                  <a:gd name="T64" fmla="*/ 32 w 157"/>
                  <a:gd name="T65" fmla="*/ 93 h 249"/>
                  <a:gd name="T66" fmla="*/ 32 w 157"/>
                  <a:gd name="T67" fmla="*/ 93 h 249"/>
                  <a:gd name="T68" fmla="*/ 32 w 157"/>
                  <a:gd name="T69" fmla="*/ 93 h 249"/>
                  <a:gd name="T70" fmla="*/ 0 w 157"/>
                  <a:gd name="T71" fmla="*/ 93 h 249"/>
                  <a:gd name="T72" fmla="*/ 32 w 157"/>
                  <a:gd name="T73" fmla="*/ 93 h 249"/>
                  <a:gd name="T74" fmla="*/ 32 w 157"/>
                  <a:gd name="T75" fmla="*/ 93 h 249"/>
                  <a:gd name="T76" fmla="*/ 63 w 157"/>
                  <a:gd name="T77" fmla="*/ 124 h 249"/>
                  <a:gd name="T78" fmla="*/ 63 w 157"/>
                  <a:gd name="T79" fmla="*/ 156 h 249"/>
                  <a:gd name="T80" fmla="*/ 94 w 157"/>
                  <a:gd name="T81" fmla="*/ 187 h 249"/>
                  <a:gd name="T82" fmla="*/ 94 w 157"/>
                  <a:gd name="T83" fmla="*/ 217 h 249"/>
                  <a:gd name="T84" fmla="*/ 63 w 157"/>
                  <a:gd name="T85" fmla="*/ 217 h 249"/>
                  <a:gd name="T86" fmla="*/ 32 w 157"/>
                  <a:gd name="T87" fmla="*/ 217 h 249"/>
                  <a:gd name="T88" fmla="*/ 32 w 157"/>
                  <a:gd name="T89" fmla="*/ 217 h 249"/>
                  <a:gd name="T90" fmla="*/ 63 w 157"/>
                  <a:gd name="T91" fmla="*/ 248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7" h="249">
                    <a:moveTo>
                      <a:pt x="63" y="248"/>
                    </a:moveTo>
                    <a:lnTo>
                      <a:pt x="63" y="248"/>
                    </a:lnTo>
                    <a:lnTo>
                      <a:pt x="63" y="248"/>
                    </a:lnTo>
                    <a:cubicBezTo>
                      <a:pt x="94" y="248"/>
                      <a:pt x="94" y="248"/>
                      <a:pt x="94" y="248"/>
                    </a:cubicBezTo>
                    <a:lnTo>
                      <a:pt x="94" y="248"/>
                    </a:lnTo>
                    <a:cubicBezTo>
                      <a:pt x="94" y="217"/>
                      <a:pt x="94" y="217"/>
                      <a:pt x="124" y="217"/>
                    </a:cubicBezTo>
                    <a:lnTo>
                      <a:pt x="124" y="217"/>
                    </a:lnTo>
                    <a:lnTo>
                      <a:pt x="124" y="217"/>
                    </a:lnTo>
                    <a:lnTo>
                      <a:pt x="124" y="217"/>
                    </a:lnTo>
                    <a:cubicBezTo>
                      <a:pt x="124" y="187"/>
                      <a:pt x="124" y="187"/>
                      <a:pt x="124" y="187"/>
                    </a:cubicBezTo>
                    <a:cubicBezTo>
                      <a:pt x="124" y="156"/>
                      <a:pt x="124" y="156"/>
                      <a:pt x="124" y="156"/>
                    </a:cubicBezTo>
                    <a:cubicBezTo>
                      <a:pt x="124" y="124"/>
                      <a:pt x="124" y="124"/>
                      <a:pt x="124" y="124"/>
                    </a:cubicBezTo>
                    <a:lnTo>
                      <a:pt x="124" y="124"/>
                    </a:lnTo>
                    <a:lnTo>
                      <a:pt x="124" y="124"/>
                    </a:lnTo>
                    <a:lnTo>
                      <a:pt x="156" y="93"/>
                    </a:lnTo>
                    <a:lnTo>
                      <a:pt x="156" y="93"/>
                    </a:lnTo>
                    <a:lnTo>
                      <a:pt x="156" y="93"/>
                    </a:lnTo>
                    <a:lnTo>
                      <a:pt x="156" y="93"/>
                    </a:lnTo>
                    <a:lnTo>
                      <a:pt x="156" y="63"/>
                    </a:lnTo>
                    <a:lnTo>
                      <a:pt x="156" y="63"/>
                    </a:lnTo>
                    <a:lnTo>
                      <a:pt x="156" y="63"/>
                    </a:lnTo>
                    <a:cubicBezTo>
                      <a:pt x="156" y="63"/>
                      <a:pt x="156" y="63"/>
                      <a:pt x="156" y="32"/>
                    </a:cubicBezTo>
                    <a:lnTo>
                      <a:pt x="156" y="32"/>
                    </a:lnTo>
                    <a:lnTo>
                      <a:pt x="156" y="32"/>
                    </a:lnTo>
                    <a:cubicBezTo>
                      <a:pt x="156" y="32"/>
                      <a:pt x="156" y="32"/>
                      <a:pt x="156" y="0"/>
                    </a:cubicBezTo>
                    <a:cubicBezTo>
                      <a:pt x="124" y="32"/>
                      <a:pt x="124" y="32"/>
                      <a:pt x="124" y="32"/>
                    </a:cubicBezTo>
                    <a:lnTo>
                      <a:pt x="124" y="32"/>
                    </a:lnTo>
                    <a:cubicBezTo>
                      <a:pt x="124" y="63"/>
                      <a:pt x="124" y="63"/>
                      <a:pt x="124" y="63"/>
                    </a:cubicBezTo>
                    <a:cubicBezTo>
                      <a:pt x="94" y="63"/>
                      <a:pt x="94" y="63"/>
                      <a:pt x="94" y="63"/>
                    </a:cubicBezTo>
                    <a:lnTo>
                      <a:pt x="94" y="63"/>
                    </a:lnTo>
                    <a:cubicBezTo>
                      <a:pt x="94" y="93"/>
                      <a:pt x="94" y="93"/>
                      <a:pt x="94" y="93"/>
                    </a:cubicBezTo>
                    <a:cubicBezTo>
                      <a:pt x="63" y="93"/>
                      <a:pt x="63" y="63"/>
                      <a:pt x="63" y="63"/>
                    </a:cubicBezTo>
                    <a:cubicBezTo>
                      <a:pt x="63" y="63"/>
                      <a:pt x="63" y="63"/>
                      <a:pt x="32" y="93"/>
                    </a:cubicBezTo>
                    <a:lnTo>
                      <a:pt x="32" y="93"/>
                    </a:lnTo>
                    <a:lnTo>
                      <a:pt x="32" y="93"/>
                    </a:lnTo>
                    <a:cubicBezTo>
                      <a:pt x="32" y="93"/>
                      <a:pt x="32" y="93"/>
                      <a:pt x="0" y="93"/>
                    </a:cubicBezTo>
                    <a:cubicBezTo>
                      <a:pt x="32" y="93"/>
                      <a:pt x="32" y="93"/>
                      <a:pt x="32" y="93"/>
                    </a:cubicBezTo>
                    <a:lnTo>
                      <a:pt x="32" y="93"/>
                    </a:lnTo>
                    <a:lnTo>
                      <a:pt x="63" y="124"/>
                    </a:lnTo>
                    <a:cubicBezTo>
                      <a:pt x="63" y="124"/>
                      <a:pt x="63" y="124"/>
                      <a:pt x="63" y="156"/>
                    </a:cubicBezTo>
                    <a:cubicBezTo>
                      <a:pt x="63" y="156"/>
                      <a:pt x="94" y="156"/>
                      <a:pt x="94" y="187"/>
                    </a:cubicBezTo>
                    <a:lnTo>
                      <a:pt x="94" y="217"/>
                    </a:lnTo>
                    <a:lnTo>
                      <a:pt x="63" y="217"/>
                    </a:lnTo>
                    <a:lnTo>
                      <a:pt x="32" y="217"/>
                    </a:lnTo>
                    <a:lnTo>
                      <a:pt x="32" y="217"/>
                    </a:lnTo>
                    <a:cubicBezTo>
                      <a:pt x="63" y="248"/>
                      <a:pt x="63" y="248"/>
                      <a:pt x="63" y="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Freeform 166"/>
              <p:cNvSpPr>
                <a:spLocks noChangeArrowheads="1"/>
              </p:cNvSpPr>
              <p:nvPr/>
            </p:nvSpPr>
            <p:spPr bwMode="auto">
              <a:xfrm>
                <a:off x="3167063" y="987425"/>
                <a:ext cx="55562" cy="33338"/>
              </a:xfrm>
              <a:custGeom>
                <a:avLst/>
                <a:gdLst>
                  <a:gd name="T0" fmla="*/ 61 w 156"/>
                  <a:gd name="T1" fmla="*/ 62 h 94"/>
                  <a:gd name="T2" fmla="*/ 61 w 156"/>
                  <a:gd name="T3" fmla="*/ 62 h 94"/>
                  <a:gd name="T4" fmla="*/ 61 w 156"/>
                  <a:gd name="T5" fmla="*/ 62 h 94"/>
                  <a:gd name="T6" fmla="*/ 61 w 156"/>
                  <a:gd name="T7" fmla="*/ 62 h 94"/>
                  <a:gd name="T8" fmla="*/ 124 w 156"/>
                  <a:gd name="T9" fmla="*/ 93 h 94"/>
                  <a:gd name="T10" fmla="*/ 124 w 156"/>
                  <a:gd name="T11" fmla="*/ 93 h 94"/>
                  <a:gd name="T12" fmla="*/ 155 w 156"/>
                  <a:gd name="T13" fmla="*/ 93 h 94"/>
                  <a:gd name="T14" fmla="*/ 155 w 156"/>
                  <a:gd name="T15" fmla="*/ 93 h 94"/>
                  <a:gd name="T16" fmla="*/ 155 w 156"/>
                  <a:gd name="T17" fmla="*/ 93 h 94"/>
                  <a:gd name="T18" fmla="*/ 155 w 156"/>
                  <a:gd name="T19" fmla="*/ 93 h 94"/>
                  <a:gd name="T20" fmla="*/ 155 w 156"/>
                  <a:gd name="T21" fmla="*/ 31 h 94"/>
                  <a:gd name="T22" fmla="*/ 155 w 156"/>
                  <a:gd name="T23" fmla="*/ 31 h 94"/>
                  <a:gd name="T24" fmla="*/ 155 w 156"/>
                  <a:gd name="T25" fmla="*/ 31 h 94"/>
                  <a:gd name="T26" fmla="*/ 124 w 156"/>
                  <a:gd name="T27" fmla="*/ 31 h 94"/>
                  <a:gd name="T28" fmla="*/ 92 w 156"/>
                  <a:gd name="T29" fmla="*/ 31 h 94"/>
                  <a:gd name="T30" fmla="*/ 31 w 156"/>
                  <a:gd name="T31" fmla="*/ 0 h 94"/>
                  <a:gd name="T32" fmla="*/ 0 w 156"/>
                  <a:gd name="T33" fmla="*/ 0 h 94"/>
                  <a:gd name="T34" fmla="*/ 0 w 156"/>
                  <a:gd name="T35" fmla="*/ 0 h 94"/>
                  <a:gd name="T36" fmla="*/ 0 w 156"/>
                  <a:gd name="T37" fmla="*/ 0 h 94"/>
                  <a:gd name="T38" fmla="*/ 61 w 156"/>
                  <a:gd name="T39" fmla="*/ 6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6" h="94">
                    <a:moveTo>
                      <a:pt x="61" y="62"/>
                    </a:moveTo>
                    <a:lnTo>
                      <a:pt x="61" y="62"/>
                    </a:lnTo>
                    <a:lnTo>
                      <a:pt x="61" y="62"/>
                    </a:lnTo>
                    <a:lnTo>
                      <a:pt x="61" y="62"/>
                    </a:lnTo>
                    <a:cubicBezTo>
                      <a:pt x="92" y="62"/>
                      <a:pt x="124" y="62"/>
                      <a:pt x="124" y="93"/>
                    </a:cubicBezTo>
                    <a:lnTo>
                      <a:pt x="124" y="93"/>
                    </a:lnTo>
                    <a:cubicBezTo>
                      <a:pt x="155" y="93"/>
                      <a:pt x="155" y="93"/>
                      <a:pt x="155" y="93"/>
                    </a:cubicBezTo>
                    <a:lnTo>
                      <a:pt x="155" y="93"/>
                    </a:lnTo>
                    <a:lnTo>
                      <a:pt x="155" y="93"/>
                    </a:lnTo>
                    <a:lnTo>
                      <a:pt x="155" y="93"/>
                    </a:lnTo>
                    <a:cubicBezTo>
                      <a:pt x="155" y="62"/>
                      <a:pt x="155" y="62"/>
                      <a:pt x="155" y="31"/>
                    </a:cubicBezTo>
                    <a:lnTo>
                      <a:pt x="155" y="31"/>
                    </a:lnTo>
                    <a:lnTo>
                      <a:pt x="155" y="31"/>
                    </a:lnTo>
                    <a:lnTo>
                      <a:pt x="124" y="31"/>
                    </a:lnTo>
                    <a:cubicBezTo>
                      <a:pt x="124" y="31"/>
                      <a:pt x="124" y="31"/>
                      <a:pt x="92" y="31"/>
                    </a:cubicBezTo>
                    <a:cubicBezTo>
                      <a:pt x="92" y="31"/>
                      <a:pt x="61" y="0"/>
                      <a:pt x="31" y="0"/>
                    </a:cubicBez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31" y="31"/>
                      <a:pt x="61" y="31"/>
                      <a:pt x="61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Freeform 167"/>
              <p:cNvSpPr>
                <a:spLocks noChangeArrowheads="1"/>
              </p:cNvSpPr>
              <p:nvPr/>
            </p:nvSpPr>
            <p:spPr bwMode="auto">
              <a:xfrm>
                <a:off x="2239963" y="731838"/>
                <a:ext cx="1027112" cy="525462"/>
              </a:xfrm>
              <a:custGeom>
                <a:avLst/>
                <a:gdLst>
                  <a:gd name="T0" fmla="*/ 2541 w 2853"/>
                  <a:gd name="T1" fmla="*/ 837 h 1458"/>
                  <a:gd name="T2" fmla="*/ 2356 w 2853"/>
                  <a:gd name="T3" fmla="*/ 837 h 1458"/>
                  <a:gd name="T4" fmla="*/ 2293 w 2853"/>
                  <a:gd name="T5" fmla="*/ 651 h 1458"/>
                  <a:gd name="T6" fmla="*/ 2510 w 2853"/>
                  <a:gd name="T7" fmla="*/ 682 h 1458"/>
                  <a:gd name="T8" fmla="*/ 2541 w 2853"/>
                  <a:gd name="T9" fmla="*/ 589 h 1458"/>
                  <a:gd name="T10" fmla="*/ 2697 w 2853"/>
                  <a:gd name="T11" fmla="*/ 589 h 1458"/>
                  <a:gd name="T12" fmla="*/ 2697 w 2853"/>
                  <a:gd name="T13" fmla="*/ 496 h 1458"/>
                  <a:gd name="T14" fmla="*/ 2852 w 2853"/>
                  <a:gd name="T15" fmla="*/ 496 h 1458"/>
                  <a:gd name="T16" fmla="*/ 2728 w 2853"/>
                  <a:gd name="T17" fmla="*/ 434 h 1458"/>
                  <a:gd name="T18" fmla="*/ 2789 w 2853"/>
                  <a:gd name="T19" fmla="*/ 248 h 1458"/>
                  <a:gd name="T20" fmla="*/ 2852 w 2853"/>
                  <a:gd name="T21" fmla="*/ 186 h 1458"/>
                  <a:gd name="T22" fmla="*/ 2821 w 2853"/>
                  <a:gd name="T23" fmla="*/ 124 h 1458"/>
                  <a:gd name="T24" fmla="*/ 2665 w 2853"/>
                  <a:gd name="T25" fmla="*/ 93 h 1458"/>
                  <a:gd name="T26" fmla="*/ 2480 w 2853"/>
                  <a:gd name="T27" fmla="*/ 124 h 1458"/>
                  <a:gd name="T28" fmla="*/ 2201 w 2853"/>
                  <a:gd name="T29" fmla="*/ 124 h 1458"/>
                  <a:gd name="T30" fmla="*/ 2201 w 2853"/>
                  <a:gd name="T31" fmla="*/ 31 h 1458"/>
                  <a:gd name="T32" fmla="*/ 2480 w 2853"/>
                  <a:gd name="T33" fmla="*/ 31 h 1458"/>
                  <a:gd name="T34" fmla="*/ 2325 w 2853"/>
                  <a:gd name="T35" fmla="*/ 0 h 1458"/>
                  <a:gd name="T36" fmla="*/ 2076 w 2853"/>
                  <a:gd name="T37" fmla="*/ 0 h 1458"/>
                  <a:gd name="T38" fmla="*/ 1860 w 2853"/>
                  <a:gd name="T39" fmla="*/ 0 h 1458"/>
                  <a:gd name="T40" fmla="*/ 1642 w 2853"/>
                  <a:gd name="T41" fmla="*/ 31 h 1458"/>
                  <a:gd name="T42" fmla="*/ 1518 w 2853"/>
                  <a:gd name="T43" fmla="*/ 31 h 1458"/>
                  <a:gd name="T44" fmla="*/ 1333 w 2853"/>
                  <a:gd name="T45" fmla="*/ 93 h 1458"/>
                  <a:gd name="T46" fmla="*/ 1116 w 2853"/>
                  <a:gd name="T47" fmla="*/ 93 h 1458"/>
                  <a:gd name="T48" fmla="*/ 929 w 2853"/>
                  <a:gd name="T49" fmla="*/ 62 h 1458"/>
                  <a:gd name="T50" fmla="*/ 681 w 2853"/>
                  <a:gd name="T51" fmla="*/ 93 h 1458"/>
                  <a:gd name="T52" fmla="*/ 557 w 2853"/>
                  <a:gd name="T53" fmla="*/ 155 h 1458"/>
                  <a:gd name="T54" fmla="*/ 433 w 2853"/>
                  <a:gd name="T55" fmla="*/ 155 h 1458"/>
                  <a:gd name="T56" fmla="*/ 309 w 2853"/>
                  <a:gd name="T57" fmla="*/ 279 h 1458"/>
                  <a:gd name="T58" fmla="*/ 93 w 2853"/>
                  <a:gd name="T59" fmla="*/ 310 h 1458"/>
                  <a:gd name="T60" fmla="*/ 124 w 2853"/>
                  <a:gd name="T61" fmla="*/ 341 h 1458"/>
                  <a:gd name="T62" fmla="*/ 279 w 2853"/>
                  <a:gd name="T63" fmla="*/ 341 h 1458"/>
                  <a:gd name="T64" fmla="*/ 155 w 2853"/>
                  <a:gd name="T65" fmla="*/ 403 h 1458"/>
                  <a:gd name="T66" fmla="*/ 248 w 2853"/>
                  <a:gd name="T67" fmla="*/ 434 h 1458"/>
                  <a:gd name="T68" fmla="*/ 372 w 2853"/>
                  <a:gd name="T69" fmla="*/ 434 h 1458"/>
                  <a:gd name="T70" fmla="*/ 681 w 2853"/>
                  <a:gd name="T71" fmla="*/ 434 h 1458"/>
                  <a:gd name="T72" fmla="*/ 837 w 2853"/>
                  <a:gd name="T73" fmla="*/ 558 h 1458"/>
                  <a:gd name="T74" fmla="*/ 899 w 2853"/>
                  <a:gd name="T75" fmla="*/ 589 h 1458"/>
                  <a:gd name="T76" fmla="*/ 899 w 2853"/>
                  <a:gd name="T77" fmla="*/ 744 h 1458"/>
                  <a:gd name="T78" fmla="*/ 961 w 2853"/>
                  <a:gd name="T79" fmla="*/ 713 h 1458"/>
                  <a:gd name="T80" fmla="*/ 1177 w 2853"/>
                  <a:gd name="T81" fmla="*/ 806 h 1458"/>
                  <a:gd name="T82" fmla="*/ 1085 w 2853"/>
                  <a:gd name="T83" fmla="*/ 961 h 1458"/>
                  <a:gd name="T84" fmla="*/ 992 w 2853"/>
                  <a:gd name="T85" fmla="*/ 1023 h 1458"/>
                  <a:gd name="T86" fmla="*/ 1116 w 2853"/>
                  <a:gd name="T87" fmla="*/ 1116 h 1458"/>
                  <a:gd name="T88" fmla="*/ 1177 w 2853"/>
                  <a:gd name="T89" fmla="*/ 1209 h 1458"/>
                  <a:gd name="T90" fmla="*/ 1240 w 2853"/>
                  <a:gd name="T91" fmla="*/ 1364 h 1458"/>
                  <a:gd name="T92" fmla="*/ 1333 w 2853"/>
                  <a:gd name="T93" fmla="*/ 1426 h 1458"/>
                  <a:gd name="T94" fmla="*/ 1394 w 2853"/>
                  <a:gd name="T95" fmla="*/ 1394 h 1458"/>
                  <a:gd name="T96" fmla="*/ 1488 w 2853"/>
                  <a:gd name="T97" fmla="*/ 1457 h 1458"/>
                  <a:gd name="T98" fmla="*/ 1581 w 2853"/>
                  <a:gd name="T99" fmla="*/ 1426 h 1458"/>
                  <a:gd name="T100" fmla="*/ 1581 w 2853"/>
                  <a:gd name="T101" fmla="*/ 1270 h 1458"/>
                  <a:gd name="T102" fmla="*/ 1581 w 2853"/>
                  <a:gd name="T103" fmla="*/ 1178 h 1458"/>
                  <a:gd name="T104" fmla="*/ 1766 w 2853"/>
                  <a:gd name="T105" fmla="*/ 1116 h 1458"/>
                  <a:gd name="T106" fmla="*/ 1890 w 2853"/>
                  <a:gd name="T107" fmla="*/ 1085 h 1458"/>
                  <a:gd name="T108" fmla="*/ 2076 w 2853"/>
                  <a:gd name="T109" fmla="*/ 1023 h 1458"/>
                  <a:gd name="T110" fmla="*/ 2201 w 2853"/>
                  <a:gd name="T111" fmla="*/ 930 h 1458"/>
                  <a:gd name="T112" fmla="*/ 2293 w 2853"/>
                  <a:gd name="T113" fmla="*/ 930 h 1458"/>
                  <a:gd name="T114" fmla="*/ 2541 w 2853"/>
                  <a:gd name="T115" fmla="*/ 899 h 1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53" h="1458">
                    <a:moveTo>
                      <a:pt x="2604" y="868"/>
                    </a:moveTo>
                    <a:lnTo>
                      <a:pt x="2604" y="868"/>
                    </a:lnTo>
                    <a:cubicBezTo>
                      <a:pt x="2604" y="837"/>
                      <a:pt x="2604" y="837"/>
                      <a:pt x="2573" y="837"/>
                    </a:cubicBezTo>
                    <a:lnTo>
                      <a:pt x="2573" y="837"/>
                    </a:lnTo>
                    <a:lnTo>
                      <a:pt x="2541" y="837"/>
                    </a:lnTo>
                    <a:lnTo>
                      <a:pt x="2541" y="837"/>
                    </a:lnTo>
                    <a:cubicBezTo>
                      <a:pt x="2510" y="837"/>
                      <a:pt x="2510" y="837"/>
                      <a:pt x="2510" y="837"/>
                    </a:cubicBezTo>
                    <a:cubicBezTo>
                      <a:pt x="2480" y="837"/>
                      <a:pt x="2449" y="837"/>
                      <a:pt x="2449" y="837"/>
                    </a:cubicBezTo>
                    <a:lnTo>
                      <a:pt x="2449" y="837"/>
                    </a:lnTo>
                    <a:cubicBezTo>
                      <a:pt x="2449" y="837"/>
                      <a:pt x="2449" y="837"/>
                      <a:pt x="2417" y="837"/>
                    </a:cubicBezTo>
                    <a:cubicBezTo>
                      <a:pt x="2417" y="837"/>
                      <a:pt x="2417" y="837"/>
                      <a:pt x="2386" y="837"/>
                    </a:cubicBezTo>
                    <a:cubicBezTo>
                      <a:pt x="2386" y="837"/>
                      <a:pt x="2386" y="837"/>
                      <a:pt x="2356" y="837"/>
                    </a:cubicBezTo>
                    <a:lnTo>
                      <a:pt x="2356" y="837"/>
                    </a:lnTo>
                    <a:cubicBezTo>
                      <a:pt x="2325" y="837"/>
                      <a:pt x="2325" y="806"/>
                      <a:pt x="2325" y="806"/>
                    </a:cubicBezTo>
                    <a:cubicBezTo>
                      <a:pt x="2325" y="775"/>
                      <a:pt x="2356" y="775"/>
                      <a:pt x="2356" y="744"/>
                    </a:cubicBezTo>
                    <a:lnTo>
                      <a:pt x="2356" y="744"/>
                    </a:lnTo>
                    <a:cubicBezTo>
                      <a:pt x="2356" y="713"/>
                      <a:pt x="2356" y="713"/>
                      <a:pt x="2356" y="713"/>
                    </a:cubicBezTo>
                    <a:cubicBezTo>
                      <a:pt x="2293" y="651"/>
                      <a:pt x="2293" y="651"/>
                      <a:pt x="2293" y="651"/>
                    </a:cubicBezTo>
                    <a:cubicBezTo>
                      <a:pt x="2386" y="682"/>
                      <a:pt x="2386" y="682"/>
                      <a:pt x="2386" y="682"/>
                    </a:cubicBezTo>
                    <a:cubicBezTo>
                      <a:pt x="2449" y="682"/>
                      <a:pt x="2449" y="713"/>
                      <a:pt x="2480" y="713"/>
                    </a:cubicBezTo>
                    <a:lnTo>
                      <a:pt x="2510" y="713"/>
                    </a:lnTo>
                    <a:lnTo>
                      <a:pt x="2510" y="713"/>
                    </a:lnTo>
                    <a:lnTo>
                      <a:pt x="2510" y="682"/>
                    </a:lnTo>
                    <a:lnTo>
                      <a:pt x="2510" y="682"/>
                    </a:lnTo>
                    <a:cubicBezTo>
                      <a:pt x="2510" y="682"/>
                      <a:pt x="2510" y="651"/>
                      <a:pt x="2480" y="651"/>
                    </a:cubicBezTo>
                    <a:cubicBezTo>
                      <a:pt x="2480" y="651"/>
                      <a:pt x="2480" y="651"/>
                      <a:pt x="2480" y="620"/>
                    </a:cubicBezTo>
                    <a:lnTo>
                      <a:pt x="2480" y="620"/>
                    </a:lnTo>
                    <a:cubicBezTo>
                      <a:pt x="2480" y="620"/>
                      <a:pt x="2480" y="620"/>
                      <a:pt x="2510" y="620"/>
                    </a:cubicBezTo>
                    <a:lnTo>
                      <a:pt x="2510" y="620"/>
                    </a:lnTo>
                    <a:cubicBezTo>
                      <a:pt x="2510" y="589"/>
                      <a:pt x="2510" y="589"/>
                      <a:pt x="2541" y="589"/>
                    </a:cubicBezTo>
                    <a:lnTo>
                      <a:pt x="2541" y="589"/>
                    </a:lnTo>
                    <a:cubicBezTo>
                      <a:pt x="2573" y="589"/>
                      <a:pt x="2573" y="589"/>
                      <a:pt x="2573" y="589"/>
                    </a:cubicBezTo>
                    <a:lnTo>
                      <a:pt x="2573" y="589"/>
                    </a:lnTo>
                    <a:cubicBezTo>
                      <a:pt x="2573" y="589"/>
                      <a:pt x="2573" y="589"/>
                      <a:pt x="2604" y="589"/>
                    </a:cubicBezTo>
                    <a:cubicBezTo>
                      <a:pt x="2604" y="589"/>
                      <a:pt x="2634" y="558"/>
                      <a:pt x="2665" y="558"/>
                    </a:cubicBezTo>
                    <a:lnTo>
                      <a:pt x="2697" y="589"/>
                    </a:lnTo>
                    <a:lnTo>
                      <a:pt x="2697" y="589"/>
                    </a:lnTo>
                    <a:lnTo>
                      <a:pt x="2697" y="589"/>
                    </a:lnTo>
                    <a:lnTo>
                      <a:pt x="2697" y="558"/>
                    </a:lnTo>
                    <a:lnTo>
                      <a:pt x="2697" y="558"/>
                    </a:lnTo>
                    <a:cubicBezTo>
                      <a:pt x="2697" y="527"/>
                      <a:pt x="2697" y="527"/>
                      <a:pt x="2697" y="527"/>
                    </a:cubicBezTo>
                    <a:cubicBezTo>
                      <a:pt x="2665" y="496"/>
                      <a:pt x="2665" y="496"/>
                      <a:pt x="2697" y="496"/>
                    </a:cubicBezTo>
                    <a:cubicBezTo>
                      <a:pt x="2697" y="465"/>
                      <a:pt x="2728" y="465"/>
                      <a:pt x="2758" y="465"/>
                    </a:cubicBezTo>
                    <a:cubicBezTo>
                      <a:pt x="2789" y="465"/>
                      <a:pt x="2789" y="465"/>
                      <a:pt x="2789" y="496"/>
                    </a:cubicBezTo>
                    <a:cubicBezTo>
                      <a:pt x="2789" y="496"/>
                      <a:pt x="2789" y="496"/>
                      <a:pt x="2821" y="496"/>
                    </a:cubicBezTo>
                    <a:lnTo>
                      <a:pt x="2821" y="496"/>
                    </a:lnTo>
                    <a:lnTo>
                      <a:pt x="2821" y="496"/>
                    </a:lnTo>
                    <a:lnTo>
                      <a:pt x="2852" y="496"/>
                    </a:lnTo>
                    <a:lnTo>
                      <a:pt x="2852" y="465"/>
                    </a:lnTo>
                    <a:lnTo>
                      <a:pt x="2852" y="465"/>
                    </a:lnTo>
                    <a:lnTo>
                      <a:pt x="2821" y="465"/>
                    </a:lnTo>
                    <a:lnTo>
                      <a:pt x="2789" y="465"/>
                    </a:lnTo>
                    <a:lnTo>
                      <a:pt x="2789" y="465"/>
                    </a:lnTo>
                    <a:cubicBezTo>
                      <a:pt x="2789" y="465"/>
                      <a:pt x="2728" y="465"/>
                      <a:pt x="2728" y="434"/>
                    </a:cubicBezTo>
                    <a:cubicBezTo>
                      <a:pt x="2697" y="434"/>
                      <a:pt x="2697" y="403"/>
                      <a:pt x="2697" y="403"/>
                    </a:cubicBezTo>
                    <a:cubicBezTo>
                      <a:pt x="2728" y="372"/>
                      <a:pt x="2728" y="372"/>
                      <a:pt x="2728" y="372"/>
                    </a:cubicBezTo>
                    <a:cubicBezTo>
                      <a:pt x="2728" y="372"/>
                      <a:pt x="2728" y="372"/>
                      <a:pt x="2728" y="341"/>
                    </a:cubicBezTo>
                    <a:lnTo>
                      <a:pt x="2728" y="310"/>
                    </a:lnTo>
                    <a:cubicBezTo>
                      <a:pt x="2758" y="310"/>
                      <a:pt x="2758" y="279"/>
                      <a:pt x="2758" y="279"/>
                    </a:cubicBezTo>
                    <a:cubicBezTo>
                      <a:pt x="2758" y="248"/>
                      <a:pt x="2789" y="248"/>
                      <a:pt x="2789" y="248"/>
                    </a:cubicBezTo>
                    <a:lnTo>
                      <a:pt x="2821" y="248"/>
                    </a:lnTo>
                    <a:lnTo>
                      <a:pt x="2852" y="248"/>
                    </a:lnTo>
                    <a:lnTo>
                      <a:pt x="2852" y="248"/>
                    </a:lnTo>
                    <a:cubicBezTo>
                      <a:pt x="2852" y="217"/>
                      <a:pt x="2852" y="217"/>
                      <a:pt x="2852" y="217"/>
                    </a:cubicBezTo>
                    <a:lnTo>
                      <a:pt x="2852" y="217"/>
                    </a:lnTo>
                    <a:cubicBezTo>
                      <a:pt x="2852" y="217"/>
                      <a:pt x="2852" y="217"/>
                      <a:pt x="2852" y="186"/>
                    </a:cubicBezTo>
                    <a:lnTo>
                      <a:pt x="2821" y="217"/>
                    </a:lnTo>
                    <a:cubicBezTo>
                      <a:pt x="2821" y="217"/>
                      <a:pt x="2789" y="217"/>
                      <a:pt x="2789" y="186"/>
                    </a:cubicBezTo>
                    <a:lnTo>
                      <a:pt x="2789" y="155"/>
                    </a:lnTo>
                    <a:cubicBezTo>
                      <a:pt x="2789" y="124"/>
                      <a:pt x="2821" y="124"/>
                      <a:pt x="2852" y="124"/>
                    </a:cubicBezTo>
                    <a:lnTo>
                      <a:pt x="2852" y="124"/>
                    </a:lnTo>
                    <a:cubicBezTo>
                      <a:pt x="2821" y="124"/>
                      <a:pt x="2821" y="124"/>
                      <a:pt x="2821" y="124"/>
                    </a:cubicBezTo>
                    <a:cubicBezTo>
                      <a:pt x="2821" y="124"/>
                      <a:pt x="2728" y="155"/>
                      <a:pt x="2697" y="155"/>
                    </a:cubicBezTo>
                    <a:lnTo>
                      <a:pt x="2697" y="155"/>
                    </a:lnTo>
                    <a:cubicBezTo>
                      <a:pt x="2634" y="186"/>
                      <a:pt x="2634" y="186"/>
                      <a:pt x="2634" y="186"/>
                    </a:cubicBezTo>
                    <a:cubicBezTo>
                      <a:pt x="2604" y="186"/>
                      <a:pt x="2604" y="186"/>
                      <a:pt x="2604" y="186"/>
                    </a:cubicBezTo>
                    <a:lnTo>
                      <a:pt x="2604" y="155"/>
                    </a:lnTo>
                    <a:cubicBezTo>
                      <a:pt x="2634" y="124"/>
                      <a:pt x="2634" y="124"/>
                      <a:pt x="2665" y="93"/>
                    </a:cubicBezTo>
                    <a:lnTo>
                      <a:pt x="2665" y="93"/>
                    </a:lnTo>
                    <a:lnTo>
                      <a:pt x="2634" y="93"/>
                    </a:lnTo>
                    <a:cubicBezTo>
                      <a:pt x="2634" y="93"/>
                      <a:pt x="2634" y="124"/>
                      <a:pt x="2604" y="124"/>
                    </a:cubicBezTo>
                    <a:cubicBezTo>
                      <a:pt x="2573" y="124"/>
                      <a:pt x="2541" y="124"/>
                      <a:pt x="2541" y="124"/>
                    </a:cubicBezTo>
                    <a:cubicBezTo>
                      <a:pt x="2510" y="124"/>
                      <a:pt x="2510" y="124"/>
                      <a:pt x="2510" y="124"/>
                    </a:cubicBezTo>
                    <a:lnTo>
                      <a:pt x="2480" y="124"/>
                    </a:lnTo>
                    <a:lnTo>
                      <a:pt x="2480" y="124"/>
                    </a:lnTo>
                    <a:cubicBezTo>
                      <a:pt x="2449" y="124"/>
                      <a:pt x="2449" y="124"/>
                      <a:pt x="2417" y="124"/>
                    </a:cubicBezTo>
                    <a:lnTo>
                      <a:pt x="2386" y="124"/>
                    </a:lnTo>
                    <a:cubicBezTo>
                      <a:pt x="2356" y="124"/>
                      <a:pt x="2356" y="124"/>
                      <a:pt x="2325" y="124"/>
                    </a:cubicBezTo>
                    <a:cubicBezTo>
                      <a:pt x="2325" y="124"/>
                      <a:pt x="2293" y="124"/>
                      <a:pt x="2262" y="124"/>
                    </a:cubicBezTo>
                    <a:cubicBezTo>
                      <a:pt x="2232" y="124"/>
                      <a:pt x="2232" y="124"/>
                      <a:pt x="2201" y="124"/>
                    </a:cubicBezTo>
                    <a:lnTo>
                      <a:pt x="2169" y="124"/>
                    </a:lnTo>
                    <a:cubicBezTo>
                      <a:pt x="2138" y="124"/>
                      <a:pt x="2138" y="93"/>
                      <a:pt x="2138" y="93"/>
                    </a:cubicBezTo>
                    <a:lnTo>
                      <a:pt x="2138" y="93"/>
                    </a:lnTo>
                    <a:cubicBezTo>
                      <a:pt x="2138" y="62"/>
                      <a:pt x="2138" y="62"/>
                      <a:pt x="2169" y="31"/>
                    </a:cubicBezTo>
                    <a:lnTo>
                      <a:pt x="2201" y="31"/>
                    </a:lnTo>
                    <a:lnTo>
                      <a:pt x="2201" y="31"/>
                    </a:lnTo>
                    <a:cubicBezTo>
                      <a:pt x="2262" y="31"/>
                      <a:pt x="2293" y="31"/>
                      <a:pt x="2325" y="31"/>
                    </a:cubicBezTo>
                    <a:cubicBezTo>
                      <a:pt x="2356" y="31"/>
                      <a:pt x="2356" y="31"/>
                      <a:pt x="2356" y="31"/>
                    </a:cubicBezTo>
                    <a:cubicBezTo>
                      <a:pt x="2386" y="31"/>
                      <a:pt x="2417" y="31"/>
                      <a:pt x="2417" y="31"/>
                    </a:cubicBezTo>
                    <a:cubicBezTo>
                      <a:pt x="2449" y="31"/>
                      <a:pt x="2449" y="31"/>
                      <a:pt x="2480" y="31"/>
                    </a:cubicBezTo>
                    <a:lnTo>
                      <a:pt x="2480" y="31"/>
                    </a:lnTo>
                    <a:lnTo>
                      <a:pt x="2480" y="31"/>
                    </a:lnTo>
                    <a:lnTo>
                      <a:pt x="2510" y="31"/>
                    </a:lnTo>
                    <a:cubicBezTo>
                      <a:pt x="2510" y="31"/>
                      <a:pt x="2510" y="31"/>
                      <a:pt x="2541" y="31"/>
                    </a:cubicBezTo>
                    <a:lnTo>
                      <a:pt x="2510" y="0"/>
                    </a:lnTo>
                    <a:cubicBezTo>
                      <a:pt x="2510" y="0"/>
                      <a:pt x="2510" y="0"/>
                      <a:pt x="2480" y="0"/>
                    </a:cubicBezTo>
                    <a:cubicBezTo>
                      <a:pt x="2449" y="0"/>
                      <a:pt x="2449" y="0"/>
                      <a:pt x="2417" y="0"/>
                    </a:cubicBezTo>
                    <a:cubicBezTo>
                      <a:pt x="2386" y="0"/>
                      <a:pt x="2356" y="0"/>
                      <a:pt x="2325" y="0"/>
                    </a:cubicBezTo>
                    <a:lnTo>
                      <a:pt x="2293" y="0"/>
                    </a:lnTo>
                    <a:cubicBezTo>
                      <a:pt x="2262" y="0"/>
                      <a:pt x="2262" y="0"/>
                      <a:pt x="2262" y="0"/>
                    </a:cubicBezTo>
                    <a:lnTo>
                      <a:pt x="2232" y="0"/>
                    </a:lnTo>
                    <a:lnTo>
                      <a:pt x="2201" y="0"/>
                    </a:lnTo>
                    <a:cubicBezTo>
                      <a:pt x="2169" y="0"/>
                      <a:pt x="2169" y="0"/>
                      <a:pt x="2169" y="0"/>
                    </a:cubicBezTo>
                    <a:cubicBezTo>
                      <a:pt x="2138" y="0"/>
                      <a:pt x="2108" y="0"/>
                      <a:pt x="2076" y="0"/>
                    </a:cubicBezTo>
                    <a:cubicBezTo>
                      <a:pt x="2076" y="0"/>
                      <a:pt x="2076" y="0"/>
                      <a:pt x="2045" y="0"/>
                    </a:cubicBezTo>
                    <a:cubicBezTo>
                      <a:pt x="2014" y="0"/>
                      <a:pt x="2014" y="0"/>
                      <a:pt x="1984" y="0"/>
                    </a:cubicBezTo>
                    <a:cubicBezTo>
                      <a:pt x="1953" y="0"/>
                      <a:pt x="1953" y="0"/>
                      <a:pt x="1953" y="0"/>
                    </a:cubicBezTo>
                    <a:cubicBezTo>
                      <a:pt x="1921" y="0"/>
                      <a:pt x="1921" y="0"/>
                      <a:pt x="1890" y="0"/>
                    </a:cubicBezTo>
                    <a:lnTo>
                      <a:pt x="1890" y="0"/>
                    </a:lnTo>
                    <a:cubicBezTo>
                      <a:pt x="1890" y="0"/>
                      <a:pt x="1890" y="0"/>
                      <a:pt x="1860" y="0"/>
                    </a:cubicBezTo>
                    <a:cubicBezTo>
                      <a:pt x="1860" y="0"/>
                      <a:pt x="1860" y="0"/>
                      <a:pt x="1829" y="0"/>
                    </a:cubicBezTo>
                    <a:lnTo>
                      <a:pt x="1829" y="31"/>
                    </a:lnTo>
                    <a:cubicBezTo>
                      <a:pt x="1829" y="62"/>
                      <a:pt x="1829" y="62"/>
                      <a:pt x="1797" y="62"/>
                    </a:cubicBezTo>
                    <a:lnTo>
                      <a:pt x="1797" y="62"/>
                    </a:lnTo>
                    <a:cubicBezTo>
                      <a:pt x="1797" y="62"/>
                      <a:pt x="1736" y="31"/>
                      <a:pt x="1673" y="31"/>
                    </a:cubicBezTo>
                    <a:lnTo>
                      <a:pt x="1642" y="31"/>
                    </a:lnTo>
                    <a:cubicBezTo>
                      <a:pt x="1642" y="31"/>
                      <a:pt x="1642" y="31"/>
                      <a:pt x="1612" y="31"/>
                    </a:cubicBezTo>
                    <a:lnTo>
                      <a:pt x="1612" y="31"/>
                    </a:lnTo>
                    <a:cubicBezTo>
                      <a:pt x="1612" y="31"/>
                      <a:pt x="1612" y="31"/>
                      <a:pt x="1581" y="31"/>
                    </a:cubicBezTo>
                    <a:lnTo>
                      <a:pt x="1549" y="31"/>
                    </a:lnTo>
                    <a:lnTo>
                      <a:pt x="1549" y="31"/>
                    </a:lnTo>
                    <a:cubicBezTo>
                      <a:pt x="1518" y="31"/>
                      <a:pt x="1518" y="31"/>
                      <a:pt x="1518" y="31"/>
                    </a:cubicBezTo>
                    <a:lnTo>
                      <a:pt x="1488" y="31"/>
                    </a:lnTo>
                    <a:cubicBezTo>
                      <a:pt x="1488" y="31"/>
                      <a:pt x="1518" y="31"/>
                      <a:pt x="1518" y="62"/>
                    </a:cubicBezTo>
                    <a:cubicBezTo>
                      <a:pt x="1518" y="93"/>
                      <a:pt x="1488" y="93"/>
                      <a:pt x="1488" y="93"/>
                    </a:cubicBezTo>
                    <a:cubicBezTo>
                      <a:pt x="1488" y="124"/>
                      <a:pt x="1488" y="124"/>
                      <a:pt x="1488" y="124"/>
                    </a:cubicBezTo>
                    <a:cubicBezTo>
                      <a:pt x="1457" y="124"/>
                      <a:pt x="1457" y="124"/>
                      <a:pt x="1457" y="124"/>
                    </a:cubicBezTo>
                    <a:cubicBezTo>
                      <a:pt x="1457" y="124"/>
                      <a:pt x="1394" y="93"/>
                      <a:pt x="1333" y="93"/>
                    </a:cubicBezTo>
                    <a:cubicBezTo>
                      <a:pt x="1301" y="93"/>
                      <a:pt x="1301" y="93"/>
                      <a:pt x="1271" y="62"/>
                    </a:cubicBezTo>
                    <a:cubicBezTo>
                      <a:pt x="1271" y="62"/>
                      <a:pt x="1271" y="62"/>
                      <a:pt x="1240" y="62"/>
                    </a:cubicBezTo>
                    <a:cubicBezTo>
                      <a:pt x="1240" y="62"/>
                      <a:pt x="1240" y="62"/>
                      <a:pt x="1208" y="62"/>
                    </a:cubicBezTo>
                    <a:cubicBezTo>
                      <a:pt x="1240" y="62"/>
                      <a:pt x="1240" y="93"/>
                      <a:pt x="1240" y="93"/>
                    </a:cubicBezTo>
                    <a:cubicBezTo>
                      <a:pt x="1208" y="124"/>
                      <a:pt x="1177" y="124"/>
                      <a:pt x="1177" y="124"/>
                    </a:cubicBezTo>
                    <a:cubicBezTo>
                      <a:pt x="1147" y="124"/>
                      <a:pt x="1116" y="93"/>
                      <a:pt x="1116" y="93"/>
                    </a:cubicBezTo>
                    <a:lnTo>
                      <a:pt x="1085" y="93"/>
                    </a:lnTo>
                    <a:lnTo>
                      <a:pt x="1053" y="93"/>
                    </a:lnTo>
                    <a:lnTo>
                      <a:pt x="1053" y="93"/>
                    </a:lnTo>
                    <a:cubicBezTo>
                      <a:pt x="1023" y="93"/>
                      <a:pt x="1023" y="124"/>
                      <a:pt x="992" y="124"/>
                    </a:cubicBezTo>
                    <a:lnTo>
                      <a:pt x="961" y="124"/>
                    </a:lnTo>
                    <a:cubicBezTo>
                      <a:pt x="929" y="93"/>
                      <a:pt x="929" y="93"/>
                      <a:pt x="929" y="62"/>
                    </a:cubicBezTo>
                    <a:lnTo>
                      <a:pt x="929" y="62"/>
                    </a:lnTo>
                    <a:lnTo>
                      <a:pt x="929" y="62"/>
                    </a:lnTo>
                    <a:cubicBezTo>
                      <a:pt x="899" y="93"/>
                      <a:pt x="837" y="93"/>
                      <a:pt x="805" y="93"/>
                    </a:cubicBezTo>
                    <a:cubicBezTo>
                      <a:pt x="775" y="93"/>
                      <a:pt x="775" y="93"/>
                      <a:pt x="744" y="93"/>
                    </a:cubicBezTo>
                    <a:lnTo>
                      <a:pt x="713" y="93"/>
                    </a:lnTo>
                    <a:lnTo>
                      <a:pt x="681" y="93"/>
                    </a:lnTo>
                    <a:cubicBezTo>
                      <a:pt x="651" y="93"/>
                      <a:pt x="651" y="93"/>
                      <a:pt x="651" y="93"/>
                    </a:cubicBezTo>
                    <a:cubicBezTo>
                      <a:pt x="651" y="93"/>
                      <a:pt x="620" y="93"/>
                      <a:pt x="620" y="124"/>
                    </a:cubicBezTo>
                    <a:lnTo>
                      <a:pt x="620" y="124"/>
                    </a:lnTo>
                    <a:cubicBezTo>
                      <a:pt x="620" y="124"/>
                      <a:pt x="620" y="155"/>
                      <a:pt x="589" y="155"/>
                    </a:cubicBezTo>
                    <a:cubicBezTo>
                      <a:pt x="589" y="155"/>
                      <a:pt x="589" y="155"/>
                      <a:pt x="557" y="155"/>
                    </a:cubicBezTo>
                    <a:lnTo>
                      <a:pt x="557" y="155"/>
                    </a:lnTo>
                    <a:lnTo>
                      <a:pt x="527" y="155"/>
                    </a:lnTo>
                    <a:cubicBezTo>
                      <a:pt x="496" y="155"/>
                      <a:pt x="496" y="155"/>
                      <a:pt x="465" y="155"/>
                    </a:cubicBezTo>
                    <a:lnTo>
                      <a:pt x="465" y="155"/>
                    </a:lnTo>
                    <a:cubicBezTo>
                      <a:pt x="433" y="155"/>
                      <a:pt x="433" y="155"/>
                      <a:pt x="433" y="155"/>
                    </a:cubicBezTo>
                    <a:cubicBezTo>
                      <a:pt x="465" y="155"/>
                      <a:pt x="465" y="155"/>
                      <a:pt x="465" y="155"/>
                    </a:cubicBezTo>
                    <a:cubicBezTo>
                      <a:pt x="465" y="155"/>
                      <a:pt x="465" y="155"/>
                      <a:pt x="433" y="155"/>
                    </a:cubicBezTo>
                    <a:cubicBezTo>
                      <a:pt x="465" y="186"/>
                      <a:pt x="465" y="186"/>
                      <a:pt x="465" y="186"/>
                    </a:cubicBezTo>
                    <a:cubicBezTo>
                      <a:pt x="465" y="186"/>
                      <a:pt x="465" y="217"/>
                      <a:pt x="433" y="217"/>
                    </a:cubicBezTo>
                    <a:lnTo>
                      <a:pt x="433" y="217"/>
                    </a:lnTo>
                    <a:cubicBezTo>
                      <a:pt x="433" y="248"/>
                      <a:pt x="403" y="248"/>
                      <a:pt x="403" y="248"/>
                    </a:cubicBezTo>
                    <a:cubicBezTo>
                      <a:pt x="372" y="279"/>
                      <a:pt x="341" y="279"/>
                      <a:pt x="309" y="279"/>
                    </a:cubicBezTo>
                    <a:lnTo>
                      <a:pt x="309" y="279"/>
                    </a:lnTo>
                    <a:cubicBezTo>
                      <a:pt x="309" y="279"/>
                      <a:pt x="309" y="279"/>
                      <a:pt x="279" y="279"/>
                    </a:cubicBezTo>
                    <a:cubicBezTo>
                      <a:pt x="279" y="279"/>
                      <a:pt x="248" y="279"/>
                      <a:pt x="217" y="279"/>
                    </a:cubicBezTo>
                    <a:cubicBezTo>
                      <a:pt x="185" y="279"/>
                      <a:pt x="185" y="279"/>
                      <a:pt x="185" y="279"/>
                    </a:cubicBezTo>
                    <a:cubicBezTo>
                      <a:pt x="155" y="310"/>
                      <a:pt x="155" y="310"/>
                      <a:pt x="124" y="310"/>
                    </a:cubicBezTo>
                    <a:lnTo>
                      <a:pt x="124" y="310"/>
                    </a:lnTo>
                    <a:cubicBezTo>
                      <a:pt x="124" y="310"/>
                      <a:pt x="124" y="310"/>
                      <a:pt x="93" y="310"/>
                    </a:cubicBezTo>
                    <a:lnTo>
                      <a:pt x="93" y="310"/>
                    </a:lnTo>
                    <a:cubicBezTo>
                      <a:pt x="61" y="310"/>
                      <a:pt x="61" y="310"/>
                      <a:pt x="61" y="310"/>
                    </a:cubicBezTo>
                    <a:lnTo>
                      <a:pt x="31" y="310"/>
                    </a:lnTo>
                    <a:lnTo>
                      <a:pt x="0" y="310"/>
                    </a:lnTo>
                    <a:cubicBezTo>
                      <a:pt x="0" y="310"/>
                      <a:pt x="31" y="310"/>
                      <a:pt x="61" y="310"/>
                    </a:cubicBezTo>
                    <a:cubicBezTo>
                      <a:pt x="93" y="310"/>
                      <a:pt x="93" y="310"/>
                      <a:pt x="124" y="341"/>
                    </a:cubicBezTo>
                    <a:lnTo>
                      <a:pt x="124" y="341"/>
                    </a:lnTo>
                    <a:lnTo>
                      <a:pt x="124" y="341"/>
                    </a:lnTo>
                    <a:cubicBezTo>
                      <a:pt x="155" y="341"/>
                      <a:pt x="155" y="341"/>
                      <a:pt x="185" y="341"/>
                    </a:cubicBezTo>
                    <a:cubicBezTo>
                      <a:pt x="185" y="341"/>
                      <a:pt x="185" y="341"/>
                      <a:pt x="217" y="341"/>
                    </a:cubicBezTo>
                    <a:lnTo>
                      <a:pt x="217" y="341"/>
                    </a:lnTo>
                    <a:cubicBezTo>
                      <a:pt x="248" y="341"/>
                      <a:pt x="248" y="341"/>
                      <a:pt x="279" y="341"/>
                    </a:cubicBezTo>
                    <a:lnTo>
                      <a:pt x="279" y="341"/>
                    </a:lnTo>
                    <a:lnTo>
                      <a:pt x="279" y="341"/>
                    </a:lnTo>
                    <a:cubicBezTo>
                      <a:pt x="309" y="341"/>
                      <a:pt x="309" y="372"/>
                      <a:pt x="309" y="372"/>
                    </a:cubicBezTo>
                    <a:cubicBezTo>
                      <a:pt x="309" y="403"/>
                      <a:pt x="279" y="403"/>
                      <a:pt x="279" y="403"/>
                    </a:cubicBezTo>
                    <a:lnTo>
                      <a:pt x="279" y="403"/>
                    </a:lnTo>
                    <a:cubicBezTo>
                      <a:pt x="248" y="403"/>
                      <a:pt x="185" y="403"/>
                      <a:pt x="155" y="403"/>
                    </a:cubicBezTo>
                    <a:cubicBezTo>
                      <a:pt x="155" y="403"/>
                      <a:pt x="155" y="403"/>
                      <a:pt x="155" y="434"/>
                    </a:cubicBezTo>
                    <a:lnTo>
                      <a:pt x="155" y="434"/>
                    </a:lnTo>
                    <a:cubicBezTo>
                      <a:pt x="185" y="434"/>
                      <a:pt x="185" y="434"/>
                      <a:pt x="217" y="403"/>
                    </a:cubicBezTo>
                    <a:lnTo>
                      <a:pt x="217" y="403"/>
                    </a:lnTo>
                    <a:lnTo>
                      <a:pt x="248" y="403"/>
                    </a:lnTo>
                    <a:cubicBezTo>
                      <a:pt x="248" y="403"/>
                      <a:pt x="248" y="403"/>
                      <a:pt x="248" y="434"/>
                    </a:cubicBezTo>
                    <a:cubicBezTo>
                      <a:pt x="248" y="434"/>
                      <a:pt x="248" y="434"/>
                      <a:pt x="279" y="434"/>
                    </a:cubicBezTo>
                    <a:lnTo>
                      <a:pt x="279" y="403"/>
                    </a:lnTo>
                    <a:cubicBezTo>
                      <a:pt x="309" y="403"/>
                      <a:pt x="309" y="403"/>
                      <a:pt x="309" y="403"/>
                    </a:cubicBezTo>
                    <a:cubicBezTo>
                      <a:pt x="341" y="403"/>
                      <a:pt x="341" y="434"/>
                      <a:pt x="341" y="434"/>
                    </a:cubicBezTo>
                    <a:lnTo>
                      <a:pt x="341" y="434"/>
                    </a:lnTo>
                    <a:cubicBezTo>
                      <a:pt x="341" y="434"/>
                      <a:pt x="341" y="434"/>
                      <a:pt x="372" y="434"/>
                    </a:cubicBezTo>
                    <a:cubicBezTo>
                      <a:pt x="403" y="403"/>
                      <a:pt x="403" y="403"/>
                      <a:pt x="433" y="403"/>
                    </a:cubicBezTo>
                    <a:cubicBezTo>
                      <a:pt x="465" y="403"/>
                      <a:pt x="465" y="403"/>
                      <a:pt x="496" y="403"/>
                    </a:cubicBezTo>
                    <a:cubicBezTo>
                      <a:pt x="527" y="434"/>
                      <a:pt x="589" y="434"/>
                      <a:pt x="651" y="434"/>
                    </a:cubicBezTo>
                    <a:lnTo>
                      <a:pt x="651" y="434"/>
                    </a:lnTo>
                    <a:cubicBezTo>
                      <a:pt x="681" y="434"/>
                      <a:pt x="681" y="434"/>
                      <a:pt x="681" y="434"/>
                    </a:cubicBezTo>
                    <a:lnTo>
                      <a:pt x="681" y="434"/>
                    </a:lnTo>
                    <a:cubicBezTo>
                      <a:pt x="681" y="434"/>
                      <a:pt x="681" y="434"/>
                      <a:pt x="713" y="434"/>
                    </a:cubicBezTo>
                    <a:cubicBezTo>
                      <a:pt x="713" y="434"/>
                      <a:pt x="713" y="434"/>
                      <a:pt x="744" y="465"/>
                    </a:cubicBezTo>
                    <a:cubicBezTo>
                      <a:pt x="744" y="465"/>
                      <a:pt x="744" y="465"/>
                      <a:pt x="744" y="496"/>
                    </a:cubicBezTo>
                    <a:lnTo>
                      <a:pt x="744" y="496"/>
                    </a:lnTo>
                    <a:cubicBezTo>
                      <a:pt x="744" y="496"/>
                      <a:pt x="775" y="496"/>
                      <a:pt x="805" y="496"/>
                    </a:cubicBezTo>
                    <a:cubicBezTo>
                      <a:pt x="805" y="527"/>
                      <a:pt x="837" y="527"/>
                      <a:pt x="837" y="558"/>
                    </a:cubicBezTo>
                    <a:lnTo>
                      <a:pt x="837" y="558"/>
                    </a:lnTo>
                    <a:lnTo>
                      <a:pt x="868" y="558"/>
                    </a:lnTo>
                    <a:lnTo>
                      <a:pt x="868" y="589"/>
                    </a:lnTo>
                    <a:lnTo>
                      <a:pt x="868" y="589"/>
                    </a:lnTo>
                    <a:lnTo>
                      <a:pt x="868" y="589"/>
                    </a:lnTo>
                    <a:cubicBezTo>
                      <a:pt x="899" y="589"/>
                      <a:pt x="899" y="589"/>
                      <a:pt x="899" y="589"/>
                    </a:cubicBezTo>
                    <a:cubicBezTo>
                      <a:pt x="899" y="620"/>
                      <a:pt x="899" y="620"/>
                      <a:pt x="899" y="620"/>
                    </a:cubicBezTo>
                    <a:cubicBezTo>
                      <a:pt x="929" y="620"/>
                      <a:pt x="929" y="651"/>
                      <a:pt x="929" y="651"/>
                    </a:cubicBezTo>
                    <a:lnTo>
                      <a:pt x="929" y="682"/>
                    </a:lnTo>
                    <a:cubicBezTo>
                      <a:pt x="992" y="713"/>
                      <a:pt x="992" y="713"/>
                      <a:pt x="992" y="713"/>
                    </a:cubicBezTo>
                    <a:cubicBezTo>
                      <a:pt x="899" y="744"/>
                      <a:pt x="899" y="744"/>
                      <a:pt x="899" y="744"/>
                    </a:cubicBezTo>
                    <a:lnTo>
                      <a:pt x="899" y="744"/>
                    </a:lnTo>
                    <a:lnTo>
                      <a:pt x="899" y="744"/>
                    </a:lnTo>
                    <a:lnTo>
                      <a:pt x="929" y="744"/>
                    </a:lnTo>
                    <a:lnTo>
                      <a:pt x="929" y="744"/>
                    </a:lnTo>
                    <a:lnTo>
                      <a:pt x="961" y="744"/>
                    </a:lnTo>
                    <a:lnTo>
                      <a:pt x="961" y="744"/>
                    </a:lnTo>
                    <a:lnTo>
                      <a:pt x="961" y="713"/>
                    </a:lnTo>
                    <a:cubicBezTo>
                      <a:pt x="992" y="713"/>
                      <a:pt x="992" y="713"/>
                      <a:pt x="1023" y="713"/>
                    </a:cubicBezTo>
                    <a:cubicBezTo>
                      <a:pt x="1023" y="713"/>
                      <a:pt x="1023" y="713"/>
                      <a:pt x="1053" y="713"/>
                    </a:cubicBezTo>
                    <a:cubicBezTo>
                      <a:pt x="1053" y="744"/>
                      <a:pt x="1116" y="744"/>
                      <a:pt x="1147" y="775"/>
                    </a:cubicBezTo>
                    <a:cubicBezTo>
                      <a:pt x="1147" y="775"/>
                      <a:pt x="1177" y="775"/>
                      <a:pt x="1177" y="806"/>
                    </a:cubicBezTo>
                    <a:lnTo>
                      <a:pt x="1177" y="806"/>
                    </a:lnTo>
                    <a:lnTo>
                      <a:pt x="1177" y="806"/>
                    </a:lnTo>
                    <a:cubicBezTo>
                      <a:pt x="1177" y="806"/>
                      <a:pt x="1177" y="806"/>
                      <a:pt x="1177" y="837"/>
                    </a:cubicBezTo>
                    <a:cubicBezTo>
                      <a:pt x="1208" y="837"/>
                      <a:pt x="1177" y="868"/>
                      <a:pt x="1177" y="868"/>
                    </a:cubicBezTo>
                    <a:cubicBezTo>
                      <a:pt x="1177" y="868"/>
                      <a:pt x="1177" y="868"/>
                      <a:pt x="1177" y="899"/>
                    </a:cubicBezTo>
                    <a:cubicBezTo>
                      <a:pt x="1177" y="899"/>
                      <a:pt x="1177" y="899"/>
                      <a:pt x="1147" y="930"/>
                    </a:cubicBezTo>
                    <a:lnTo>
                      <a:pt x="1147" y="930"/>
                    </a:lnTo>
                    <a:cubicBezTo>
                      <a:pt x="1147" y="930"/>
                      <a:pt x="1116" y="961"/>
                      <a:pt x="1085" y="961"/>
                    </a:cubicBezTo>
                    <a:lnTo>
                      <a:pt x="1085" y="961"/>
                    </a:lnTo>
                    <a:cubicBezTo>
                      <a:pt x="1053" y="961"/>
                      <a:pt x="1023" y="961"/>
                      <a:pt x="1023" y="961"/>
                    </a:cubicBezTo>
                    <a:cubicBezTo>
                      <a:pt x="1023" y="992"/>
                      <a:pt x="1023" y="992"/>
                      <a:pt x="1023" y="992"/>
                    </a:cubicBezTo>
                    <a:cubicBezTo>
                      <a:pt x="1023" y="992"/>
                      <a:pt x="1023" y="1023"/>
                      <a:pt x="992" y="1023"/>
                    </a:cubicBezTo>
                    <a:lnTo>
                      <a:pt x="992" y="1023"/>
                    </a:lnTo>
                    <a:lnTo>
                      <a:pt x="992" y="1023"/>
                    </a:lnTo>
                    <a:lnTo>
                      <a:pt x="992" y="1054"/>
                    </a:lnTo>
                    <a:cubicBezTo>
                      <a:pt x="992" y="1085"/>
                      <a:pt x="1023" y="1085"/>
                      <a:pt x="1023" y="1085"/>
                    </a:cubicBezTo>
                    <a:cubicBezTo>
                      <a:pt x="1053" y="1116"/>
                      <a:pt x="1053" y="1116"/>
                      <a:pt x="1085" y="1147"/>
                    </a:cubicBezTo>
                    <a:lnTo>
                      <a:pt x="1085" y="1147"/>
                    </a:lnTo>
                    <a:lnTo>
                      <a:pt x="1085" y="1178"/>
                    </a:lnTo>
                    <a:cubicBezTo>
                      <a:pt x="1116" y="1147"/>
                      <a:pt x="1116" y="1116"/>
                      <a:pt x="1116" y="1116"/>
                    </a:cubicBezTo>
                    <a:cubicBezTo>
                      <a:pt x="1147" y="1116"/>
                      <a:pt x="1147" y="1147"/>
                      <a:pt x="1147" y="1147"/>
                    </a:cubicBezTo>
                    <a:cubicBezTo>
                      <a:pt x="1147" y="1147"/>
                      <a:pt x="1147" y="1147"/>
                      <a:pt x="1177" y="1147"/>
                    </a:cubicBezTo>
                    <a:lnTo>
                      <a:pt x="1177" y="1147"/>
                    </a:lnTo>
                    <a:cubicBezTo>
                      <a:pt x="1208" y="1178"/>
                      <a:pt x="1208" y="1178"/>
                      <a:pt x="1208" y="1178"/>
                    </a:cubicBezTo>
                    <a:cubicBezTo>
                      <a:pt x="1208" y="1209"/>
                      <a:pt x="1208" y="1209"/>
                      <a:pt x="1208" y="1209"/>
                    </a:cubicBezTo>
                    <a:cubicBezTo>
                      <a:pt x="1177" y="1209"/>
                      <a:pt x="1177" y="1209"/>
                      <a:pt x="1177" y="1209"/>
                    </a:cubicBezTo>
                    <a:cubicBezTo>
                      <a:pt x="1177" y="1240"/>
                      <a:pt x="1177" y="1240"/>
                      <a:pt x="1177" y="1270"/>
                    </a:cubicBezTo>
                    <a:lnTo>
                      <a:pt x="1177" y="1270"/>
                    </a:lnTo>
                    <a:cubicBezTo>
                      <a:pt x="1177" y="1302"/>
                      <a:pt x="1208" y="1333"/>
                      <a:pt x="1208" y="1333"/>
                    </a:cubicBezTo>
                    <a:cubicBezTo>
                      <a:pt x="1208" y="1333"/>
                      <a:pt x="1208" y="1333"/>
                      <a:pt x="1240" y="1333"/>
                    </a:cubicBezTo>
                    <a:lnTo>
                      <a:pt x="1240" y="1364"/>
                    </a:lnTo>
                    <a:lnTo>
                      <a:pt x="1240" y="1364"/>
                    </a:lnTo>
                    <a:lnTo>
                      <a:pt x="1271" y="1364"/>
                    </a:lnTo>
                    <a:cubicBezTo>
                      <a:pt x="1271" y="1364"/>
                      <a:pt x="1271" y="1364"/>
                      <a:pt x="1301" y="1394"/>
                    </a:cubicBezTo>
                    <a:lnTo>
                      <a:pt x="1301" y="1394"/>
                    </a:lnTo>
                    <a:cubicBezTo>
                      <a:pt x="1301" y="1394"/>
                      <a:pt x="1301" y="1394"/>
                      <a:pt x="1301" y="1426"/>
                    </a:cubicBezTo>
                    <a:lnTo>
                      <a:pt x="1333" y="1426"/>
                    </a:lnTo>
                    <a:lnTo>
                      <a:pt x="1333" y="1426"/>
                    </a:lnTo>
                    <a:cubicBezTo>
                      <a:pt x="1333" y="1394"/>
                      <a:pt x="1333" y="1394"/>
                      <a:pt x="1364" y="1394"/>
                    </a:cubicBezTo>
                    <a:lnTo>
                      <a:pt x="1364" y="1394"/>
                    </a:lnTo>
                    <a:lnTo>
                      <a:pt x="1364" y="1394"/>
                    </a:lnTo>
                    <a:lnTo>
                      <a:pt x="1364" y="1394"/>
                    </a:lnTo>
                    <a:cubicBezTo>
                      <a:pt x="1364" y="1394"/>
                      <a:pt x="1364" y="1394"/>
                      <a:pt x="1394" y="1394"/>
                    </a:cubicBezTo>
                    <a:lnTo>
                      <a:pt x="1394" y="1394"/>
                    </a:lnTo>
                    <a:lnTo>
                      <a:pt x="1425" y="1394"/>
                    </a:lnTo>
                    <a:cubicBezTo>
                      <a:pt x="1457" y="1394"/>
                      <a:pt x="1457" y="1394"/>
                      <a:pt x="1457" y="1394"/>
                    </a:cubicBezTo>
                    <a:cubicBezTo>
                      <a:pt x="1457" y="1394"/>
                      <a:pt x="1488" y="1394"/>
                      <a:pt x="1488" y="1426"/>
                    </a:cubicBezTo>
                    <a:cubicBezTo>
                      <a:pt x="1488" y="1426"/>
                      <a:pt x="1457" y="1426"/>
                      <a:pt x="1457" y="1457"/>
                    </a:cubicBezTo>
                    <a:lnTo>
                      <a:pt x="1457" y="1457"/>
                    </a:lnTo>
                    <a:cubicBezTo>
                      <a:pt x="1488" y="1457"/>
                      <a:pt x="1488" y="1457"/>
                      <a:pt x="1488" y="1457"/>
                    </a:cubicBezTo>
                    <a:cubicBezTo>
                      <a:pt x="1518" y="1457"/>
                      <a:pt x="1518" y="1457"/>
                      <a:pt x="1518" y="1457"/>
                    </a:cubicBezTo>
                    <a:cubicBezTo>
                      <a:pt x="1518" y="1457"/>
                      <a:pt x="1518" y="1457"/>
                      <a:pt x="1549" y="1457"/>
                    </a:cubicBezTo>
                    <a:lnTo>
                      <a:pt x="1549" y="1457"/>
                    </a:lnTo>
                    <a:lnTo>
                      <a:pt x="1549" y="1457"/>
                    </a:lnTo>
                    <a:cubicBezTo>
                      <a:pt x="1549" y="1426"/>
                      <a:pt x="1549" y="1426"/>
                      <a:pt x="1581" y="1426"/>
                    </a:cubicBezTo>
                    <a:lnTo>
                      <a:pt x="1581" y="1426"/>
                    </a:lnTo>
                    <a:cubicBezTo>
                      <a:pt x="1581" y="1394"/>
                      <a:pt x="1581" y="1394"/>
                      <a:pt x="1581" y="1394"/>
                    </a:cubicBezTo>
                    <a:cubicBezTo>
                      <a:pt x="1581" y="1394"/>
                      <a:pt x="1581" y="1394"/>
                      <a:pt x="1581" y="1364"/>
                    </a:cubicBezTo>
                    <a:cubicBezTo>
                      <a:pt x="1581" y="1364"/>
                      <a:pt x="1549" y="1364"/>
                      <a:pt x="1549" y="1333"/>
                    </a:cubicBezTo>
                    <a:lnTo>
                      <a:pt x="1549" y="1333"/>
                    </a:lnTo>
                    <a:cubicBezTo>
                      <a:pt x="1549" y="1333"/>
                      <a:pt x="1549" y="1333"/>
                      <a:pt x="1549" y="1302"/>
                    </a:cubicBezTo>
                    <a:lnTo>
                      <a:pt x="1581" y="1270"/>
                    </a:lnTo>
                    <a:cubicBezTo>
                      <a:pt x="1581" y="1270"/>
                      <a:pt x="1581" y="1270"/>
                      <a:pt x="1612" y="1270"/>
                    </a:cubicBezTo>
                    <a:cubicBezTo>
                      <a:pt x="1612" y="1270"/>
                      <a:pt x="1612" y="1270"/>
                      <a:pt x="1612" y="1240"/>
                    </a:cubicBezTo>
                    <a:lnTo>
                      <a:pt x="1642" y="1240"/>
                    </a:lnTo>
                    <a:lnTo>
                      <a:pt x="1642" y="1240"/>
                    </a:lnTo>
                    <a:cubicBezTo>
                      <a:pt x="1673" y="1240"/>
                      <a:pt x="1673" y="1240"/>
                      <a:pt x="1673" y="1240"/>
                    </a:cubicBezTo>
                    <a:cubicBezTo>
                      <a:pt x="1581" y="1178"/>
                      <a:pt x="1581" y="1178"/>
                      <a:pt x="1581" y="1178"/>
                    </a:cubicBezTo>
                    <a:cubicBezTo>
                      <a:pt x="1673" y="1178"/>
                      <a:pt x="1673" y="1178"/>
                      <a:pt x="1673" y="1178"/>
                    </a:cubicBezTo>
                    <a:lnTo>
                      <a:pt x="1673" y="1178"/>
                    </a:lnTo>
                    <a:cubicBezTo>
                      <a:pt x="1673" y="1147"/>
                      <a:pt x="1673" y="1147"/>
                      <a:pt x="1673" y="1116"/>
                    </a:cubicBezTo>
                    <a:cubicBezTo>
                      <a:pt x="1705" y="1116"/>
                      <a:pt x="1705" y="1116"/>
                      <a:pt x="1736" y="1116"/>
                    </a:cubicBezTo>
                    <a:lnTo>
                      <a:pt x="1736" y="1116"/>
                    </a:lnTo>
                    <a:lnTo>
                      <a:pt x="1766" y="1116"/>
                    </a:lnTo>
                    <a:cubicBezTo>
                      <a:pt x="1766" y="1085"/>
                      <a:pt x="1766" y="1085"/>
                      <a:pt x="1797" y="1085"/>
                    </a:cubicBezTo>
                    <a:lnTo>
                      <a:pt x="1797" y="1085"/>
                    </a:lnTo>
                    <a:lnTo>
                      <a:pt x="1829" y="1085"/>
                    </a:lnTo>
                    <a:lnTo>
                      <a:pt x="1829" y="1085"/>
                    </a:lnTo>
                    <a:lnTo>
                      <a:pt x="1860" y="1085"/>
                    </a:lnTo>
                    <a:lnTo>
                      <a:pt x="1890" y="1085"/>
                    </a:lnTo>
                    <a:lnTo>
                      <a:pt x="1921" y="1085"/>
                    </a:lnTo>
                    <a:lnTo>
                      <a:pt x="1953" y="1085"/>
                    </a:lnTo>
                    <a:lnTo>
                      <a:pt x="1984" y="1085"/>
                    </a:lnTo>
                    <a:cubicBezTo>
                      <a:pt x="1984" y="1085"/>
                      <a:pt x="2014" y="1085"/>
                      <a:pt x="2014" y="1054"/>
                    </a:cubicBezTo>
                    <a:cubicBezTo>
                      <a:pt x="2045" y="1054"/>
                      <a:pt x="2045" y="1054"/>
                      <a:pt x="2045" y="1023"/>
                    </a:cubicBezTo>
                    <a:cubicBezTo>
                      <a:pt x="2076" y="1023"/>
                      <a:pt x="2076" y="1023"/>
                      <a:pt x="2076" y="1023"/>
                    </a:cubicBezTo>
                    <a:cubicBezTo>
                      <a:pt x="2076" y="992"/>
                      <a:pt x="2076" y="992"/>
                      <a:pt x="2076" y="992"/>
                    </a:cubicBezTo>
                    <a:cubicBezTo>
                      <a:pt x="2108" y="961"/>
                      <a:pt x="2108" y="961"/>
                      <a:pt x="2138" y="961"/>
                    </a:cubicBezTo>
                    <a:lnTo>
                      <a:pt x="2138" y="930"/>
                    </a:lnTo>
                    <a:lnTo>
                      <a:pt x="2169" y="930"/>
                    </a:lnTo>
                    <a:lnTo>
                      <a:pt x="2169" y="930"/>
                    </a:lnTo>
                    <a:cubicBezTo>
                      <a:pt x="2201" y="930"/>
                      <a:pt x="2201" y="930"/>
                      <a:pt x="2201" y="930"/>
                    </a:cubicBezTo>
                    <a:lnTo>
                      <a:pt x="2201" y="930"/>
                    </a:lnTo>
                    <a:lnTo>
                      <a:pt x="2232" y="930"/>
                    </a:lnTo>
                    <a:cubicBezTo>
                      <a:pt x="2232" y="930"/>
                      <a:pt x="2232" y="930"/>
                      <a:pt x="2262" y="930"/>
                    </a:cubicBezTo>
                    <a:lnTo>
                      <a:pt x="2262" y="930"/>
                    </a:lnTo>
                    <a:lnTo>
                      <a:pt x="2293" y="930"/>
                    </a:lnTo>
                    <a:lnTo>
                      <a:pt x="2293" y="930"/>
                    </a:lnTo>
                    <a:cubicBezTo>
                      <a:pt x="2325" y="930"/>
                      <a:pt x="2325" y="930"/>
                      <a:pt x="2325" y="930"/>
                    </a:cubicBezTo>
                    <a:lnTo>
                      <a:pt x="2325" y="930"/>
                    </a:lnTo>
                    <a:cubicBezTo>
                      <a:pt x="2356" y="930"/>
                      <a:pt x="2356" y="930"/>
                      <a:pt x="2356" y="930"/>
                    </a:cubicBezTo>
                    <a:cubicBezTo>
                      <a:pt x="2356" y="930"/>
                      <a:pt x="2356" y="930"/>
                      <a:pt x="2386" y="930"/>
                    </a:cubicBezTo>
                    <a:cubicBezTo>
                      <a:pt x="2386" y="930"/>
                      <a:pt x="2417" y="930"/>
                      <a:pt x="2449" y="899"/>
                    </a:cubicBezTo>
                    <a:cubicBezTo>
                      <a:pt x="2480" y="899"/>
                      <a:pt x="2510" y="899"/>
                      <a:pt x="2541" y="899"/>
                    </a:cubicBezTo>
                    <a:cubicBezTo>
                      <a:pt x="2541" y="899"/>
                      <a:pt x="2541" y="899"/>
                      <a:pt x="2573" y="868"/>
                    </a:cubicBezTo>
                    <a:lnTo>
                      <a:pt x="2573" y="868"/>
                    </a:lnTo>
                    <a:cubicBezTo>
                      <a:pt x="2573" y="868"/>
                      <a:pt x="2573" y="868"/>
                      <a:pt x="2604" y="8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1" name="Freeform 168"/>
              <p:cNvSpPr>
                <a:spLocks noChangeArrowheads="1"/>
              </p:cNvSpPr>
              <p:nvPr/>
            </p:nvSpPr>
            <p:spPr bwMode="auto">
              <a:xfrm>
                <a:off x="3311525" y="765175"/>
                <a:ext cx="79375" cy="11113"/>
              </a:xfrm>
              <a:custGeom>
                <a:avLst/>
                <a:gdLst>
                  <a:gd name="T0" fmla="*/ 62 w 219"/>
                  <a:gd name="T1" fmla="*/ 31 h 32"/>
                  <a:gd name="T2" fmla="*/ 62 w 219"/>
                  <a:gd name="T3" fmla="*/ 31 h 32"/>
                  <a:gd name="T4" fmla="*/ 94 w 219"/>
                  <a:gd name="T5" fmla="*/ 31 h 32"/>
                  <a:gd name="T6" fmla="*/ 155 w 219"/>
                  <a:gd name="T7" fmla="*/ 31 h 32"/>
                  <a:gd name="T8" fmla="*/ 218 w 219"/>
                  <a:gd name="T9" fmla="*/ 0 h 32"/>
                  <a:gd name="T10" fmla="*/ 218 w 219"/>
                  <a:gd name="T11" fmla="*/ 0 h 32"/>
                  <a:gd name="T12" fmla="*/ 155 w 219"/>
                  <a:gd name="T13" fmla="*/ 0 h 32"/>
                  <a:gd name="T14" fmla="*/ 124 w 219"/>
                  <a:gd name="T15" fmla="*/ 0 h 32"/>
                  <a:gd name="T16" fmla="*/ 94 w 219"/>
                  <a:gd name="T17" fmla="*/ 0 h 32"/>
                  <a:gd name="T18" fmla="*/ 62 w 219"/>
                  <a:gd name="T19" fmla="*/ 0 h 32"/>
                  <a:gd name="T20" fmla="*/ 62 w 219"/>
                  <a:gd name="T21" fmla="*/ 0 h 32"/>
                  <a:gd name="T22" fmla="*/ 0 w 219"/>
                  <a:gd name="T23" fmla="*/ 0 h 32"/>
                  <a:gd name="T24" fmla="*/ 0 w 219"/>
                  <a:gd name="T25" fmla="*/ 0 h 32"/>
                  <a:gd name="T26" fmla="*/ 0 w 219"/>
                  <a:gd name="T27" fmla="*/ 0 h 32"/>
                  <a:gd name="T28" fmla="*/ 0 w 219"/>
                  <a:gd name="T29" fmla="*/ 31 h 32"/>
                  <a:gd name="T30" fmla="*/ 31 w 219"/>
                  <a:gd name="T31" fmla="*/ 31 h 32"/>
                  <a:gd name="T32" fmla="*/ 62 w 219"/>
                  <a:gd name="T33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9" h="32">
                    <a:moveTo>
                      <a:pt x="62" y="31"/>
                    </a:moveTo>
                    <a:lnTo>
                      <a:pt x="62" y="31"/>
                    </a:lnTo>
                    <a:lnTo>
                      <a:pt x="94" y="31"/>
                    </a:lnTo>
                    <a:cubicBezTo>
                      <a:pt x="124" y="31"/>
                      <a:pt x="124" y="31"/>
                      <a:pt x="155" y="31"/>
                    </a:cubicBezTo>
                    <a:cubicBezTo>
                      <a:pt x="186" y="31"/>
                      <a:pt x="186" y="31"/>
                      <a:pt x="218" y="0"/>
                    </a:cubicBezTo>
                    <a:lnTo>
                      <a:pt x="218" y="0"/>
                    </a:lnTo>
                    <a:cubicBezTo>
                      <a:pt x="186" y="0"/>
                      <a:pt x="186" y="0"/>
                      <a:pt x="155" y="0"/>
                    </a:cubicBezTo>
                    <a:lnTo>
                      <a:pt x="124" y="0"/>
                    </a:lnTo>
                    <a:lnTo>
                      <a:pt x="94" y="0"/>
                    </a:lnTo>
                    <a:cubicBezTo>
                      <a:pt x="94" y="0"/>
                      <a:pt x="94" y="0"/>
                      <a:pt x="62" y="0"/>
                    </a:cubicBezTo>
                    <a:lnTo>
                      <a:pt x="62" y="0"/>
                    </a:ln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  <a:cubicBezTo>
                      <a:pt x="0" y="31"/>
                      <a:pt x="0" y="31"/>
                      <a:pt x="31" y="31"/>
                    </a:cubicBezTo>
                    <a:lnTo>
                      <a:pt x="62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Freeform 169"/>
              <p:cNvSpPr>
                <a:spLocks noChangeArrowheads="1"/>
              </p:cNvSpPr>
              <p:nvPr/>
            </p:nvSpPr>
            <p:spPr bwMode="auto">
              <a:xfrm>
                <a:off x="3233738" y="1122363"/>
                <a:ext cx="146050" cy="55562"/>
              </a:xfrm>
              <a:custGeom>
                <a:avLst/>
                <a:gdLst>
                  <a:gd name="T0" fmla="*/ 341 w 404"/>
                  <a:gd name="T1" fmla="*/ 93 h 156"/>
                  <a:gd name="T2" fmla="*/ 341 w 404"/>
                  <a:gd name="T3" fmla="*/ 93 h 156"/>
                  <a:gd name="T4" fmla="*/ 372 w 404"/>
                  <a:gd name="T5" fmla="*/ 93 h 156"/>
                  <a:gd name="T6" fmla="*/ 372 w 404"/>
                  <a:gd name="T7" fmla="*/ 93 h 156"/>
                  <a:gd name="T8" fmla="*/ 403 w 404"/>
                  <a:gd name="T9" fmla="*/ 62 h 156"/>
                  <a:gd name="T10" fmla="*/ 403 w 404"/>
                  <a:gd name="T11" fmla="*/ 31 h 156"/>
                  <a:gd name="T12" fmla="*/ 403 w 404"/>
                  <a:gd name="T13" fmla="*/ 0 h 156"/>
                  <a:gd name="T14" fmla="*/ 372 w 404"/>
                  <a:gd name="T15" fmla="*/ 0 h 156"/>
                  <a:gd name="T16" fmla="*/ 341 w 404"/>
                  <a:gd name="T17" fmla="*/ 31 h 156"/>
                  <a:gd name="T18" fmla="*/ 341 w 404"/>
                  <a:gd name="T19" fmla="*/ 31 h 156"/>
                  <a:gd name="T20" fmla="*/ 341 w 404"/>
                  <a:gd name="T21" fmla="*/ 31 h 156"/>
                  <a:gd name="T22" fmla="*/ 311 w 404"/>
                  <a:gd name="T23" fmla="*/ 31 h 156"/>
                  <a:gd name="T24" fmla="*/ 311 w 404"/>
                  <a:gd name="T25" fmla="*/ 0 h 156"/>
                  <a:gd name="T26" fmla="*/ 279 w 404"/>
                  <a:gd name="T27" fmla="*/ 0 h 156"/>
                  <a:gd name="T28" fmla="*/ 279 w 404"/>
                  <a:gd name="T29" fmla="*/ 0 h 156"/>
                  <a:gd name="T30" fmla="*/ 248 w 404"/>
                  <a:gd name="T31" fmla="*/ 31 h 156"/>
                  <a:gd name="T32" fmla="*/ 217 w 404"/>
                  <a:gd name="T33" fmla="*/ 31 h 156"/>
                  <a:gd name="T34" fmla="*/ 187 w 404"/>
                  <a:gd name="T35" fmla="*/ 31 h 156"/>
                  <a:gd name="T36" fmla="*/ 187 w 404"/>
                  <a:gd name="T37" fmla="*/ 62 h 156"/>
                  <a:gd name="T38" fmla="*/ 187 w 404"/>
                  <a:gd name="T39" fmla="*/ 62 h 156"/>
                  <a:gd name="T40" fmla="*/ 155 w 404"/>
                  <a:gd name="T41" fmla="*/ 31 h 156"/>
                  <a:gd name="T42" fmla="*/ 155 w 404"/>
                  <a:gd name="T43" fmla="*/ 31 h 156"/>
                  <a:gd name="T44" fmla="*/ 155 w 404"/>
                  <a:gd name="T45" fmla="*/ 31 h 156"/>
                  <a:gd name="T46" fmla="*/ 124 w 404"/>
                  <a:gd name="T47" fmla="*/ 31 h 156"/>
                  <a:gd name="T48" fmla="*/ 124 w 404"/>
                  <a:gd name="T49" fmla="*/ 31 h 156"/>
                  <a:gd name="T50" fmla="*/ 124 w 404"/>
                  <a:gd name="T51" fmla="*/ 62 h 156"/>
                  <a:gd name="T52" fmla="*/ 124 w 404"/>
                  <a:gd name="T53" fmla="*/ 62 h 156"/>
                  <a:gd name="T54" fmla="*/ 94 w 404"/>
                  <a:gd name="T55" fmla="*/ 31 h 156"/>
                  <a:gd name="T56" fmla="*/ 94 w 404"/>
                  <a:gd name="T57" fmla="*/ 31 h 156"/>
                  <a:gd name="T58" fmla="*/ 94 w 404"/>
                  <a:gd name="T59" fmla="*/ 62 h 156"/>
                  <a:gd name="T60" fmla="*/ 63 w 404"/>
                  <a:gd name="T61" fmla="*/ 62 h 156"/>
                  <a:gd name="T62" fmla="*/ 31 w 404"/>
                  <a:gd name="T63" fmla="*/ 93 h 156"/>
                  <a:gd name="T64" fmla="*/ 31 w 404"/>
                  <a:gd name="T65" fmla="*/ 93 h 156"/>
                  <a:gd name="T66" fmla="*/ 0 w 404"/>
                  <a:gd name="T67" fmla="*/ 93 h 156"/>
                  <a:gd name="T68" fmla="*/ 0 w 404"/>
                  <a:gd name="T69" fmla="*/ 93 h 156"/>
                  <a:gd name="T70" fmla="*/ 31 w 404"/>
                  <a:gd name="T71" fmla="*/ 124 h 156"/>
                  <a:gd name="T72" fmla="*/ 31 w 404"/>
                  <a:gd name="T73" fmla="*/ 124 h 156"/>
                  <a:gd name="T74" fmla="*/ 31 w 404"/>
                  <a:gd name="T75" fmla="*/ 124 h 156"/>
                  <a:gd name="T76" fmla="*/ 63 w 404"/>
                  <a:gd name="T77" fmla="*/ 124 h 156"/>
                  <a:gd name="T78" fmla="*/ 155 w 404"/>
                  <a:gd name="T79" fmla="*/ 155 h 156"/>
                  <a:gd name="T80" fmla="*/ 155 w 404"/>
                  <a:gd name="T81" fmla="*/ 155 h 156"/>
                  <a:gd name="T82" fmla="*/ 155 w 404"/>
                  <a:gd name="T83" fmla="*/ 155 h 156"/>
                  <a:gd name="T84" fmla="*/ 217 w 404"/>
                  <a:gd name="T85" fmla="*/ 124 h 156"/>
                  <a:gd name="T86" fmla="*/ 279 w 404"/>
                  <a:gd name="T87" fmla="*/ 124 h 156"/>
                  <a:gd name="T88" fmla="*/ 311 w 404"/>
                  <a:gd name="T89" fmla="*/ 124 h 156"/>
                  <a:gd name="T90" fmla="*/ 311 w 404"/>
                  <a:gd name="T91" fmla="*/ 93 h 156"/>
                  <a:gd name="T92" fmla="*/ 341 w 404"/>
                  <a:gd name="T93" fmla="*/ 9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04" h="156">
                    <a:moveTo>
                      <a:pt x="341" y="93"/>
                    </a:moveTo>
                    <a:lnTo>
                      <a:pt x="341" y="93"/>
                    </a:lnTo>
                    <a:cubicBezTo>
                      <a:pt x="372" y="93"/>
                      <a:pt x="372" y="93"/>
                      <a:pt x="372" y="93"/>
                    </a:cubicBezTo>
                    <a:lnTo>
                      <a:pt x="372" y="93"/>
                    </a:lnTo>
                    <a:cubicBezTo>
                      <a:pt x="372" y="62"/>
                      <a:pt x="403" y="62"/>
                      <a:pt x="403" y="62"/>
                    </a:cubicBezTo>
                    <a:lnTo>
                      <a:pt x="403" y="31"/>
                    </a:lnTo>
                    <a:lnTo>
                      <a:pt x="403" y="0"/>
                    </a:lnTo>
                    <a:lnTo>
                      <a:pt x="372" y="0"/>
                    </a:lnTo>
                    <a:cubicBezTo>
                      <a:pt x="372" y="31"/>
                      <a:pt x="372" y="31"/>
                      <a:pt x="341" y="31"/>
                    </a:cubicBezTo>
                    <a:lnTo>
                      <a:pt x="341" y="31"/>
                    </a:lnTo>
                    <a:lnTo>
                      <a:pt x="341" y="31"/>
                    </a:lnTo>
                    <a:cubicBezTo>
                      <a:pt x="341" y="31"/>
                      <a:pt x="341" y="31"/>
                      <a:pt x="311" y="31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279" y="0"/>
                      <a:pt x="279" y="0"/>
                      <a:pt x="279" y="0"/>
                    </a:cubicBezTo>
                    <a:lnTo>
                      <a:pt x="279" y="0"/>
                    </a:lnTo>
                    <a:cubicBezTo>
                      <a:pt x="279" y="31"/>
                      <a:pt x="248" y="31"/>
                      <a:pt x="248" y="31"/>
                    </a:cubicBezTo>
                    <a:lnTo>
                      <a:pt x="217" y="31"/>
                    </a:lnTo>
                    <a:cubicBezTo>
                      <a:pt x="217" y="31"/>
                      <a:pt x="217" y="31"/>
                      <a:pt x="187" y="31"/>
                    </a:cubicBezTo>
                    <a:lnTo>
                      <a:pt x="187" y="62"/>
                    </a:lnTo>
                    <a:lnTo>
                      <a:pt x="187" y="62"/>
                    </a:lnTo>
                    <a:lnTo>
                      <a:pt x="155" y="31"/>
                    </a:lnTo>
                    <a:lnTo>
                      <a:pt x="155" y="31"/>
                    </a:lnTo>
                    <a:lnTo>
                      <a:pt x="155" y="31"/>
                    </a:lnTo>
                    <a:cubicBezTo>
                      <a:pt x="155" y="31"/>
                      <a:pt x="155" y="31"/>
                      <a:pt x="124" y="31"/>
                    </a:cubicBezTo>
                    <a:lnTo>
                      <a:pt x="124" y="31"/>
                    </a:lnTo>
                    <a:lnTo>
                      <a:pt x="124" y="62"/>
                    </a:lnTo>
                    <a:lnTo>
                      <a:pt x="124" y="62"/>
                    </a:lnTo>
                    <a:cubicBezTo>
                      <a:pt x="94" y="62"/>
                      <a:pt x="94" y="62"/>
                      <a:pt x="94" y="31"/>
                    </a:cubicBezTo>
                    <a:lnTo>
                      <a:pt x="94" y="31"/>
                    </a:lnTo>
                    <a:cubicBezTo>
                      <a:pt x="94" y="31"/>
                      <a:pt x="94" y="31"/>
                      <a:pt x="94" y="62"/>
                    </a:cubicBezTo>
                    <a:lnTo>
                      <a:pt x="63" y="62"/>
                    </a:lnTo>
                    <a:cubicBezTo>
                      <a:pt x="63" y="93"/>
                      <a:pt x="31" y="93"/>
                      <a:pt x="31" y="93"/>
                    </a:cubicBezTo>
                    <a:lnTo>
                      <a:pt x="31" y="93"/>
                    </a:lnTo>
                    <a:lnTo>
                      <a:pt x="0" y="93"/>
                    </a:lnTo>
                    <a:lnTo>
                      <a:pt x="0" y="93"/>
                    </a:lnTo>
                    <a:cubicBezTo>
                      <a:pt x="31" y="93"/>
                      <a:pt x="31" y="124"/>
                      <a:pt x="31" y="124"/>
                    </a:cubicBezTo>
                    <a:lnTo>
                      <a:pt x="31" y="124"/>
                    </a:lnTo>
                    <a:lnTo>
                      <a:pt x="31" y="124"/>
                    </a:lnTo>
                    <a:lnTo>
                      <a:pt x="63" y="124"/>
                    </a:lnTo>
                    <a:cubicBezTo>
                      <a:pt x="94" y="124"/>
                      <a:pt x="124" y="155"/>
                      <a:pt x="155" y="155"/>
                    </a:cubicBezTo>
                    <a:lnTo>
                      <a:pt x="155" y="155"/>
                    </a:lnTo>
                    <a:lnTo>
                      <a:pt x="155" y="155"/>
                    </a:lnTo>
                    <a:cubicBezTo>
                      <a:pt x="187" y="155"/>
                      <a:pt x="187" y="155"/>
                      <a:pt x="217" y="124"/>
                    </a:cubicBezTo>
                    <a:cubicBezTo>
                      <a:pt x="248" y="124"/>
                      <a:pt x="248" y="124"/>
                      <a:pt x="279" y="124"/>
                    </a:cubicBezTo>
                    <a:cubicBezTo>
                      <a:pt x="279" y="124"/>
                      <a:pt x="279" y="124"/>
                      <a:pt x="311" y="124"/>
                    </a:cubicBezTo>
                    <a:cubicBezTo>
                      <a:pt x="311" y="124"/>
                      <a:pt x="311" y="124"/>
                      <a:pt x="311" y="93"/>
                    </a:cubicBezTo>
                    <a:lnTo>
                      <a:pt x="341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3" name="Freeform 170"/>
              <p:cNvSpPr>
                <a:spLocks noChangeArrowheads="1"/>
              </p:cNvSpPr>
              <p:nvPr/>
            </p:nvSpPr>
            <p:spPr bwMode="auto">
              <a:xfrm>
                <a:off x="2106613" y="2147888"/>
                <a:ext cx="44450" cy="34925"/>
              </a:xfrm>
              <a:custGeom>
                <a:avLst/>
                <a:gdLst>
                  <a:gd name="T0" fmla="*/ 62 w 125"/>
                  <a:gd name="T1" fmla="*/ 62 h 95"/>
                  <a:gd name="T2" fmla="*/ 62 w 125"/>
                  <a:gd name="T3" fmla="*/ 62 h 95"/>
                  <a:gd name="T4" fmla="*/ 31 w 125"/>
                  <a:gd name="T5" fmla="*/ 0 h 95"/>
                  <a:gd name="T6" fmla="*/ 0 w 125"/>
                  <a:gd name="T7" fmla="*/ 0 h 95"/>
                  <a:gd name="T8" fmla="*/ 0 w 125"/>
                  <a:gd name="T9" fmla="*/ 0 h 95"/>
                  <a:gd name="T10" fmla="*/ 0 w 125"/>
                  <a:gd name="T11" fmla="*/ 31 h 95"/>
                  <a:gd name="T12" fmla="*/ 62 w 125"/>
                  <a:gd name="T13" fmla="*/ 62 h 95"/>
                  <a:gd name="T14" fmla="*/ 62 w 125"/>
                  <a:gd name="T15" fmla="*/ 62 h 95"/>
                  <a:gd name="T16" fmla="*/ 93 w 125"/>
                  <a:gd name="T17" fmla="*/ 62 h 95"/>
                  <a:gd name="T18" fmla="*/ 93 w 125"/>
                  <a:gd name="T19" fmla="*/ 94 h 95"/>
                  <a:gd name="T20" fmla="*/ 93 w 125"/>
                  <a:gd name="T21" fmla="*/ 94 h 95"/>
                  <a:gd name="T22" fmla="*/ 124 w 125"/>
                  <a:gd name="T23" fmla="*/ 94 h 95"/>
                  <a:gd name="T24" fmla="*/ 124 w 125"/>
                  <a:gd name="T25" fmla="*/ 94 h 95"/>
                  <a:gd name="T26" fmla="*/ 124 w 125"/>
                  <a:gd name="T27" fmla="*/ 62 h 95"/>
                  <a:gd name="T28" fmla="*/ 62 w 125"/>
                  <a:gd name="T29" fmla="*/ 6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5" h="95">
                    <a:moveTo>
                      <a:pt x="62" y="62"/>
                    </a:moveTo>
                    <a:lnTo>
                      <a:pt x="62" y="62"/>
                    </a:lnTo>
                    <a:cubicBezTo>
                      <a:pt x="62" y="31"/>
                      <a:pt x="31" y="31"/>
                      <a:pt x="31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  <a:cubicBezTo>
                      <a:pt x="31" y="31"/>
                      <a:pt x="31" y="62"/>
                      <a:pt x="62" y="62"/>
                    </a:cubicBezTo>
                    <a:lnTo>
                      <a:pt x="62" y="62"/>
                    </a:lnTo>
                    <a:lnTo>
                      <a:pt x="93" y="62"/>
                    </a:lnTo>
                    <a:cubicBezTo>
                      <a:pt x="93" y="94"/>
                      <a:pt x="93" y="94"/>
                      <a:pt x="93" y="94"/>
                    </a:cubicBezTo>
                    <a:lnTo>
                      <a:pt x="93" y="94"/>
                    </a:lnTo>
                    <a:cubicBezTo>
                      <a:pt x="93" y="94"/>
                      <a:pt x="93" y="94"/>
                      <a:pt x="124" y="94"/>
                    </a:cubicBezTo>
                    <a:lnTo>
                      <a:pt x="124" y="94"/>
                    </a:lnTo>
                    <a:cubicBezTo>
                      <a:pt x="124" y="62"/>
                      <a:pt x="124" y="62"/>
                      <a:pt x="124" y="62"/>
                    </a:cubicBezTo>
                    <a:cubicBezTo>
                      <a:pt x="93" y="62"/>
                      <a:pt x="62" y="62"/>
                      <a:pt x="62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" name="Freeform 171"/>
              <p:cNvSpPr>
                <a:spLocks noChangeArrowheads="1"/>
              </p:cNvSpPr>
              <p:nvPr/>
            </p:nvSpPr>
            <p:spPr bwMode="auto">
              <a:xfrm>
                <a:off x="2151063" y="2182813"/>
                <a:ext cx="11112" cy="1587"/>
              </a:xfrm>
              <a:custGeom>
                <a:avLst/>
                <a:gdLst>
                  <a:gd name="T0" fmla="*/ 0 w 32"/>
                  <a:gd name="T1" fmla="*/ 0 h 1"/>
                  <a:gd name="T2" fmla="*/ 0 w 32"/>
                  <a:gd name="T3" fmla="*/ 0 h 1"/>
                  <a:gd name="T4" fmla="*/ 0 w 32"/>
                  <a:gd name="T5" fmla="*/ 0 h 1"/>
                  <a:gd name="T6" fmla="*/ 0 w 32"/>
                  <a:gd name="T7" fmla="*/ 0 h 1"/>
                  <a:gd name="T8" fmla="*/ 31 w 32"/>
                  <a:gd name="T9" fmla="*/ 0 h 1"/>
                  <a:gd name="T10" fmla="*/ 31 w 32"/>
                  <a:gd name="T11" fmla="*/ 0 h 1"/>
                  <a:gd name="T12" fmla="*/ 31 w 32"/>
                  <a:gd name="T13" fmla="*/ 0 h 1"/>
                  <a:gd name="T14" fmla="*/ 0 w 3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31" y="0"/>
                      <a:pt x="31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Freeform 172"/>
              <p:cNvSpPr>
                <a:spLocks noChangeArrowheads="1"/>
              </p:cNvSpPr>
              <p:nvPr/>
            </p:nvSpPr>
            <p:spPr bwMode="auto">
              <a:xfrm>
                <a:off x="2062163" y="2125663"/>
                <a:ext cx="44450" cy="22225"/>
              </a:xfrm>
              <a:custGeom>
                <a:avLst/>
                <a:gdLst>
                  <a:gd name="T0" fmla="*/ 92 w 125"/>
                  <a:gd name="T1" fmla="*/ 32 h 63"/>
                  <a:gd name="T2" fmla="*/ 92 w 125"/>
                  <a:gd name="T3" fmla="*/ 32 h 63"/>
                  <a:gd name="T4" fmla="*/ 92 w 125"/>
                  <a:gd name="T5" fmla="*/ 32 h 63"/>
                  <a:gd name="T6" fmla="*/ 62 w 125"/>
                  <a:gd name="T7" fmla="*/ 32 h 63"/>
                  <a:gd name="T8" fmla="*/ 62 w 125"/>
                  <a:gd name="T9" fmla="*/ 32 h 63"/>
                  <a:gd name="T10" fmla="*/ 31 w 125"/>
                  <a:gd name="T11" fmla="*/ 32 h 63"/>
                  <a:gd name="T12" fmla="*/ 0 w 125"/>
                  <a:gd name="T13" fmla="*/ 0 h 63"/>
                  <a:gd name="T14" fmla="*/ 0 w 125"/>
                  <a:gd name="T15" fmla="*/ 0 h 63"/>
                  <a:gd name="T16" fmla="*/ 0 w 125"/>
                  <a:gd name="T17" fmla="*/ 0 h 63"/>
                  <a:gd name="T18" fmla="*/ 0 w 125"/>
                  <a:gd name="T19" fmla="*/ 0 h 63"/>
                  <a:gd name="T20" fmla="*/ 0 w 125"/>
                  <a:gd name="T21" fmla="*/ 32 h 63"/>
                  <a:gd name="T22" fmla="*/ 31 w 125"/>
                  <a:gd name="T23" fmla="*/ 32 h 63"/>
                  <a:gd name="T24" fmla="*/ 31 w 125"/>
                  <a:gd name="T25" fmla="*/ 32 h 63"/>
                  <a:gd name="T26" fmla="*/ 92 w 125"/>
                  <a:gd name="T27" fmla="*/ 62 h 63"/>
                  <a:gd name="T28" fmla="*/ 124 w 125"/>
                  <a:gd name="T29" fmla="*/ 62 h 63"/>
                  <a:gd name="T30" fmla="*/ 92 w 125"/>
                  <a:gd name="T31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5" h="63">
                    <a:moveTo>
                      <a:pt x="92" y="32"/>
                    </a:moveTo>
                    <a:lnTo>
                      <a:pt x="92" y="32"/>
                    </a:lnTo>
                    <a:lnTo>
                      <a:pt x="92" y="32"/>
                    </a:lnTo>
                    <a:lnTo>
                      <a:pt x="62" y="32"/>
                    </a:lnTo>
                    <a:lnTo>
                      <a:pt x="62" y="32"/>
                    </a:ln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2"/>
                      <a:pt x="31" y="32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32"/>
                      <a:pt x="0" y="32"/>
                      <a:pt x="0" y="32"/>
                    </a:cubicBezTo>
                    <a:cubicBezTo>
                      <a:pt x="31" y="32"/>
                      <a:pt x="31" y="32"/>
                      <a:pt x="31" y="32"/>
                    </a:cubicBezTo>
                    <a:lnTo>
                      <a:pt x="31" y="32"/>
                    </a:lnTo>
                    <a:cubicBezTo>
                      <a:pt x="62" y="32"/>
                      <a:pt x="92" y="62"/>
                      <a:pt x="92" y="62"/>
                    </a:cubicBezTo>
                    <a:cubicBezTo>
                      <a:pt x="124" y="62"/>
                      <a:pt x="124" y="62"/>
                      <a:pt x="124" y="62"/>
                    </a:cubicBezTo>
                    <a:cubicBezTo>
                      <a:pt x="124" y="32"/>
                      <a:pt x="124" y="32"/>
                      <a:pt x="92" y="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Freeform 173"/>
              <p:cNvSpPr>
                <a:spLocks noChangeArrowheads="1"/>
              </p:cNvSpPr>
              <p:nvPr/>
            </p:nvSpPr>
            <p:spPr bwMode="auto">
              <a:xfrm>
                <a:off x="1893888" y="2293938"/>
                <a:ext cx="100012" cy="44450"/>
              </a:xfrm>
              <a:custGeom>
                <a:avLst/>
                <a:gdLst>
                  <a:gd name="T0" fmla="*/ 0 w 280"/>
                  <a:gd name="T1" fmla="*/ 62 h 124"/>
                  <a:gd name="T2" fmla="*/ 0 w 280"/>
                  <a:gd name="T3" fmla="*/ 62 h 124"/>
                  <a:gd name="T4" fmla="*/ 0 w 280"/>
                  <a:gd name="T5" fmla="*/ 62 h 124"/>
                  <a:gd name="T6" fmla="*/ 0 w 280"/>
                  <a:gd name="T7" fmla="*/ 62 h 124"/>
                  <a:gd name="T8" fmla="*/ 31 w 280"/>
                  <a:gd name="T9" fmla="*/ 62 h 124"/>
                  <a:gd name="T10" fmla="*/ 31 w 280"/>
                  <a:gd name="T11" fmla="*/ 62 h 124"/>
                  <a:gd name="T12" fmla="*/ 31 w 280"/>
                  <a:gd name="T13" fmla="*/ 62 h 124"/>
                  <a:gd name="T14" fmla="*/ 62 w 280"/>
                  <a:gd name="T15" fmla="*/ 62 h 124"/>
                  <a:gd name="T16" fmla="*/ 62 w 280"/>
                  <a:gd name="T17" fmla="*/ 62 h 124"/>
                  <a:gd name="T18" fmla="*/ 93 w 280"/>
                  <a:gd name="T19" fmla="*/ 123 h 124"/>
                  <a:gd name="T20" fmla="*/ 93 w 280"/>
                  <a:gd name="T21" fmla="*/ 123 h 124"/>
                  <a:gd name="T22" fmla="*/ 93 w 280"/>
                  <a:gd name="T23" fmla="*/ 123 h 124"/>
                  <a:gd name="T24" fmla="*/ 93 w 280"/>
                  <a:gd name="T25" fmla="*/ 123 h 124"/>
                  <a:gd name="T26" fmla="*/ 93 w 280"/>
                  <a:gd name="T27" fmla="*/ 123 h 124"/>
                  <a:gd name="T28" fmla="*/ 93 w 280"/>
                  <a:gd name="T29" fmla="*/ 92 h 124"/>
                  <a:gd name="T30" fmla="*/ 124 w 280"/>
                  <a:gd name="T31" fmla="*/ 92 h 124"/>
                  <a:gd name="T32" fmla="*/ 124 w 280"/>
                  <a:gd name="T33" fmla="*/ 62 h 124"/>
                  <a:gd name="T34" fmla="*/ 124 w 280"/>
                  <a:gd name="T35" fmla="*/ 62 h 124"/>
                  <a:gd name="T36" fmla="*/ 155 w 280"/>
                  <a:gd name="T37" fmla="*/ 62 h 124"/>
                  <a:gd name="T38" fmla="*/ 155 w 280"/>
                  <a:gd name="T39" fmla="*/ 62 h 124"/>
                  <a:gd name="T40" fmla="*/ 155 w 280"/>
                  <a:gd name="T41" fmla="*/ 62 h 124"/>
                  <a:gd name="T42" fmla="*/ 186 w 280"/>
                  <a:gd name="T43" fmla="*/ 62 h 124"/>
                  <a:gd name="T44" fmla="*/ 186 w 280"/>
                  <a:gd name="T45" fmla="*/ 62 h 124"/>
                  <a:gd name="T46" fmla="*/ 186 w 280"/>
                  <a:gd name="T47" fmla="*/ 62 h 124"/>
                  <a:gd name="T48" fmla="*/ 186 w 280"/>
                  <a:gd name="T49" fmla="*/ 30 h 124"/>
                  <a:gd name="T50" fmla="*/ 217 w 280"/>
                  <a:gd name="T51" fmla="*/ 30 h 124"/>
                  <a:gd name="T52" fmla="*/ 217 w 280"/>
                  <a:gd name="T53" fmla="*/ 30 h 124"/>
                  <a:gd name="T54" fmla="*/ 248 w 280"/>
                  <a:gd name="T55" fmla="*/ 30 h 124"/>
                  <a:gd name="T56" fmla="*/ 248 w 280"/>
                  <a:gd name="T57" fmla="*/ 30 h 124"/>
                  <a:gd name="T58" fmla="*/ 248 w 280"/>
                  <a:gd name="T59" fmla="*/ 30 h 124"/>
                  <a:gd name="T60" fmla="*/ 279 w 280"/>
                  <a:gd name="T61" fmla="*/ 30 h 124"/>
                  <a:gd name="T62" fmla="*/ 217 w 280"/>
                  <a:gd name="T63" fmla="*/ 0 h 124"/>
                  <a:gd name="T64" fmla="*/ 186 w 280"/>
                  <a:gd name="T65" fmla="*/ 0 h 124"/>
                  <a:gd name="T66" fmla="*/ 186 w 280"/>
                  <a:gd name="T67" fmla="*/ 0 h 124"/>
                  <a:gd name="T68" fmla="*/ 155 w 280"/>
                  <a:gd name="T69" fmla="*/ 0 h 124"/>
                  <a:gd name="T70" fmla="*/ 155 w 280"/>
                  <a:gd name="T71" fmla="*/ 0 h 124"/>
                  <a:gd name="T72" fmla="*/ 155 w 280"/>
                  <a:gd name="T73" fmla="*/ 0 h 124"/>
                  <a:gd name="T74" fmla="*/ 124 w 280"/>
                  <a:gd name="T75" fmla="*/ 0 h 124"/>
                  <a:gd name="T76" fmla="*/ 62 w 280"/>
                  <a:gd name="T77" fmla="*/ 0 h 124"/>
                  <a:gd name="T78" fmla="*/ 62 w 280"/>
                  <a:gd name="T79" fmla="*/ 0 h 124"/>
                  <a:gd name="T80" fmla="*/ 62 w 280"/>
                  <a:gd name="T81" fmla="*/ 0 h 124"/>
                  <a:gd name="T82" fmla="*/ 62 w 280"/>
                  <a:gd name="T83" fmla="*/ 0 h 124"/>
                  <a:gd name="T84" fmla="*/ 62 w 280"/>
                  <a:gd name="T85" fmla="*/ 0 h 124"/>
                  <a:gd name="T86" fmla="*/ 31 w 280"/>
                  <a:gd name="T87" fmla="*/ 0 h 124"/>
                  <a:gd name="T88" fmla="*/ 31 w 280"/>
                  <a:gd name="T89" fmla="*/ 30 h 124"/>
                  <a:gd name="T90" fmla="*/ 0 w 280"/>
                  <a:gd name="T91" fmla="*/ 6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0" h="124">
                    <a:moveTo>
                      <a:pt x="0" y="62"/>
                    </a:move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62"/>
                      <a:pt x="0" y="62"/>
                      <a:pt x="31" y="62"/>
                    </a:cubicBezTo>
                    <a:lnTo>
                      <a:pt x="31" y="62"/>
                    </a:lnTo>
                    <a:lnTo>
                      <a:pt x="31" y="62"/>
                    </a:lnTo>
                    <a:cubicBezTo>
                      <a:pt x="31" y="62"/>
                      <a:pt x="31" y="62"/>
                      <a:pt x="62" y="62"/>
                    </a:cubicBezTo>
                    <a:lnTo>
                      <a:pt x="62" y="62"/>
                    </a:lnTo>
                    <a:cubicBezTo>
                      <a:pt x="62" y="62"/>
                      <a:pt x="93" y="92"/>
                      <a:pt x="93" y="123"/>
                    </a:cubicBezTo>
                    <a:lnTo>
                      <a:pt x="93" y="123"/>
                    </a:lnTo>
                    <a:lnTo>
                      <a:pt x="93" y="123"/>
                    </a:lnTo>
                    <a:lnTo>
                      <a:pt x="93" y="123"/>
                    </a:lnTo>
                    <a:lnTo>
                      <a:pt x="93" y="123"/>
                    </a:lnTo>
                    <a:cubicBezTo>
                      <a:pt x="93" y="92"/>
                      <a:pt x="93" y="92"/>
                      <a:pt x="93" y="92"/>
                    </a:cubicBezTo>
                    <a:cubicBezTo>
                      <a:pt x="93" y="92"/>
                      <a:pt x="93" y="92"/>
                      <a:pt x="124" y="92"/>
                    </a:cubicBezTo>
                    <a:cubicBezTo>
                      <a:pt x="124" y="92"/>
                      <a:pt x="124" y="92"/>
                      <a:pt x="124" y="62"/>
                    </a:cubicBezTo>
                    <a:lnTo>
                      <a:pt x="124" y="62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5" y="62"/>
                    </a:lnTo>
                    <a:cubicBezTo>
                      <a:pt x="155" y="62"/>
                      <a:pt x="155" y="62"/>
                      <a:pt x="186" y="62"/>
                    </a:cubicBezTo>
                    <a:lnTo>
                      <a:pt x="186" y="62"/>
                    </a:lnTo>
                    <a:lnTo>
                      <a:pt x="186" y="62"/>
                    </a:lnTo>
                    <a:cubicBezTo>
                      <a:pt x="186" y="30"/>
                      <a:pt x="186" y="30"/>
                      <a:pt x="186" y="30"/>
                    </a:cubicBezTo>
                    <a:cubicBezTo>
                      <a:pt x="217" y="30"/>
                      <a:pt x="217" y="30"/>
                      <a:pt x="217" y="30"/>
                    </a:cubicBezTo>
                    <a:lnTo>
                      <a:pt x="217" y="30"/>
                    </a:lnTo>
                    <a:cubicBezTo>
                      <a:pt x="248" y="30"/>
                      <a:pt x="248" y="30"/>
                      <a:pt x="248" y="30"/>
                    </a:cubicBezTo>
                    <a:lnTo>
                      <a:pt x="248" y="30"/>
                    </a:lnTo>
                    <a:lnTo>
                      <a:pt x="248" y="30"/>
                    </a:lnTo>
                    <a:lnTo>
                      <a:pt x="279" y="30"/>
                    </a:lnTo>
                    <a:cubicBezTo>
                      <a:pt x="248" y="0"/>
                      <a:pt x="248" y="0"/>
                      <a:pt x="217" y="0"/>
                    </a:cubicBezTo>
                    <a:cubicBezTo>
                      <a:pt x="217" y="0"/>
                      <a:pt x="217" y="0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55" y="0"/>
                      <a:pt x="155" y="0"/>
                    </a:cubicBezTo>
                    <a:lnTo>
                      <a:pt x="155" y="0"/>
                    </a:lnTo>
                    <a:lnTo>
                      <a:pt x="155" y="0"/>
                    </a:lnTo>
                    <a:cubicBezTo>
                      <a:pt x="124" y="0"/>
                      <a:pt x="124" y="0"/>
                      <a:pt x="124" y="0"/>
                    </a:cubicBezTo>
                    <a:cubicBezTo>
                      <a:pt x="93" y="0"/>
                      <a:pt x="93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cubicBezTo>
                      <a:pt x="31" y="30"/>
                      <a:pt x="31" y="30"/>
                      <a:pt x="31" y="30"/>
                    </a:cubicBezTo>
                    <a:lnTo>
                      <a:pt x="0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Freeform 174"/>
              <p:cNvSpPr>
                <a:spLocks noChangeArrowheads="1"/>
              </p:cNvSpPr>
              <p:nvPr/>
            </p:nvSpPr>
            <p:spPr bwMode="auto">
              <a:xfrm>
                <a:off x="2508250" y="1512888"/>
                <a:ext cx="66675" cy="44450"/>
              </a:xfrm>
              <a:custGeom>
                <a:avLst/>
                <a:gdLst>
                  <a:gd name="T0" fmla="*/ 0 w 186"/>
                  <a:gd name="T1" fmla="*/ 92 h 125"/>
                  <a:gd name="T2" fmla="*/ 0 w 186"/>
                  <a:gd name="T3" fmla="*/ 92 h 125"/>
                  <a:gd name="T4" fmla="*/ 31 w 186"/>
                  <a:gd name="T5" fmla="*/ 92 h 125"/>
                  <a:gd name="T6" fmla="*/ 31 w 186"/>
                  <a:gd name="T7" fmla="*/ 92 h 125"/>
                  <a:gd name="T8" fmla="*/ 61 w 186"/>
                  <a:gd name="T9" fmla="*/ 92 h 125"/>
                  <a:gd name="T10" fmla="*/ 61 w 186"/>
                  <a:gd name="T11" fmla="*/ 92 h 125"/>
                  <a:gd name="T12" fmla="*/ 93 w 186"/>
                  <a:gd name="T13" fmla="*/ 62 h 125"/>
                  <a:gd name="T14" fmla="*/ 93 w 186"/>
                  <a:gd name="T15" fmla="*/ 62 h 125"/>
                  <a:gd name="T16" fmla="*/ 124 w 186"/>
                  <a:gd name="T17" fmla="*/ 62 h 125"/>
                  <a:gd name="T18" fmla="*/ 155 w 186"/>
                  <a:gd name="T19" fmla="*/ 62 h 125"/>
                  <a:gd name="T20" fmla="*/ 155 w 186"/>
                  <a:gd name="T21" fmla="*/ 92 h 125"/>
                  <a:gd name="T22" fmla="*/ 155 w 186"/>
                  <a:gd name="T23" fmla="*/ 92 h 125"/>
                  <a:gd name="T24" fmla="*/ 155 w 186"/>
                  <a:gd name="T25" fmla="*/ 124 h 125"/>
                  <a:gd name="T26" fmla="*/ 155 w 186"/>
                  <a:gd name="T27" fmla="*/ 124 h 125"/>
                  <a:gd name="T28" fmla="*/ 155 w 186"/>
                  <a:gd name="T29" fmla="*/ 124 h 125"/>
                  <a:gd name="T30" fmla="*/ 185 w 186"/>
                  <a:gd name="T31" fmla="*/ 124 h 125"/>
                  <a:gd name="T32" fmla="*/ 185 w 186"/>
                  <a:gd name="T33" fmla="*/ 124 h 125"/>
                  <a:gd name="T34" fmla="*/ 185 w 186"/>
                  <a:gd name="T35" fmla="*/ 92 h 125"/>
                  <a:gd name="T36" fmla="*/ 185 w 186"/>
                  <a:gd name="T37" fmla="*/ 62 h 125"/>
                  <a:gd name="T38" fmla="*/ 185 w 186"/>
                  <a:gd name="T39" fmla="*/ 62 h 125"/>
                  <a:gd name="T40" fmla="*/ 185 w 186"/>
                  <a:gd name="T41" fmla="*/ 31 h 125"/>
                  <a:gd name="T42" fmla="*/ 185 w 186"/>
                  <a:gd name="T43" fmla="*/ 31 h 125"/>
                  <a:gd name="T44" fmla="*/ 185 w 186"/>
                  <a:gd name="T45" fmla="*/ 31 h 125"/>
                  <a:gd name="T46" fmla="*/ 185 w 186"/>
                  <a:gd name="T47" fmla="*/ 0 h 125"/>
                  <a:gd name="T48" fmla="*/ 185 w 186"/>
                  <a:gd name="T49" fmla="*/ 0 h 125"/>
                  <a:gd name="T50" fmla="*/ 155 w 186"/>
                  <a:gd name="T51" fmla="*/ 31 h 125"/>
                  <a:gd name="T52" fmla="*/ 124 w 186"/>
                  <a:gd name="T53" fmla="*/ 31 h 125"/>
                  <a:gd name="T54" fmla="*/ 93 w 186"/>
                  <a:gd name="T55" fmla="*/ 0 h 125"/>
                  <a:gd name="T56" fmla="*/ 31 w 186"/>
                  <a:gd name="T57" fmla="*/ 31 h 125"/>
                  <a:gd name="T58" fmla="*/ 0 w 186"/>
                  <a:gd name="T59" fmla="*/ 9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6" h="125">
                    <a:moveTo>
                      <a:pt x="0" y="92"/>
                    </a:moveTo>
                    <a:lnTo>
                      <a:pt x="0" y="92"/>
                    </a:lnTo>
                    <a:cubicBezTo>
                      <a:pt x="0" y="92"/>
                      <a:pt x="0" y="92"/>
                      <a:pt x="31" y="92"/>
                    </a:cubicBezTo>
                    <a:lnTo>
                      <a:pt x="31" y="92"/>
                    </a:lnTo>
                    <a:cubicBezTo>
                      <a:pt x="61" y="92"/>
                      <a:pt x="61" y="92"/>
                      <a:pt x="61" y="92"/>
                    </a:cubicBezTo>
                    <a:lnTo>
                      <a:pt x="61" y="92"/>
                    </a:lnTo>
                    <a:cubicBezTo>
                      <a:pt x="61" y="92"/>
                      <a:pt x="93" y="92"/>
                      <a:pt x="93" y="62"/>
                    </a:cubicBezTo>
                    <a:lnTo>
                      <a:pt x="93" y="62"/>
                    </a:lnTo>
                    <a:cubicBezTo>
                      <a:pt x="124" y="62"/>
                      <a:pt x="124" y="62"/>
                      <a:pt x="124" y="62"/>
                    </a:cubicBezTo>
                    <a:cubicBezTo>
                      <a:pt x="124" y="62"/>
                      <a:pt x="124" y="62"/>
                      <a:pt x="155" y="62"/>
                    </a:cubicBezTo>
                    <a:cubicBezTo>
                      <a:pt x="155" y="92"/>
                      <a:pt x="155" y="92"/>
                      <a:pt x="155" y="92"/>
                    </a:cubicBezTo>
                    <a:lnTo>
                      <a:pt x="155" y="92"/>
                    </a:lnTo>
                    <a:lnTo>
                      <a:pt x="155" y="124"/>
                    </a:lnTo>
                    <a:lnTo>
                      <a:pt x="155" y="124"/>
                    </a:lnTo>
                    <a:lnTo>
                      <a:pt x="155" y="124"/>
                    </a:lnTo>
                    <a:cubicBezTo>
                      <a:pt x="155" y="124"/>
                      <a:pt x="155" y="124"/>
                      <a:pt x="185" y="124"/>
                    </a:cubicBezTo>
                    <a:lnTo>
                      <a:pt x="185" y="124"/>
                    </a:lnTo>
                    <a:cubicBezTo>
                      <a:pt x="185" y="92"/>
                      <a:pt x="185" y="92"/>
                      <a:pt x="185" y="92"/>
                    </a:cubicBezTo>
                    <a:cubicBezTo>
                      <a:pt x="185" y="62"/>
                      <a:pt x="185" y="62"/>
                      <a:pt x="185" y="62"/>
                    </a:cubicBezTo>
                    <a:lnTo>
                      <a:pt x="185" y="62"/>
                    </a:lnTo>
                    <a:lnTo>
                      <a:pt x="185" y="31"/>
                    </a:lnTo>
                    <a:lnTo>
                      <a:pt x="185" y="31"/>
                    </a:lnTo>
                    <a:lnTo>
                      <a:pt x="185" y="31"/>
                    </a:lnTo>
                    <a:cubicBezTo>
                      <a:pt x="185" y="0"/>
                      <a:pt x="185" y="0"/>
                      <a:pt x="185" y="0"/>
                    </a:cubicBezTo>
                    <a:lnTo>
                      <a:pt x="185" y="0"/>
                    </a:lnTo>
                    <a:cubicBezTo>
                      <a:pt x="185" y="31"/>
                      <a:pt x="155" y="31"/>
                      <a:pt x="155" y="31"/>
                    </a:cubicBezTo>
                    <a:cubicBezTo>
                      <a:pt x="124" y="31"/>
                      <a:pt x="124" y="31"/>
                      <a:pt x="124" y="31"/>
                    </a:cubicBezTo>
                    <a:cubicBezTo>
                      <a:pt x="124" y="31"/>
                      <a:pt x="124" y="0"/>
                      <a:pt x="93" y="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0" y="62"/>
                      <a:pt x="0" y="62"/>
                      <a:pt x="0" y="9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8" name="Freeform 175"/>
              <p:cNvSpPr>
                <a:spLocks noChangeArrowheads="1"/>
              </p:cNvSpPr>
              <p:nvPr/>
            </p:nvSpPr>
            <p:spPr bwMode="auto">
              <a:xfrm>
                <a:off x="2297113" y="1524000"/>
                <a:ext cx="66675" cy="77788"/>
              </a:xfrm>
              <a:custGeom>
                <a:avLst/>
                <a:gdLst>
                  <a:gd name="T0" fmla="*/ 0 w 187"/>
                  <a:gd name="T1" fmla="*/ 61 h 218"/>
                  <a:gd name="T2" fmla="*/ 0 w 187"/>
                  <a:gd name="T3" fmla="*/ 61 h 218"/>
                  <a:gd name="T4" fmla="*/ 0 w 187"/>
                  <a:gd name="T5" fmla="*/ 61 h 218"/>
                  <a:gd name="T6" fmla="*/ 30 w 187"/>
                  <a:gd name="T7" fmla="*/ 61 h 218"/>
                  <a:gd name="T8" fmla="*/ 30 w 187"/>
                  <a:gd name="T9" fmla="*/ 61 h 218"/>
                  <a:gd name="T10" fmla="*/ 62 w 187"/>
                  <a:gd name="T11" fmla="*/ 93 h 218"/>
                  <a:gd name="T12" fmla="*/ 62 w 187"/>
                  <a:gd name="T13" fmla="*/ 124 h 218"/>
                  <a:gd name="T14" fmla="*/ 62 w 187"/>
                  <a:gd name="T15" fmla="*/ 155 h 218"/>
                  <a:gd name="T16" fmla="*/ 62 w 187"/>
                  <a:gd name="T17" fmla="*/ 185 h 218"/>
                  <a:gd name="T18" fmla="*/ 93 w 187"/>
                  <a:gd name="T19" fmla="*/ 217 h 218"/>
                  <a:gd name="T20" fmla="*/ 93 w 187"/>
                  <a:gd name="T21" fmla="*/ 217 h 218"/>
                  <a:gd name="T22" fmla="*/ 93 w 187"/>
                  <a:gd name="T23" fmla="*/ 217 h 218"/>
                  <a:gd name="T24" fmla="*/ 124 w 187"/>
                  <a:gd name="T25" fmla="*/ 217 h 218"/>
                  <a:gd name="T26" fmla="*/ 124 w 187"/>
                  <a:gd name="T27" fmla="*/ 217 h 218"/>
                  <a:gd name="T28" fmla="*/ 154 w 187"/>
                  <a:gd name="T29" fmla="*/ 185 h 218"/>
                  <a:gd name="T30" fmla="*/ 154 w 187"/>
                  <a:gd name="T31" fmla="*/ 185 h 218"/>
                  <a:gd name="T32" fmla="*/ 154 w 187"/>
                  <a:gd name="T33" fmla="*/ 185 h 218"/>
                  <a:gd name="T34" fmla="*/ 186 w 187"/>
                  <a:gd name="T35" fmla="*/ 185 h 218"/>
                  <a:gd name="T36" fmla="*/ 186 w 187"/>
                  <a:gd name="T37" fmla="*/ 155 h 218"/>
                  <a:gd name="T38" fmla="*/ 186 w 187"/>
                  <a:gd name="T39" fmla="*/ 124 h 218"/>
                  <a:gd name="T40" fmla="*/ 186 w 187"/>
                  <a:gd name="T41" fmla="*/ 124 h 218"/>
                  <a:gd name="T42" fmla="*/ 186 w 187"/>
                  <a:gd name="T43" fmla="*/ 124 h 218"/>
                  <a:gd name="T44" fmla="*/ 154 w 187"/>
                  <a:gd name="T45" fmla="*/ 93 h 218"/>
                  <a:gd name="T46" fmla="*/ 154 w 187"/>
                  <a:gd name="T47" fmla="*/ 93 h 218"/>
                  <a:gd name="T48" fmla="*/ 124 w 187"/>
                  <a:gd name="T49" fmla="*/ 61 h 218"/>
                  <a:gd name="T50" fmla="*/ 124 w 187"/>
                  <a:gd name="T51" fmla="*/ 61 h 218"/>
                  <a:gd name="T52" fmla="*/ 124 w 187"/>
                  <a:gd name="T53" fmla="*/ 61 h 218"/>
                  <a:gd name="T54" fmla="*/ 124 w 187"/>
                  <a:gd name="T55" fmla="*/ 0 h 218"/>
                  <a:gd name="T56" fmla="*/ 154 w 187"/>
                  <a:gd name="T57" fmla="*/ 0 h 218"/>
                  <a:gd name="T58" fmla="*/ 154 w 187"/>
                  <a:gd name="T59" fmla="*/ 0 h 218"/>
                  <a:gd name="T60" fmla="*/ 186 w 187"/>
                  <a:gd name="T61" fmla="*/ 31 h 218"/>
                  <a:gd name="T62" fmla="*/ 186 w 187"/>
                  <a:gd name="T63" fmla="*/ 0 h 218"/>
                  <a:gd name="T64" fmla="*/ 186 w 187"/>
                  <a:gd name="T65" fmla="*/ 0 h 218"/>
                  <a:gd name="T66" fmla="*/ 186 w 187"/>
                  <a:gd name="T67" fmla="*/ 0 h 218"/>
                  <a:gd name="T68" fmla="*/ 186 w 187"/>
                  <a:gd name="T69" fmla="*/ 0 h 218"/>
                  <a:gd name="T70" fmla="*/ 186 w 187"/>
                  <a:gd name="T71" fmla="*/ 0 h 218"/>
                  <a:gd name="T72" fmla="*/ 154 w 187"/>
                  <a:gd name="T73" fmla="*/ 0 h 218"/>
                  <a:gd name="T74" fmla="*/ 124 w 187"/>
                  <a:gd name="T75" fmla="*/ 0 h 218"/>
                  <a:gd name="T76" fmla="*/ 62 w 187"/>
                  <a:gd name="T77" fmla="*/ 31 h 218"/>
                  <a:gd name="T78" fmla="*/ 62 w 187"/>
                  <a:gd name="T79" fmla="*/ 31 h 218"/>
                  <a:gd name="T80" fmla="*/ 0 w 187"/>
                  <a:gd name="T81" fmla="*/ 61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7" h="218">
                    <a:moveTo>
                      <a:pt x="0" y="61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30" y="61"/>
                    </a:lnTo>
                    <a:lnTo>
                      <a:pt x="30" y="61"/>
                    </a:lnTo>
                    <a:lnTo>
                      <a:pt x="62" y="93"/>
                    </a:lnTo>
                    <a:cubicBezTo>
                      <a:pt x="62" y="124"/>
                      <a:pt x="62" y="124"/>
                      <a:pt x="62" y="124"/>
                    </a:cubicBezTo>
                    <a:cubicBezTo>
                      <a:pt x="62" y="155"/>
                      <a:pt x="62" y="155"/>
                      <a:pt x="62" y="155"/>
                    </a:cubicBezTo>
                    <a:cubicBezTo>
                      <a:pt x="62" y="185"/>
                      <a:pt x="62" y="185"/>
                      <a:pt x="62" y="185"/>
                    </a:cubicBezTo>
                    <a:cubicBezTo>
                      <a:pt x="93" y="185"/>
                      <a:pt x="93" y="185"/>
                      <a:pt x="93" y="217"/>
                    </a:cubicBezTo>
                    <a:lnTo>
                      <a:pt x="93" y="217"/>
                    </a:lnTo>
                    <a:lnTo>
                      <a:pt x="93" y="217"/>
                    </a:lnTo>
                    <a:cubicBezTo>
                      <a:pt x="124" y="217"/>
                      <a:pt x="124" y="217"/>
                      <a:pt x="124" y="217"/>
                    </a:cubicBezTo>
                    <a:lnTo>
                      <a:pt x="124" y="217"/>
                    </a:lnTo>
                    <a:cubicBezTo>
                      <a:pt x="124" y="217"/>
                      <a:pt x="154" y="217"/>
                      <a:pt x="154" y="185"/>
                    </a:cubicBezTo>
                    <a:lnTo>
                      <a:pt x="154" y="185"/>
                    </a:lnTo>
                    <a:lnTo>
                      <a:pt x="154" y="185"/>
                    </a:lnTo>
                    <a:lnTo>
                      <a:pt x="186" y="185"/>
                    </a:lnTo>
                    <a:cubicBezTo>
                      <a:pt x="186" y="155"/>
                      <a:pt x="186" y="155"/>
                      <a:pt x="186" y="155"/>
                    </a:cubicBezTo>
                    <a:cubicBezTo>
                      <a:pt x="186" y="155"/>
                      <a:pt x="186" y="155"/>
                      <a:pt x="186" y="124"/>
                    </a:cubicBezTo>
                    <a:lnTo>
                      <a:pt x="186" y="124"/>
                    </a:lnTo>
                    <a:lnTo>
                      <a:pt x="186" y="124"/>
                    </a:lnTo>
                    <a:cubicBezTo>
                      <a:pt x="154" y="124"/>
                      <a:pt x="154" y="124"/>
                      <a:pt x="154" y="93"/>
                    </a:cubicBezTo>
                    <a:lnTo>
                      <a:pt x="154" y="93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cubicBezTo>
                      <a:pt x="124" y="31"/>
                      <a:pt x="124" y="31"/>
                      <a:pt x="124" y="0"/>
                    </a:cubicBezTo>
                    <a:lnTo>
                      <a:pt x="154" y="0"/>
                    </a:lnTo>
                    <a:lnTo>
                      <a:pt x="154" y="0"/>
                    </a:lnTo>
                    <a:lnTo>
                      <a:pt x="186" y="31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6" y="0"/>
                    </a:lnTo>
                    <a:cubicBezTo>
                      <a:pt x="186" y="0"/>
                      <a:pt x="186" y="0"/>
                      <a:pt x="154" y="0"/>
                    </a:cubicBezTo>
                    <a:cubicBezTo>
                      <a:pt x="154" y="0"/>
                      <a:pt x="154" y="0"/>
                      <a:pt x="124" y="0"/>
                    </a:cubicBezTo>
                    <a:cubicBezTo>
                      <a:pt x="93" y="0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62" y="31"/>
                      <a:pt x="30" y="61"/>
                      <a:pt x="0" y="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Freeform 176"/>
              <p:cNvSpPr>
                <a:spLocks noChangeArrowheads="1"/>
              </p:cNvSpPr>
              <p:nvPr/>
            </p:nvSpPr>
            <p:spPr bwMode="auto">
              <a:xfrm>
                <a:off x="868363" y="1033463"/>
                <a:ext cx="1674812" cy="625475"/>
              </a:xfrm>
              <a:custGeom>
                <a:avLst/>
                <a:gdLst>
                  <a:gd name="T0" fmla="*/ 2759 w 4651"/>
                  <a:gd name="T1" fmla="*/ 155 h 1737"/>
                  <a:gd name="T2" fmla="*/ 2604 w 4651"/>
                  <a:gd name="T3" fmla="*/ 124 h 1737"/>
                  <a:gd name="T4" fmla="*/ 2418 w 4651"/>
                  <a:gd name="T5" fmla="*/ 155 h 1737"/>
                  <a:gd name="T6" fmla="*/ 2325 w 4651"/>
                  <a:gd name="T7" fmla="*/ 186 h 1737"/>
                  <a:gd name="T8" fmla="*/ 2139 w 4651"/>
                  <a:gd name="T9" fmla="*/ 186 h 1737"/>
                  <a:gd name="T10" fmla="*/ 2046 w 4651"/>
                  <a:gd name="T11" fmla="*/ 155 h 1737"/>
                  <a:gd name="T12" fmla="*/ 1829 w 4651"/>
                  <a:gd name="T13" fmla="*/ 155 h 1737"/>
                  <a:gd name="T14" fmla="*/ 1767 w 4651"/>
                  <a:gd name="T15" fmla="*/ 186 h 1737"/>
                  <a:gd name="T16" fmla="*/ 1643 w 4651"/>
                  <a:gd name="T17" fmla="*/ 155 h 1737"/>
                  <a:gd name="T18" fmla="*/ 1457 w 4651"/>
                  <a:gd name="T19" fmla="*/ 186 h 1737"/>
                  <a:gd name="T20" fmla="*/ 1147 w 4651"/>
                  <a:gd name="T21" fmla="*/ 62 h 1737"/>
                  <a:gd name="T22" fmla="*/ 931 w 4651"/>
                  <a:gd name="T23" fmla="*/ 93 h 1737"/>
                  <a:gd name="T24" fmla="*/ 837 w 4651"/>
                  <a:gd name="T25" fmla="*/ 62 h 1737"/>
                  <a:gd name="T26" fmla="*/ 683 w 4651"/>
                  <a:gd name="T27" fmla="*/ 0 h 1737"/>
                  <a:gd name="T28" fmla="*/ 496 w 4651"/>
                  <a:gd name="T29" fmla="*/ 62 h 1737"/>
                  <a:gd name="T30" fmla="*/ 248 w 4651"/>
                  <a:gd name="T31" fmla="*/ 93 h 1737"/>
                  <a:gd name="T32" fmla="*/ 0 w 4651"/>
                  <a:gd name="T33" fmla="*/ 589 h 1737"/>
                  <a:gd name="T34" fmla="*/ 63 w 4651"/>
                  <a:gd name="T35" fmla="*/ 620 h 1737"/>
                  <a:gd name="T36" fmla="*/ 187 w 4651"/>
                  <a:gd name="T37" fmla="*/ 713 h 1737"/>
                  <a:gd name="T38" fmla="*/ 403 w 4651"/>
                  <a:gd name="T39" fmla="*/ 775 h 1737"/>
                  <a:gd name="T40" fmla="*/ 527 w 4651"/>
                  <a:gd name="T41" fmla="*/ 899 h 1737"/>
                  <a:gd name="T42" fmla="*/ 559 w 4651"/>
                  <a:gd name="T43" fmla="*/ 1053 h 1737"/>
                  <a:gd name="T44" fmla="*/ 683 w 4651"/>
                  <a:gd name="T45" fmla="*/ 1116 h 1737"/>
                  <a:gd name="T46" fmla="*/ 837 w 4651"/>
                  <a:gd name="T47" fmla="*/ 1240 h 1737"/>
                  <a:gd name="T48" fmla="*/ 961 w 4651"/>
                  <a:gd name="T49" fmla="*/ 1301 h 1737"/>
                  <a:gd name="T50" fmla="*/ 2511 w 4651"/>
                  <a:gd name="T51" fmla="*/ 1301 h 1737"/>
                  <a:gd name="T52" fmla="*/ 2604 w 4651"/>
                  <a:gd name="T53" fmla="*/ 1364 h 1737"/>
                  <a:gd name="T54" fmla="*/ 2759 w 4651"/>
                  <a:gd name="T55" fmla="*/ 1364 h 1737"/>
                  <a:gd name="T56" fmla="*/ 2852 w 4651"/>
                  <a:gd name="T57" fmla="*/ 1395 h 1737"/>
                  <a:gd name="T58" fmla="*/ 3162 w 4651"/>
                  <a:gd name="T59" fmla="*/ 1488 h 1737"/>
                  <a:gd name="T60" fmla="*/ 3255 w 4651"/>
                  <a:gd name="T61" fmla="*/ 1612 h 1737"/>
                  <a:gd name="T62" fmla="*/ 3317 w 4651"/>
                  <a:gd name="T63" fmla="*/ 1705 h 1737"/>
                  <a:gd name="T64" fmla="*/ 3534 w 4651"/>
                  <a:gd name="T65" fmla="*/ 1643 h 1737"/>
                  <a:gd name="T66" fmla="*/ 3813 w 4651"/>
                  <a:gd name="T67" fmla="*/ 1549 h 1737"/>
                  <a:gd name="T68" fmla="*/ 3906 w 4651"/>
                  <a:gd name="T69" fmla="*/ 1457 h 1737"/>
                  <a:gd name="T70" fmla="*/ 4122 w 4651"/>
                  <a:gd name="T71" fmla="*/ 1240 h 1737"/>
                  <a:gd name="T72" fmla="*/ 4370 w 4651"/>
                  <a:gd name="T73" fmla="*/ 1240 h 1737"/>
                  <a:gd name="T74" fmla="*/ 4650 w 4651"/>
                  <a:gd name="T75" fmla="*/ 1085 h 1737"/>
                  <a:gd name="T76" fmla="*/ 4494 w 4651"/>
                  <a:gd name="T77" fmla="*/ 1085 h 1737"/>
                  <a:gd name="T78" fmla="*/ 4464 w 4651"/>
                  <a:gd name="T79" fmla="*/ 992 h 1737"/>
                  <a:gd name="T80" fmla="*/ 4309 w 4651"/>
                  <a:gd name="T81" fmla="*/ 929 h 1737"/>
                  <a:gd name="T82" fmla="*/ 4278 w 4651"/>
                  <a:gd name="T83" fmla="*/ 805 h 1737"/>
                  <a:gd name="T84" fmla="*/ 4216 w 4651"/>
                  <a:gd name="T85" fmla="*/ 681 h 1737"/>
                  <a:gd name="T86" fmla="*/ 4154 w 4651"/>
                  <a:gd name="T87" fmla="*/ 744 h 1737"/>
                  <a:gd name="T88" fmla="*/ 3998 w 4651"/>
                  <a:gd name="T89" fmla="*/ 775 h 1737"/>
                  <a:gd name="T90" fmla="*/ 3874 w 4651"/>
                  <a:gd name="T91" fmla="*/ 681 h 1737"/>
                  <a:gd name="T92" fmla="*/ 3844 w 4651"/>
                  <a:gd name="T93" fmla="*/ 589 h 1737"/>
                  <a:gd name="T94" fmla="*/ 3658 w 4651"/>
                  <a:gd name="T95" fmla="*/ 527 h 1737"/>
                  <a:gd name="T96" fmla="*/ 3503 w 4651"/>
                  <a:gd name="T97" fmla="*/ 527 h 1737"/>
                  <a:gd name="T98" fmla="*/ 3441 w 4651"/>
                  <a:gd name="T99" fmla="*/ 744 h 1737"/>
                  <a:gd name="T100" fmla="*/ 3441 w 4651"/>
                  <a:gd name="T101" fmla="*/ 992 h 1737"/>
                  <a:gd name="T102" fmla="*/ 3441 w 4651"/>
                  <a:gd name="T103" fmla="*/ 1209 h 1737"/>
                  <a:gd name="T104" fmla="*/ 3286 w 4651"/>
                  <a:gd name="T105" fmla="*/ 1209 h 1737"/>
                  <a:gd name="T106" fmla="*/ 3193 w 4651"/>
                  <a:gd name="T107" fmla="*/ 1023 h 1737"/>
                  <a:gd name="T108" fmla="*/ 2914 w 4651"/>
                  <a:gd name="T109" fmla="*/ 929 h 1737"/>
                  <a:gd name="T110" fmla="*/ 2635 w 4651"/>
                  <a:gd name="T111" fmla="*/ 868 h 1737"/>
                  <a:gd name="T112" fmla="*/ 2480 w 4651"/>
                  <a:gd name="T113" fmla="*/ 681 h 1737"/>
                  <a:gd name="T114" fmla="*/ 2604 w 4651"/>
                  <a:gd name="T115" fmla="*/ 496 h 1737"/>
                  <a:gd name="T116" fmla="*/ 2635 w 4651"/>
                  <a:gd name="T117" fmla="*/ 433 h 1737"/>
                  <a:gd name="T118" fmla="*/ 2759 w 4651"/>
                  <a:gd name="T119" fmla="*/ 403 h 1737"/>
                  <a:gd name="T120" fmla="*/ 2883 w 4651"/>
                  <a:gd name="T121" fmla="*/ 372 h 1737"/>
                  <a:gd name="T122" fmla="*/ 2883 w 4651"/>
                  <a:gd name="T123" fmla="*/ 186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51" h="1737">
                    <a:moveTo>
                      <a:pt x="2945" y="186"/>
                    </a:moveTo>
                    <a:lnTo>
                      <a:pt x="2945" y="186"/>
                    </a:lnTo>
                    <a:cubicBezTo>
                      <a:pt x="2914" y="186"/>
                      <a:pt x="2914" y="155"/>
                      <a:pt x="2914" y="155"/>
                    </a:cubicBezTo>
                    <a:lnTo>
                      <a:pt x="2914" y="155"/>
                    </a:lnTo>
                    <a:cubicBezTo>
                      <a:pt x="2914" y="124"/>
                      <a:pt x="2883" y="93"/>
                      <a:pt x="2852" y="93"/>
                    </a:cubicBezTo>
                    <a:lnTo>
                      <a:pt x="2852" y="93"/>
                    </a:lnTo>
                    <a:cubicBezTo>
                      <a:pt x="2821" y="93"/>
                      <a:pt x="2821" y="124"/>
                      <a:pt x="2790" y="124"/>
                    </a:cubicBezTo>
                    <a:cubicBezTo>
                      <a:pt x="2759" y="155"/>
                      <a:pt x="2759" y="155"/>
                      <a:pt x="2759" y="155"/>
                    </a:cubicBezTo>
                    <a:cubicBezTo>
                      <a:pt x="2759" y="124"/>
                      <a:pt x="2759" y="124"/>
                      <a:pt x="2759" y="124"/>
                    </a:cubicBezTo>
                    <a:cubicBezTo>
                      <a:pt x="2759" y="124"/>
                      <a:pt x="2759" y="93"/>
                      <a:pt x="2759" y="62"/>
                    </a:cubicBezTo>
                    <a:cubicBezTo>
                      <a:pt x="2728" y="62"/>
                      <a:pt x="2697" y="62"/>
                      <a:pt x="2666" y="62"/>
                    </a:cubicBezTo>
                    <a:lnTo>
                      <a:pt x="2635" y="62"/>
                    </a:lnTo>
                    <a:lnTo>
                      <a:pt x="2635" y="62"/>
                    </a:lnTo>
                    <a:cubicBezTo>
                      <a:pt x="2604" y="62"/>
                      <a:pt x="2604" y="62"/>
                      <a:pt x="2604" y="62"/>
                    </a:cubicBezTo>
                    <a:lnTo>
                      <a:pt x="2604" y="62"/>
                    </a:lnTo>
                    <a:cubicBezTo>
                      <a:pt x="2635" y="93"/>
                      <a:pt x="2604" y="124"/>
                      <a:pt x="2604" y="124"/>
                    </a:cubicBezTo>
                    <a:cubicBezTo>
                      <a:pt x="2604" y="124"/>
                      <a:pt x="2604" y="124"/>
                      <a:pt x="2573" y="155"/>
                    </a:cubicBezTo>
                    <a:cubicBezTo>
                      <a:pt x="2542" y="155"/>
                      <a:pt x="2542" y="155"/>
                      <a:pt x="2542" y="155"/>
                    </a:cubicBezTo>
                    <a:lnTo>
                      <a:pt x="2542" y="155"/>
                    </a:lnTo>
                    <a:cubicBezTo>
                      <a:pt x="2511" y="155"/>
                      <a:pt x="2511" y="155"/>
                      <a:pt x="2511" y="155"/>
                    </a:cubicBezTo>
                    <a:lnTo>
                      <a:pt x="2511" y="155"/>
                    </a:lnTo>
                    <a:cubicBezTo>
                      <a:pt x="2511" y="186"/>
                      <a:pt x="2480" y="217"/>
                      <a:pt x="2480" y="217"/>
                    </a:cubicBezTo>
                    <a:cubicBezTo>
                      <a:pt x="2449" y="279"/>
                      <a:pt x="2449" y="279"/>
                      <a:pt x="2449" y="279"/>
                    </a:cubicBezTo>
                    <a:cubicBezTo>
                      <a:pt x="2418" y="155"/>
                      <a:pt x="2418" y="155"/>
                      <a:pt x="2418" y="155"/>
                    </a:cubicBezTo>
                    <a:cubicBezTo>
                      <a:pt x="2418" y="124"/>
                      <a:pt x="2418" y="124"/>
                      <a:pt x="2418" y="124"/>
                    </a:cubicBezTo>
                    <a:cubicBezTo>
                      <a:pt x="2418" y="155"/>
                      <a:pt x="2387" y="155"/>
                      <a:pt x="2387" y="155"/>
                    </a:cubicBezTo>
                    <a:lnTo>
                      <a:pt x="2387" y="155"/>
                    </a:lnTo>
                    <a:cubicBezTo>
                      <a:pt x="2387" y="155"/>
                      <a:pt x="2387" y="186"/>
                      <a:pt x="2356" y="186"/>
                    </a:cubicBezTo>
                    <a:lnTo>
                      <a:pt x="2356" y="186"/>
                    </a:lnTo>
                    <a:lnTo>
                      <a:pt x="2325" y="186"/>
                    </a:lnTo>
                    <a:lnTo>
                      <a:pt x="2325" y="186"/>
                    </a:lnTo>
                    <a:lnTo>
                      <a:pt x="2325" y="186"/>
                    </a:lnTo>
                    <a:cubicBezTo>
                      <a:pt x="2294" y="186"/>
                      <a:pt x="2294" y="186"/>
                      <a:pt x="2294" y="186"/>
                    </a:cubicBezTo>
                    <a:cubicBezTo>
                      <a:pt x="2294" y="186"/>
                      <a:pt x="2294" y="186"/>
                      <a:pt x="2263" y="186"/>
                    </a:cubicBezTo>
                    <a:lnTo>
                      <a:pt x="2263" y="186"/>
                    </a:lnTo>
                    <a:cubicBezTo>
                      <a:pt x="2263" y="186"/>
                      <a:pt x="2232" y="186"/>
                      <a:pt x="2232" y="155"/>
                    </a:cubicBezTo>
                    <a:lnTo>
                      <a:pt x="2232" y="155"/>
                    </a:lnTo>
                    <a:lnTo>
                      <a:pt x="2232" y="155"/>
                    </a:lnTo>
                    <a:cubicBezTo>
                      <a:pt x="2201" y="155"/>
                      <a:pt x="2201" y="155"/>
                      <a:pt x="2201" y="186"/>
                    </a:cubicBezTo>
                    <a:cubicBezTo>
                      <a:pt x="2170" y="186"/>
                      <a:pt x="2170" y="186"/>
                      <a:pt x="2139" y="186"/>
                    </a:cubicBezTo>
                    <a:lnTo>
                      <a:pt x="2139" y="186"/>
                    </a:lnTo>
                    <a:lnTo>
                      <a:pt x="2139" y="186"/>
                    </a:lnTo>
                    <a:cubicBezTo>
                      <a:pt x="2108" y="186"/>
                      <a:pt x="2108" y="186"/>
                      <a:pt x="2077" y="186"/>
                    </a:cubicBezTo>
                    <a:cubicBezTo>
                      <a:pt x="2077" y="155"/>
                      <a:pt x="2077" y="155"/>
                      <a:pt x="2077" y="155"/>
                    </a:cubicBezTo>
                    <a:lnTo>
                      <a:pt x="2077" y="155"/>
                    </a:lnTo>
                    <a:cubicBezTo>
                      <a:pt x="2046" y="155"/>
                      <a:pt x="2046" y="155"/>
                      <a:pt x="2046" y="155"/>
                    </a:cubicBezTo>
                    <a:lnTo>
                      <a:pt x="2046" y="155"/>
                    </a:lnTo>
                    <a:lnTo>
                      <a:pt x="2046" y="155"/>
                    </a:lnTo>
                    <a:lnTo>
                      <a:pt x="2015" y="155"/>
                    </a:lnTo>
                    <a:cubicBezTo>
                      <a:pt x="2015" y="155"/>
                      <a:pt x="2015" y="155"/>
                      <a:pt x="1984" y="155"/>
                    </a:cubicBezTo>
                    <a:lnTo>
                      <a:pt x="1984" y="155"/>
                    </a:lnTo>
                    <a:cubicBezTo>
                      <a:pt x="1953" y="155"/>
                      <a:pt x="1953" y="124"/>
                      <a:pt x="1922" y="124"/>
                    </a:cubicBezTo>
                    <a:cubicBezTo>
                      <a:pt x="1922" y="124"/>
                      <a:pt x="1922" y="124"/>
                      <a:pt x="1891" y="155"/>
                    </a:cubicBezTo>
                    <a:cubicBezTo>
                      <a:pt x="1891" y="155"/>
                      <a:pt x="1891" y="155"/>
                      <a:pt x="1860" y="155"/>
                    </a:cubicBezTo>
                    <a:lnTo>
                      <a:pt x="1860" y="155"/>
                    </a:lnTo>
                    <a:lnTo>
                      <a:pt x="1829" y="155"/>
                    </a:lnTo>
                    <a:lnTo>
                      <a:pt x="1860" y="155"/>
                    </a:lnTo>
                    <a:cubicBezTo>
                      <a:pt x="1860" y="186"/>
                      <a:pt x="1860" y="186"/>
                      <a:pt x="1860" y="186"/>
                    </a:cubicBezTo>
                    <a:cubicBezTo>
                      <a:pt x="1860" y="217"/>
                      <a:pt x="1860" y="248"/>
                      <a:pt x="1860" y="248"/>
                    </a:cubicBezTo>
                    <a:cubicBezTo>
                      <a:pt x="1829" y="310"/>
                      <a:pt x="1829" y="310"/>
                      <a:pt x="1829" y="310"/>
                    </a:cubicBezTo>
                    <a:cubicBezTo>
                      <a:pt x="1829" y="248"/>
                      <a:pt x="1829" y="248"/>
                      <a:pt x="1829" y="248"/>
                    </a:cubicBezTo>
                    <a:cubicBezTo>
                      <a:pt x="1799" y="248"/>
                      <a:pt x="1799" y="217"/>
                      <a:pt x="1799" y="217"/>
                    </a:cubicBezTo>
                    <a:lnTo>
                      <a:pt x="1799" y="217"/>
                    </a:lnTo>
                    <a:cubicBezTo>
                      <a:pt x="1767" y="186"/>
                      <a:pt x="1767" y="186"/>
                      <a:pt x="1767" y="186"/>
                    </a:cubicBezTo>
                    <a:lnTo>
                      <a:pt x="1767" y="186"/>
                    </a:lnTo>
                    <a:lnTo>
                      <a:pt x="1767" y="186"/>
                    </a:lnTo>
                    <a:lnTo>
                      <a:pt x="1736" y="186"/>
                    </a:lnTo>
                    <a:lnTo>
                      <a:pt x="1705" y="186"/>
                    </a:lnTo>
                    <a:cubicBezTo>
                      <a:pt x="1705" y="155"/>
                      <a:pt x="1705" y="155"/>
                      <a:pt x="1675" y="155"/>
                    </a:cubicBezTo>
                    <a:lnTo>
                      <a:pt x="1675" y="155"/>
                    </a:lnTo>
                    <a:lnTo>
                      <a:pt x="1675" y="155"/>
                    </a:lnTo>
                    <a:lnTo>
                      <a:pt x="1643" y="155"/>
                    </a:lnTo>
                    <a:lnTo>
                      <a:pt x="1643" y="155"/>
                    </a:lnTo>
                    <a:lnTo>
                      <a:pt x="1643" y="155"/>
                    </a:lnTo>
                    <a:lnTo>
                      <a:pt x="1612" y="186"/>
                    </a:lnTo>
                    <a:cubicBezTo>
                      <a:pt x="1612" y="186"/>
                      <a:pt x="1612" y="186"/>
                      <a:pt x="1581" y="186"/>
                    </a:cubicBezTo>
                    <a:lnTo>
                      <a:pt x="1551" y="186"/>
                    </a:lnTo>
                    <a:cubicBezTo>
                      <a:pt x="1519" y="186"/>
                      <a:pt x="1519" y="186"/>
                      <a:pt x="1519" y="186"/>
                    </a:cubicBezTo>
                    <a:cubicBezTo>
                      <a:pt x="1519" y="186"/>
                      <a:pt x="1519" y="186"/>
                      <a:pt x="1488" y="186"/>
                    </a:cubicBezTo>
                    <a:lnTo>
                      <a:pt x="1457" y="186"/>
                    </a:lnTo>
                    <a:lnTo>
                      <a:pt x="1427" y="186"/>
                    </a:lnTo>
                    <a:lnTo>
                      <a:pt x="1395" y="186"/>
                    </a:lnTo>
                    <a:cubicBezTo>
                      <a:pt x="1364" y="155"/>
                      <a:pt x="1364" y="155"/>
                      <a:pt x="1364" y="155"/>
                    </a:cubicBezTo>
                    <a:cubicBezTo>
                      <a:pt x="1395" y="93"/>
                      <a:pt x="1395" y="93"/>
                      <a:pt x="1395" y="93"/>
                    </a:cubicBezTo>
                    <a:cubicBezTo>
                      <a:pt x="1364" y="93"/>
                      <a:pt x="1303" y="93"/>
                      <a:pt x="1303" y="93"/>
                    </a:cubicBezTo>
                    <a:cubicBezTo>
                      <a:pt x="1271" y="93"/>
                      <a:pt x="1240" y="93"/>
                      <a:pt x="1209" y="93"/>
                    </a:cubicBezTo>
                    <a:lnTo>
                      <a:pt x="1209" y="93"/>
                    </a:lnTo>
                    <a:cubicBezTo>
                      <a:pt x="1179" y="62"/>
                      <a:pt x="1147" y="62"/>
                      <a:pt x="1147" y="62"/>
                    </a:cubicBezTo>
                    <a:lnTo>
                      <a:pt x="1147" y="62"/>
                    </a:lnTo>
                    <a:lnTo>
                      <a:pt x="1147" y="62"/>
                    </a:lnTo>
                    <a:cubicBezTo>
                      <a:pt x="1116" y="62"/>
                      <a:pt x="1116" y="62"/>
                      <a:pt x="1085" y="62"/>
                    </a:cubicBezTo>
                    <a:cubicBezTo>
                      <a:pt x="1085" y="62"/>
                      <a:pt x="1055" y="62"/>
                      <a:pt x="992" y="62"/>
                    </a:cubicBezTo>
                    <a:lnTo>
                      <a:pt x="992" y="62"/>
                    </a:lnTo>
                    <a:lnTo>
                      <a:pt x="992" y="62"/>
                    </a:lnTo>
                    <a:lnTo>
                      <a:pt x="961" y="62"/>
                    </a:lnTo>
                    <a:cubicBezTo>
                      <a:pt x="961" y="93"/>
                      <a:pt x="931" y="93"/>
                      <a:pt x="931" y="93"/>
                    </a:cubicBezTo>
                    <a:lnTo>
                      <a:pt x="931" y="93"/>
                    </a:lnTo>
                    <a:lnTo>
                      <a:pt x="931" y="93"/>
                    </a:lnTo>
                    <a:lnTo>
                      <a:pt x="931" y="93"/>
                    </a:lnTo>
                    <a:cubicBezTo>
                      <a:pt x="931" y="93"/>
                      <a:pt x="931" y="93"/>
                      <a:pt x="899" y="93"/>
                    </a:cubicBezTo>
                    <a:cubicBezTo>
                      <a:pt x="899" y="93"/>
                      <a:pt x="899" y="62"/>
                      <a:pt x="868" y="62"/>
                    </a:cubicBezTo>
                    <a:lnTo>
                      <a:pt x="868" y="62"/>
                    </a:lnTo>
                    <a:cubicBezTo>
                      <a:pt x="868" y="62"/>
                      <a:pt x="868" y="62"/>
                      <a:pt x="868" y="31"/>
                    </a:cubicBezTo>
                    <a:cubicBezTo>
                      <a:pt x="837" y="62"/>
                      <a:pt x="837" y="62"/>
                      <a:pt x="837" y="62"/>
                    </a:cubicBezTo>
                    <a:cubicBezTo>
                      <a:pt x="837" y="93"/>
                      <a:pt x="837" y="93"/>
                      <a:pt x="807" y="93"/>
                    </a:cubicBezTo>
                    <a:lnTo>
                      <a:pt x="775" y="62"/>
                    </a:lnTo>
                    <a:lnTo>
                      <a:pt x="775" y="62"/>
                    </a:lnTo>
                    <a:cubicBezTo>
                      <a:pt x="744" y="62"/>
                      <a:pt x="744" y="62"/>
                      <a:pt x="744" y="62"/>
                    </a:cubicBezTo>
                    <a:cubicBezTo>
                      <a:pt x="744" y="62"/>
                      <a:pt x="713" y="0"/>
                      <a:pt x="683" y="0"/>
                    </a:cubicBezTo>
                    <a:lnTo>
                      <a:pt x="683" y="0"/>
                    </a:lnTo>
                    <a:lnTo>
                      <a:pt x="683" y="0"/>
                    </a:lnTo>
                    <a:lnTo>
                      <a:pt x="683" y="0"/>
                    </a:lnTo>
                    <a:lnTo>
                      <a:pt x="683" y="0"/>
                    </a:lnTo>
                    <a:cubicBezTo>
                      <a:pt x="683" y="0"/>
                      <a:pt x="683" y="31"/>
                      <a:pt x="651" y="31"/>
                    </a:cubicBezTo>
                    <a:lnTo>
                      <a:pt x="620" y="31"/>
                    </a:lnTo>
                    <a:lnTo>
                      <a:pt x="620" y="31"/>
                    </a:lnTo>
                    <a:lnTo>
                      <a:pt x="620" y="31"/>
                    </a:lnTo>
                    <a:cubicBezTo>
                      <a:pt x="620" y="31"/>
                      <a:pt x="589" y="31"/>
                      <a:pt x="589" y="62"/>
                    </a:cubicBezTo>
                    <a:lnTo>
                      <a:pt x="559" y="62"/>
                    </a:lnTo>
                    <a:cubicBezTo>
                      <a:pt x="559" y="62"/>
                      <a:pt x="527" y="62"/>
                      <a:pt x="496" y="62"/>
                    </a:cubicBezTo>
                    <a:cubicBezTo>
                      <a:pt x="496" y="62"/>
                      <a:pt x="496" y="62"/>
                      <a:pt x="465" y="62"/>
                    </a:cubicBezTo>
                    <a:cubicBezTo>
                      <a:pt x="465" y="62"/>
                      <a:pt x="465" y="93"/>
                      <a:pt x="435" y="93"/>
                    </a:cubicBezTo>
                    <a:cubicBezTo>
                      <a:pt x="403" y="93"/>
                      <a:pt x="403" y="93"/>
                      <a:pt x="372" y="93"/>
                    </a:cubicBezTo>
                    <a:cubicBezTo>
                      <a:pt x="372" y="93"/>
                      <a:pt x="341" y="93"/>
                      <a:pt x="341" y="124"/>
                    </a:cubicBezTo>
                    <a:lnTo>
                      <a:pt x="341" y="124"/>
                    </a:lnTo>
                    <a:cubicBezTo>
                      <a:pt x="341" y="124"/>
                      <a:pt x="341" y="124"/>
                      <a:pt x="311" y="124"/>
                    </a:cubicBezTo>
                    <a:cubicBezTo>
                      <a:pt x="311" y="124"/>
                      <a:pt x="311" y="124"/>
                      <a:pt x="279" y="124"/>
                    </a:cubicBezTo>
                    <a:lnTo>
                      <a:pt x="248" y="93"/>
                    </a:lnTo>
                    <a:cubicBezTo>
                      <a:pt x="218" y="93"/>
                      <a:pt x="187" y="93"/>
                      <a:pt x="124" y="93"/>
                    </a:cubicBezTo>
                    <a:lnTo>
                      <a:pt x="124" y="93"/>
                    </a:lnTo>
                    <a:cubicBezTo>
                      <a:pt x="94" y="93"/>
                      <a:pt x="94" y="93"/>
                      <a:pt x="94" y="62"/>
                    </a:cubicBezTo>
                    <a:cubicBezTo>
                      <a:pt x="63" y="62"/>
                      <a:pt x="63" y="62"/>
                      <a:pt x="63" y="62"/>
                    </a:cubicBezTo>
                    <a:lnTo>
                      <a:pt x="31" y="62"/>
                    </a:lnTo>
                    <a:cubicBezTo>
                      <a:pt x="0" y="62"/>
                      <a:pt x="0" y="62"/>
                      <a:pt x="0" y="62"/>
                    </a:cubicBezTo>
                    <a:cubicBezTo>
                      <a:pt x="0" y="589"/>
                      <a:pt x="0" y="589"/>
                      <a:pt x="0" y="589"/>
                    </a:cubicBezTo>
                    <a:lnTo>
                      <a:pt x="0" y="589"/>
                    </a:lnTo>
                    <a:lnTo>
                      <a:pt x="0" y="589"/>
                    </a:lnTo>
                    <a:lnTo>
                      <a:pt x="0" y="589"/>
                    </a:lnTo>
                    <a:cubicBezTo>
                      <a:pt x="31" y="589"/>
                      <a:pt x="31" y="589"/>
                      <a:pt x="31" y="589"/>
                    </a:cubicBezTo>
                    <a:lnTo>
                      <a:pt x="31" y="620"/>
                    </a:lnTo>
                    <a:cubicBezTo>
                      <a:pt x="31" y="589"/>
                      <a:pt x="31" y="589"/>
                      <a:pt x="63" y="589"/>
                    </a:cubicBezTo>
                    <a:lnTo>
                      <a:pt x="63" y="589"/>
                    </a:lnTo>
                    <a:lnTo>
                      <a:pt x="63" y="589"/>
                    </a:lnTo>
                    <a:cubicBezTo>
                      <a:pt x="63" y="589"/>
                      <a:pt x="63" y="589"/>
                      <a:pt x="63" y="620"/>
                    </a:cubicBezTo>
                    <a:cubicBezTo>
                      <a:pt x="94" y="620"/>
                      <a:pt x="94" y="620"/>
                      <a:pt x="94" y="651"/>
                    </a:cubicBezTo>
                    <a:lnTo>
                      <a:pt x="94" y="651"/>
                    </a:lnTo>
                    <a:lnTo>
                      <a:pt x="94" y="651"/>
                    </a:lnTo>
                    <a:lnTo>
                      <a:pt x="94" y="651"/>
                    </a:lnTo>
                    <a:cubicBezTo>
                      <a:pt x="94" y="651"/>
                      <a:pt x="94" y="651"/>
                      <a:pt x="124" y="681"/>
                    </a:cubicBezTo>
                    <a:lnTo>
                      <a:pt x="124" y="681"/>
                    </a:lnTo>
                    <a:cubicBezTo>
                      <a:pt x="155" y="681"/>
                      <a:pt x="155" y="713"/>
                      <a:pt x="155" y="713"/>
                    </a:cubicBezTo>
                    <a:lnTo>
                      <a:pt x="187" y="713"/>
                    </a:lnTo>
                    <a:lnTo>
                      <a:pt x="218" y="713"/>
                    </a:lnTo>
                    <a:lnTo>
                      <a:pt x="248" y="713"/>
                    </a:lnTo>
                    <a:cubicBezTo>
                      <a:pt x="248" y="744"/>
                      <a:pt x="248" y="744"/>
                      <a:pt x="248" y="744"/>
                    </a:cubicBezTo>
                    <a:cubicBezTo>
                      <a:pt x="248" y="713"/>
                      <a:pt x="279" y="713"/>
                      <a:pt x="279" y="713"/>
                    </a:cubicBezTo>
                    <a:cubicBezTo>
                      <a:pt x="279" y="713"/>
                      <a:pt x="279" y="713"/>
                      <a:pt x="311" y="713"/>
                    </a:cubicBezTo>
                    <a:lnTo>
                      <a:pt x="311" y="713"/>
                    </a:lnTo>
                    <a:cubicBezTo>
                      <a:pt x="341" y="744"/>
                      <a:pt x="403" y="775"/>
                      <a:pt x="403" y="775"/>
                    </a:cubicBezTo>
                    <a:lnTo>
                      <a:pt x="403" y="775"/>
                    </a:lnTo>
                    <a:lnTo>
                      <a:pt x="403" y="805"/>
                    </a:lnTo>
                    <a:lnTo>
                      <a:pt x="403" y="805"/>
                    </a:lnTo>
                    <a:cubicBezTo>
                      <a:pt x="435" y="837"/>
                      <a:pt x="435" y="837"/>
                      <a:pt x="435" y="837"/>
                    </a:cubicBezTo>
                    <a:lnTo>
                      <a:pt x="435" y="868"/>
                    </a:lnTo>
                    <a:cubicBezTo>
                      <a:pt x="465" y="899"/>
                      <a:pt x="465" y="899"/>
                      <a:pt x="465" y="899"/>
                    </a:cubicBezTo>
                    <a:cubicBezTo>
                      <a:pt x="465" y="899"/>
                      <a:pt x="496" y="899"/>
                      <a:pt x="496" y="868"/>
                    </a:cubicBezTo>
                    <a:cubicBezTo>
                      <a:pt x="527" y="868"/>
                      <a:pt x="527" y="868"/>
                      <a:pt x="527" y="868"/>
                    </a:cubicBezTo>
                    <a:cubicBezTo>
                      <a:pt x="527" y="899"/>
                      <a:pt x="527" y="899"/>
                      <a:pt x="527" y="899"/>
                    </a:cubicBezTo>
                    <a:lnTo>
                      <a:pt x="527" y="899"/>
                    </a:lnTo>
                    <a:lnTo>
                      <a:pt x="527" y="899"/>
                    </a:lnTo>
                    <a:cubicBezTo>
                      <a:pt x="527" y="899"/>
                      <a:pt x="527" y="929"/>
                      <a:pt x="559" y="929"/>
                    </a:cubicBezTo>
                    <a:cubicBezTo>
                      <a:pt x="559" y="929"/>
                      <a:pt x="559" y="929"/>
                      <a:pt x="559" y="960"/>
                    </a:cubicBezTo>
                    <a:lnTo>
                      <a:pt x="559" y="960"/>
                    </a:lnTo>
                    <a:lnTo>
                      <a:pt x="559" y="992"/>
                    </a:lnTo>
                    <a:cubicBezTo>
                      <a:pt x="559" y="992"/>
                      <a:pt x="589" y="1023"/>
                      <a:pt x="559" y="1023"/>
                    </a:cubicBezTo>
                    <a:lnTo>
                      <a:pt x="559" y="1053"/>
                    </a:lnTo>
                    <a:cubicBezTo>
                      <a:pt x="589" y="1023"/>
                      <a:pt x="589" y="1023"/>
                      <a:pt x="589" y="1023"/>
                    </a:cubicBezTo>
                    <a:cubicBezTo>
                      <a:pt x="589" y="1023"/>
                      <a:pt x="620" y="1023"/>
                      <a:pt x="620" y="1053"/>
                    </a:cubicBezTo>
                    <a:lnTo>
                      <a:pt x="620" y="1053"/>
                    </a:lnTo>
                    <a:cubicBezTo>
                      <a:pt x="651" y="1053"/>
                      <a:pt x="651" y="1053"/>
                      <a:pt x="651" y="1053"/>
                    </a:cubicBezTo>
                    <a:cubicBezTo>
                      <a:pt x="651" y="1085"/>
                      <a:pt x="651" y="1085"/>
                      <a:pt x="651" y="1116"/>
                    </a:cubicBezTo>
                    <a:lnTo>
                      <a:pt x="651" y="1116"/>
                    </a:lnTo>
                    <a:lnTo>
                      <a:pt x="651" y="1116"/>
                    </a:lnTo>
                    <a:lnTo>
                      <a:pt x="683" y="1116"/>
                    </a:lnTo>
                    <a:cubicBezTo>
                      <a:pt x="713" y="1116"/>
                      <a:pt x="713" y="1116"/>
                      <a:pt x="713" y="1116"/>
                    </a:cubicBezTo>
                    <a:cubicBezTo>
                      <a:pt x="744" y="1177"/>
                      <a:pt x="744" y="1177"/>
                      <a:pt x="744" y="1177"/>
                    </a:cubicBezTo>
                    <a:lnTo>
                      <a:pt x="713" y="1177"/>
                    </a:lnTo>
                    <a:cubicBezTo>
                      <a:pt x="713" y="1177"/>
                      <a:pt x="713" y="1177"/>
                      <a:pt x="713" y="1209"/>
                    </a:cubicBezTo>
                    <a:lnTo>
                      <a:pt x="713" y="1209"/>
                    </a:lnTo>
                    <a:cubicBezTo>
                      <a:pt x="744" y="1209"/>
                      <a:pt x="744" y="1209"/>
                      <a:pt x="744" y="1209"/>
                    </a:cubicBezTo>
                    <a:cubicBezTo>
                      <a:pt x="775" y="1209"/>
                      <a:pt x="775" y="1209"/>
                      <a:pt x="775" y="1240"/>
                    </a:cubicBezTo>
                    <a:cubicBezTo>
                      <a:pt x="807" y="1240"/>
                      <a:pt x="807" y="1240"/>
                      <a:pt x="837" y="1240"/>
                    </a:cubicBezTo>
                    <a:lnTo>
                      <a:pt x="837" y="1240"/>
                    </a:lnTo>
                    <a:cubicBezTo>
                      <a:pt x="837" y="1209"/>
                      <a:pt x="868" y="1209"/>
                      <a:pt x="868" y="1209"/>
                    </a:cubicBezTo>
                    <a:lnTo>
                      <a:pt x="868" y="1209"/>
                    </a:lnTo>
                    <a:cubicBezTo>
                      <a:pt x="899" y="1209"/>
                      <a:pt x="899" y="1240"/>
                      <a:pt x="899" y="1240"/>
                    </a:cubicBezTo>
                    <a:cubicBezTo>
                      <a:pt x="899" y="1271"/>
                      <a:pt x="931" y="1271"/>
                      <a:pt x="931" y="1301"/>
                    </a:cubicBezTo>
                    <a:lnTo>
                      <a:pt x="931" y="1301"/>
                    </a:lnTo>
                    <a:lnTo>
                      <a:pt x="931" y="1301"/>
                    </a:lnTo>
                    <a:cubicBezTo>
                      <a:pt x="931" y="1301"/>
                      <a:pt x="931" y="1301"/>
                      <a:pt x="961" y="1301"/>
                    </a:cubicBezTo>
                    <a:lnTo>
                      <a:pt x="992" y="1301"/>
                    </a:lnTo>
                    <a:cubicBezTo>
                      <a:pt x="992" y="1333"/>
                      <a:pt x="992" y="1333"/>
                      <a:pt x="992" y="1333"/>
                    </a:cubicBezTo>
                    <a:cubicBezTo>
                      <a:pt x="2480" y="1333"/>
                      <a:pt x="2480" y="1333"/>
                      <a:pt x="2480" y="1333"/>
                    </a:cubicBezTo>
                    <a:cubicBezTo>
                      <a:pt x="2480" y="1301"/>
                      <a:pt x="2511" y="1301"/>
                      <a:pt x="2511" y="1301"/>
                    </a:cubicBezTo>
                    <a:lnTo>
                      <a:pt x="2511" y="1301"/>
                    </a:lnTo>
                    <a:lnTo>
                      <a:pt x="2511" y="1301"/>
                    </a:lnTo>
                    <a:lnTo>
                      <a:pt x="2511" y="1301"/>
                    </a:lnTo>
                    <a:lnTo>
                      <a:pt x="2511" y="1301"/>
                    </a:lnTo>
                    <a:cubicBezTo>
                      <a:pt x="2542" y="1301"/>
                      <a:pt x="2542" y="1333"/>
                      <a:pt x="2542" y="1333"/>
                    </a:cubicBezTo>
                    <a:lnTo>
                      <a:pt x="2542" y="1333"/>
                    </a:lnTo>
                    <a:lnTo>
                      <a:pt x="2542" y="1333"/>
                    </a:lnTo>
                    <a:cubicBezTo>
                      <a:pt x="2542" y="1364"/>
                      <a:pt x="2573" y="1364"/>
                      <a:pt x="2573" y="1364"/>
                    </a:cubicBezTo>
                    <a:lnTo>
                      <a:pt x="2573" y="1364"/>
                    </a:lnTo>
                    <a:cubicBezTo>
                      <a:pt x="2573" y="1364"/>
                      <a:pt x="2573" y="1364"/>
                      <a:pt x="2604" y="1364"/>
                    </a:cubicBezTo>
                    <a:lnTo>
                      <a:pt x="2604" y="1364"/>
                    </a:lnTo>
                    <a:lnTo>
                      <a:pt x="2604" y="1364"/>
                    </a:lnTo>
                    <a:cubicBezTo>
                      <a:pt x="2635" y="1364"/>
                      <a:pt x="2635" y="1364"/>
                      <a:pt x="2635" y="1364"/>
                    </a:cubicBezTo>
                    <a:cubicBezTo>
                      <a:pt x="2666" y="1364"/>
                      <a:pt x="2697" y="1364"/>
                      <a:pt x="2697" y="1395"/>
                    </a:cubicBezTo>
                    <a:lnTo>
                      <a:pt x="2697" y="1395"/>
                    </a:lnTo>
                    <a:cubicBezTo>
                      <a:pt x="2728" y="1364"/>
                      <a:pt x="2728" y="1364"/>
                      <a:pt x="2728" y="1364"/>
                    </a:cubicBezTo>
                    <a:lnTo>
                      <a:pt x="2728" y="1364"/>
                    </a:lnTo>
                    <a:lnTo>
                      <a:pt x="2728" y="1364"/>
                    </a:lnTo>
                    <a:cubicBezTo>
                      <a:pt x="2759" y="1364"/>
                      <a:pt x="2759" y="1364"/>
                      <a:pt x="2759" y="1364"/>
                    </a:cubicBezTo>
                    <a:lnTo>
                      <a:pt x="2759" y="1364"/>
                    </a:lnTo>
                    <a:cubicBezTo>
                      <a:pt x="2790" y="1364"/>
                      <a:pt x="2790" y="1364"/>
                      <a:pt x="2790" y="1364"/>
                    </a:cubicBezTo>
                    <a:lnTo>
                      <a:pt x="2790" y="1364"/>
                    </a:lnTo>
                    <a:cubicBezTo>
                      <a:pt x="2790" y="1364"/>
                      <a:pt x="2790" y="1364"/>
                      <a:pt x="2790" y="1395"/>
                    </a:cubicBezTo>
                    <a:lnTo>
                      <a:pt x="2790" y="1395"/>
                    </a:lnTo>
                    <a:lnTo>
                      <a:pt x="2790" y="1395"/>
                    </a:lnTo>
                    <a:cubicBezTo>
                      <a:pt x="2790" y="1395"/>
                      <a:pt x="2790" y="1395"/>
                      <a:pt x="2821" y="1395"/>
                    </a:cubicBezTo>
                    <a:lnTo>
                      <a:pt x="2821" y="1395"/>
                    </a:lnTo>
                    <a:cubicBezTo>
                      <a:pt x="2852" y="1395"/>
                      <a:pt x="2852" y="1395"/>
                      <a:pt x="2852" y="1395"/>
                    </a:cubicBezTo>
                    <a:lnTo>
                      <a:pt x="2852" y="1364"/>
                    </a:lnTo>
                    <a:cubicBezTo>
                      <a:pt x="2883" y="1333"/>
                      <a:pt x="2914" y="1333"/>
                      <a:pt x="2945" y="1301"/>
                    </a:cubicBezTo>
                    <a:cubicBezTo>
                      <a:pt x="2945" y="1301"/>
                      <a:pt x="2945" y="1301"/>
                      <a:pt x="2976" y="1301"/>
                    </a:cubicBezTo>
                    <a:lnTo>
                      <a:pt x="3007" y="1301"/>
                    </a:lnTo>
                    <a:cubicBezTo>
                      <a:pt x="3007" y="1301"/>
                      <a:pt x="3007" y="1333"/>
                      <a:pt x="3038" y="1333"/>
                    </a:cubicBezTo>
                    <a:cubicBezTo>
                      <a:pt x="3069" y="1333"/>
                      <a:pt x="3069" y="1364"/>
                      <a:pt x="3100" y="1395"/>
                    </a:cubicBezTo>
                    <a:cubicBezTo>
                      <a:pt x="3100" y="1425"/>
                      <a:pt x="3100" y="1425"/>
                      <a:pt x="3100" y="1457"/>
                    </a:cubicBezTo>
                    <a:cubicBezTo>
                      <a:pt x="3131" y="1488"/>
                      <a:pt x="3131" y="1488"/>
                      <a:pt x="3162" y="1488"/>
                    </a:cubicBezTo>
                    <a:lnTo>
                      <a:pt x="3193" y="1488"/>
                    </a:lnTo>
                    <a:lnTo>
                      <a:pt x="3193" y="1488"/>
                    </a:lnTo>
                    <a:lnTo>
                      <a:pt x="3224" y="1488"/>
                    </a:lnTo>
                    <a:lnTo>
                      <a:pt x="3224" y="1488"/>
                    </a:lnTo>
                    <a:lnTo>
                      <a:pt x="3255" y="1488"/>
                    </a:lnTo>
                    <a:cubicBezTo>
                      <a:pt x="3286" y="1519"/>
                      <a:pt x="3286" y="1519"/>
                      <a:pt x="3286" y="1549"/>
                    </a:cubicBezTo>
                    <a:cubicBezTo>
                      <a:pt x="3255" y="1549"/>
                      <a:pt x="3255" y="1581"/>
                      <a:pt x="3255" y="1581"/>
                    </a:cubicBezTo>
                    <a:cubicBezTo>
                      <a:pt x="3255" y="1581"/>
                      <a:pt x="3255" y="1581"/>
                      <a:pt x="3255" y="1612"/>
                    </a:cubicBezTo>
                    <a:cubicBezTo>
                      <a:pt x="3224" y="1612"/>
                      <a:pt x="3224" y="1612"/>
                      <a:pt x="3255" y="1612"/>
                    </a:cubicBezTo>
                    <a:cubicBezTo>
                      <a:pt x="3255" y="1643"/>
                      <a:pt x="3255" y="1643"/>
                      <a:pt x="3255" y="1643"/>
                    </a:cubicBezTo>
                    <a:cubicBezTo>
                      <a:pt x="3255" y="1673"/>
                      <a:pt x="3255" y="1705"/>
                      <a:pt x="3224" y="1705"/>
                    </a:cubicBezTo>
                    <a:cubicBezTo>
                      <a:pt x="3224" y="1736"/>
                      <a:pt x="3224" y="1736"/>
                      <a:pt x="3224" y="1736"/>
                    </a:cubicBezTo>
                    <a:lnTo>
                      <a:pt x="3224" y="1736"/>
                    </a:lnTo>
                    <a:lnTo>
                      <a:pt x="3255" y="1736"/>
                    </a:lnTo>
                    <a:lnTo>
                      <a:pt x="3255" y="1736"/>
                    </a:lnTo>
                    <a:cubicBezTo>
                      <a:pt x="3286" y="1705"/>
                      <a:pt x="3286" y="1705"/>
                      <a:pt x="3317" y="1705"/>
                    </a:cubicBezTo>
                    <a:lnTo>
                      <a:pt x="3317" y="1705"/>
                    </a:lnTo>
                    <a:cubicBezTo>
                      <a:pt x="3317" y="1705"/>
                      <a:pt x="3317" y="1705"/>
                      <a:pt x="3348" y="1705"/>
                    </a:cubicBezTo>
                    <a:lnTo>
                      <a:pt x="3348" y="1705"/>
                    </a:lnTo>
                    <a:lnTo>
                      <a:pt x="3379" y="1705"/>
                    </a:lnTo>
                    <a:lnTo>
                      <a:pt x="3379" y="1705"/>
                    </a:lnTo>
                    <a:cubicBezTo>
                      <a:pt x="3379" y="1673"/>
                      <a:pt x="3379" y="1673"/>
                      <a:pt x="3379" y="1643"/>
                    </a:cubicBezTo>
                    <a:cubicBezTo>
                      <a:pt x="3409" y="1643"/>
                      <a:pt x="3441" y="1643"/>
                      <a:pt x="3472" y="1643"/>
                    </a:cubicBezTo>
                    <a:cubicBezTo>
                      <a:pt x="3503" y="1643"/>
                      <a:pt x="3503" y="1643"/>
                      <a:pt x="3534" y="1643"/>
                    </a:cubicBezTo>
                    <a:cubicBezTo>
                      <a:pt x="3626" y="1581"/>
                      <a:pt x="3626" y="1581"/>
                      <a:pt x="3626" y="1581"/>
                    </a:cubicBezTo>
                    <a:lnTo>
                      <a:pt x="3626" y="1581"/>
                    </a:lnTo>
                    <a:cubicBezTo>
                      <a:pt x="3626" y="1581"/>
                      <a:pt x="3750" y="1581"/>
                      <a:pt x="3782" y="1581"/>
                    </a:cubicBezTo>
                    <a:lnTo>
                      <a:pt x="3782" y="1581"/>
                    </a:lnTo>
                    <a:lnTo>
                      <a:pt x="3782" y="1581"/>
                    </a:lnTo>
                    <a:cubicBezTo>
                      <a:pt x="3813" y="1581"/>
                      <a:pt x="3813" y="1581"/>
                      <a:pt x="3813" y="1581"/>
                    </a:cubicBezTo>
                    <a:lnTo>
                      <a:pt x="3813" y="1581"/>
                    </a:lnTo>
                    <a:cubicBezTo>
                      <a:pt x="3813" y="1549"/>
                      <a:pt x="3813" y="1549"/>
                      <a:pt x="3813" y="1549"/>
                    </a:cubicBezTo>
                    <a:lnTo>
                      <a:pt x="3813" y="1549"/>
                    </a:lnTo>
                    <a:cubicBezTo>
                      <a:pt x="3844" y="1549"/>
                      <a:pt x="3844" y="1549"/>
                      <a:pt x="3844" y="1549"/>
                    </a:cubicBezTo>
                    <a:lnTo>
                      <a:pt x="3844" y="1549"/>
                    </a:lnTo>
                    <a:cubicBezTo>
                      <a:pt x="3844" y="1549"/>
                      <a:pt x="3874" y="1549"/>
                      <a:pt x="3874" y="1519"/>
                    </a:cubicBezTo>
                    <a:lnTo>
                      <a:pt x="3874" y="1519"/>
                    </a:lnTo>
                    <a:lnTo>
                      <a:pt x="3874" y="1488"/>
                    </a:lnTo>
                    <a:cubicBezTo>
                      <a:pt x="3874" y="1488"/>
                      <a:pt x="3874" y="1457"/>
                      <a:pt x="3906" y="1457"/>
                    </a:cubicBezTo>
                    <a:lnTo>
                      <a:pt x="3906" y="1457"/>
                    </a:lnTo>
                    <a:cubicBezTo>
                      <a:pt x="3813" y="1488"/>
                      <a:pt x="3813" y="1488"/>
                      <a:pt x="3813" y="1488"/>
                    </a:cubicBezTo>
                    <a:cubicBezTo>
                      <a:pt x="3906" y="1395"/>
                      <a:pt x="3906" y="1395"/>
                      <a:pt x="3906" y="1395"/>
                    </a:cubicBezTo>
                    <a:cubicBezTo>
                      <a:pt x="3968" y="1333"/>
                      <a:pt x="3968" y="1333"/>
                      <a:pt x="3968" y="1333"/>
                    </a:cubicBezTo>
                    <a:cubicBezTo>
                      <a:pt x="3998" y="1301"/>
                      <a:pt x="3998" y="1301"/>
                      <a:pt x="3998" y="1301"/>
                    </a:cubicBezTo>
                    <a:lnTo>
                      <a:pt x="4030" y="1301"/>
                    </a:lnTo>
                    <a:cubicBezTo>
                      <a:pt x="4030" y="1301"/>
                      <a:pt x="4030" y="1301"/>
                      <a:pt x="4061" y="1271"/>
                    </a:cubicBezTo>
                    <a:lnTo>
                      <a:pt x="4061" y="1271"/>
                    </a:lnTo>
                    <a:cubicBezTo>
                      <a:pt x="4061" y="1240"/>
                      <a:pt x="4122" y="1240"/>
                      <a:pt x="4122" y="1240"/>
                    </a:cubicBezTo>
                    <a:lnTo>
                      <a:pt x="4122" y="1240"/>
                    </a:lnTo>
                    <a:cubicBezTo>
                      <a:pt x="4122" y="1240"/>
                      <a:pt x="4122" y="1240"/>
                      <a:pt x="4154" y="1240"/>
                    </a:cubicBezTo>
                    <a:cubicBezTo>
                      <a:pt x="4154" y="1240"/>
                      <a:pt x="4185" y="1240"/>
                      <a:pt x="4216" y="1240"/>
                    </a:cubicBezTo>
                    <a:lnTo>
                      <a:pt x="4216" y="1240"/>
                    </a:lnTo>
                    <a:lnTo>
                      <a:pt x="4216" y="1240"/>
                    </a:lnTo>
                    <a:cubicBezTo>
                      <a:pt x="4246" y="1240"/>
                      <a:pt x="4246" y="1240"/>
                      <a:pt x="4246" y="1240"/>
                    </a:cubicBezTo>
                    <a:lnTo>
                      <a:pt x="4278" y="1240"/>
                    </a:lnTo>
                    <a:cubicBezTo>
                      <a:pt x="4309" y="1240"/>
                      <a:pt x="4340" y="1240"/>
                      <a:pt x="4370" y="1240"/>
                    </a:cubicBezTo>
                    <a:lnTo>
                      <a:pt x="4402" y="1240"/>
                    </a:lnTo>
                    <a:cubicBezTo>
                      <a:pt x="4433" y="1240"/>
                      <a:pt x="4464" y="1240"/>
                      <a:pt x="4464" y="1240"/>
                    </a:cubicBezTo>
                    <a:cubicBezTo>
                      <a:pt x="4494" y="1240"/>
                      <a:pt x="4494" y="1209"/>
                      <a:pt x="4494" y="1209"/>
                    </a:cubicBezTo>
                    <a:cubicBezTo>
                      <a:pt x="4526" y="1177"/>
                      <a:pt x="4526" y="1177"/>
                      <a:pt x="4526" y="1177"/>
                    </a:cubicBezTo>
                    <a:cubicBezTo>
                      <a:pt x="4526" y="1177"/>
                      <a:pt x="4526" y="1177"/>
                      <a:pt x="4588" y="1177"/>
                    </a:cubicBezTo>
                    <a:lnTo>
                      <a:pt x="4618" y="1177"/>
                    </a:lnTo>
                    <a:cubicBezTo>
                      <a:pt x="4618" y="1177"/>
                      <a:pt x="4650" y="1147"/>
                      <a:pt x="4650" y="1116"/>
                    </a:cubicBezTo>
                    <a:cubicBezTo>
                      <a:pt x="4650" y="1116"/>
                      <a:pt x="4650" y="1116"/>
                      <a:pt x="4650" y="1085"/>
                    </a:cubicBezTo>
                    <a:lnTo>
                      <a:pt x="4618" y="1085"/>
                    </a:lnTo>
                    <a:lnTo>
                      <a:pt x="4618" y="1085"/>
                    </a:lnTo>
                    <a:cubicBezTo>
                      <a:pt x="4588" y="1116"/>
                      <a:pt x="4588" y="1116"/>
                      <a:pt x="4588" y="1116"/>
                    </a:cubicBezTo>
                    <a:cubicBezTo>
                      <a:pt x="4588" y="1053"/>
                      <a:pt x="4588" y="1053"/>
                      <a:pt x="4588" y="1053"/>
                    </a:cubicBezTo>
                    <a:lnTo>
                      <a:pt x="4588" y="1053"/>
                    </a:lnTo>
                    <a:cubicBezTo>
                      <a:pt x="4557" y="1053"/>
                      <a:pt x="4557" y="1053"/>
                      <a:pt x="4557" y="1053"/>
                    </a:cubicBezTo>
                    <a:lnTo>
                      <a:pt x="4557" y="1053"/>
                    </a:lnTo>
                    <a:cubicBezTo>
                      <a:pt x="4557" y="1053"/>
                      <a:pt x="4526" y="1053"/>
                      <a:pt x="4494" y="1085"/>
                    </a:cubicBezTo>
                    <a:lnTo>
                      <a:pt x="4464" y="1085"/>
                    </a:lnTo>
                    <a:cubicBezTo>
                      <a:pt x="4464" y="1116"/>
                      <a:pt x="4433" y="1116"/>
                      <a:pt x="4433" y="1116"/>
                    </a:cubicBezTo>
                    <a:cubicBezTo>
                      <a:pt x="4433" y="1116"/>
                      <a:pt x="4402" y="1116"/>
                      <a:pt x="4402" y="1085"/>
                    </a:cubicBezTo>
                    <a:cubicBezTo>
                      <a:pt x="4402" y="1053"/>
                      <a:pt x="4402" y="1023"/>
                      <a:pt x="4433" y="1023"/>
                    </a:cubicBezTo>
                    <a:cubicBezTo>
                      <a:pt x="4433" y="1023"/>
                      <a:pt x="4464" y="992"/>
                      <a:pt x="4494" y="992"/>
                    </a:cubicBezTo>
                    <a:lnTo>
                      <a:pt x="4464" y="992"/>
                    </a:lnTo>
                    <a:lnTo>
                      <a:pt x="4464" y="992"/>
                    </a:lnTo>
                    <a:lnTo>
                      <a:pt x="4464" y="992"/>
                    </a:lnTo>
                    <a:cubicBezTo>
                      <a:pt x="4433" y="992"/>
                      <a:pt x="4433" y="992"/>
                      <a:pt x="4433" y="992"/>
                    </a:cubicBezTo>
                    <a:lnTo>
                      <a:pt x="4433" y="992"/>
                    </a:lnTo>
                    <a:lnTo>
                      <a:pt x="4433" y="992"/>
                    </a:lnTo>
                    <a:cubicBezTo>
                      <a:pt x="4402" y="992"/>
                      <a:pt x="4402" y="992"/>
                      <a:pt x="4402" y="960"/>
                    </a:cubicBezTo>
                    <a:cubicBezTo>
                      <a:pt x="4370" y="960"/>
                      <a:pt x="4370" y="960"/>
                      <a:pt x="4370" y="960"/>
                    </a:cubicBezTo>
                    <a:lnTo>
                      <a:pt x="4370" y="960"/>
                    </a:lnTo>
                    <a:lnTo>
                      <a:pt x="4370" y="929"/>
                    </a:lnTo>
                    <a:cubicBezTo>
                      <a:pt x="4309" y="929"/>
                      <a:pt x="4309" y="929"/>
                      <a:pt x="4309" y="929"/>
                    </a:cubicBezTo>
                    <a:cubicBezTo>
                      <a:pt x="4340" y="899"/>
                      <a:pt x="4340" y="899"/>
                      <a:pt x="4340" y="899"/>
                    </a:cubicBezTo>
                    <a:lnTo>
                      <a:pt x="4340" y="868"/>
                    </a:lnTo>
                    <a:cubicBezTo>
                      <a:pt x="4309" y="837"/>
                      <a:pt x="4309" y="837"/>
                      <a:pt x="4309" y="837"/>
                    </a:cubicBezTo>
                    <a:lnTo>
                      <a:pt x="4340" y="837"/>
                    </a:lnTo>
                    <a:lnTo>
                      <a:pt x="4340" y="837"/>
                    </a:lnTo>
                    <a:cubicBezTo>
                      <a:pt x="4309" y="805"/>
                      <a:pt x="4309" y="805"/>
                      <a:pt x="4309" y="805"/>
                    </a:cubicBezTo>
                    <a:cubicBezTo>
                      <a:pt x="4309" y="805"/>
                      <a:pt x="4309" y="805"/>
                      <a:pt x="4309" y="775"/>
                    </a:cubicBezTo>
                    <a:lnTo>
                      <a:pt x="4278" y="805"/>
                    </a:lnTo>
                    <a:cubicBezTo>
                      <a:pt x="4185" y="837"/>
                      <a:pt x="4185" y="837"/>
                      <a:pt x="4185" y="837"/>
                    </a:cubicBezTo>
                    <a:cubicBezTo>
                      <a:pt x="4246" y="775"/>
                      <a:pt x="4246" y="775"/>
                      <a:pt x="4246" y="775"/>
                    </a:cubicBezTo>
                    <a:cubicBezTo>
                      <a:pt x="4216" y="775"/>
                      <a:pt x="4216" y="775"/>
                      <a:pt x="4216" y="775"/>
                    </a:cubicBezTo>
                    <a:cubicBezTo>
                      <a:pt x="4246" y="744"/>
                      <a:pt x="4246" y="744"/>
                      <a:pt x="4246" y="744"/>
                    </a:cubicBezTo>
                    <a:cubicBezTo>
                      <a:pt x="4216" y="744"/>
                      <a:pt x="4216" y="744"/>
                      <a:pt x="4216" y="744"/>
                    </a:cubicBezTo>
                    <a:cubicBezTo>
                      <a:pt x="4216" y="713"/>
                      <a:pt x="4216" y="713"/>
                      <a:pt x="4216" y="713"/>
                    </a:cubicBezTo>
                    <a:lnTo>
                      <a:pt x="4216" y="713"/>
                    </a:lnTo>
                    <a:cubicBezTo>
                      <a:pt x="4216" y="681"/>
                      <a:pt x="4216" y="681"/>
                      <a:pt x="4216" y="681"/>
                    </a:cubicBezTo>
                    <a:cubicBezTo>
                      <a:pt x="4185" y="681"/>
                      <a:pt x="4185" y="681"/>
                      <a:pt x="4185" y="651"/>
                    </a:cubicBezTo>
                    <a:lnTo>
                      <a:pt x="4185" y="651"/>
                    </a:lnTo>
                    <a:lnTo>
                      <a:pt x="4185" y="651"/>
                    </a:lnTo>
                    <a:cubicBezTo>
                      <a:pt x="4185" y="681"/>
                      <a:pt x="4185" y="713"/>
                      <a:pt x="4185" y="713"/>
                    </a:cubicBezTo>
                    <a:cubicBezTo>
                      <a:pt x="4185" y="713"/>
                      <a:pt x="4185" y="744"/>
                      <a:pt x="4154" y="744"/>
                    </a:cubicBezTo>
                    <a:lnTo>
                      <a:pt x="4154" y="744"/>
                    </a:lnTo>
                    <a:lnTo>
                      <a:pt x="4154" y="744"/>
                    </a:lnTo>
                    <a:lnTo>
                      <a:pt x="4154" y="744"/>
                    </a:lnTo>
                    <a:cubicBezTo>
                      <a:pt x="4122" y="805"/>
                      <a:pt x="4122" y="805"/>
                      <a:pt x="4122" y="805"/>
                    </a:cubicBezTo>
                    <a:cubicBezTo>
                      <a:pt x="4092" y="775"/>
                      <a:pt x="4092" y="775"/>
                      <a:pt x="4092" y="775"/>
                    </a:cubicBezTo>
                    <a:lnTo>
                      <a:pt x="4092" y="744"/>
                    </a:lnTo>
                    <a:lnTo>
                      <a:pt x="4061" y="744"/>
                    </a:lnTo>
                    <a:cubicBezTo>
                      <a:pt x="4061" y="775"/>
                      <a:pt x="4061" y="775"/>
                      <a:pt x="4061" y="775"/>
                    </a:cubicBezTo>
                    <a:lnTo>
                      <a:pt x="4061" y="775"/>
                    </a:lnTo>
                    <a:cubicBezTo>
                      <a:pt x="4030" y="837"/>
                      <a:pt x="4030" y="837"/>
                      <a:pt x="4030" y="837"/>
                    </a:cubicBezTo>
                    <a:cubicBezTo>
                      <a:pt x="3998" y="775"/>
                      <a:pt x="3998" y="775"/>
                      <a:pt x="3998" y="775"/>
                    </a:cubicBezTo>
                    <a:cubicBezTo>
                      <a:pt x="3998" y="805"/>
                      <a:pt x="3968" y="805"/>
                      <a:pt x="3968" y="805"/>
                    </a:cubicBezTo>
                    <a:lnTo>
                      <a:pt x="3937" y="805"/>
                    </a:lnTo>
                    <a:cubicBezTo>
                      <a:pt x="3874" y="775"/>
                      <a:pt x="3874" y="775"/>
                      <a:pt x="3874" y="775"/>
                    </a:cubicBezTo>
                    <a:cubicBezTo>
                      <a:pt x="3937" y="744"/>
                      <a:pt x="3937" y="744"/>
                      <a:pt x="3937" y="744"/>
                    </a:cubicBezTo>
                    <a:lnTo>
                      <a:pt x="3937" y="744"/>
                    </a:lnTo>
                    <a:lnTo>
                      <a:pt x="3906" y="713"/>
                    </a:lnTo>
                    <a:cubicBezTo>
                      <a:pt x="3874" y="713"/>
                      <a:pt x="3874" y="713"/>
                      <a:pt x="3874" y="713"/>
                    </a:cubicBezTo>
                    <a:cubicBezTo>
                      <a:pt x="3874" y="681"/>
                      <a:pt x="3874" y="681"/>
                      <a:pt x="3874" y="681"/>
                    </a:cubicBezTo>
                    <a:lnTo>
                      <a:pt x="3874" y="681"/>
                    </a:lnTo>
                    <a:cubicBezTo>
                      <a:pt x="3874" y="681"/>
                      <a:pt x="3874" y="681"/>
                      <a:pt x="3844" y="681"/>
                    </a:cubicBezTo>
                    <a:cubicBezTo>
                      <a:pt x="3844" y="620"/>
                      <a:pt x="3844" y="620"/>
                      <a:pt x="3844" y="620"/>
                    </a:cubicBezTo>
                    <a:cubicBezTo>
                      <a:pt x="3844" y="620"/>
                      <a:pt x="3874" y="620"/>
                      <a:pt x="3906" y="620"/>
                    </a:cubicBezTo>
                    <a:lnTo>
                      <a:pt x="3906" y="620"/>
                    </a:lnTo>
                    <a:cubicBezTo>
                      <a:pt x="3906" y="620"/>
                      <a:pt x="3906" y="620"/>
                      <a:pt x="3874" y="620"/>
                    </a:cubicBezTo>
                    <a:cubicBezTo>
                      <a:pt x="3874" y="589"/>
                      <a:pt x="3874" y="589"/>
                      <a:pt x="3844" y="589"/>
                    </a:cubicBezTo>
                    <a:lnTo>
                      <a:pt x="3844" y="589"/>
                    </a:lnTo>
                    <a:cubicBezTo>
                      <a:pt x="3813" y="589"/>
                      <a:pt x="3813" y="589"/>
                      <a:pt x="3813" y="589"/>
                    </a:cubicBezTo>
                    <a:cubicBezTo>
                      <a:pt x="3813" y="589"/>
                      <a:pt x="3782" y="589"/>
                      <a:pt x="3782" y="557"/>
                    </a:cubicBezTo>
                    <a:lnTo>
                      <a:pt x="3782" y="557"/>
                    </a:lnTo>
                    <a:lnTo>
                      <a:pt x="3782" y="557"/>
                    </a:lnTo>
                    <a:lnTo>
                      <a:pt x="3750" y="557"/>
                    </a:lnTo>
                    <a:lnTo>
                      <a:pt x="3689" y="527"/>
                    </a:lnTo>
                    <a:cubicBezTo>
                      <a:pt x="3689" y="527"/>
                      <a:pt x="3689" y="527"/>
                      <a:pt x="3658" y="527"/>
                    </a:cubicBezTo>
                    <a:lnTo>
                      <a:pt x="3658" y="527"/>
                    </a:lnTo>
                    <a:lnTo>
                      <a:pt x="3626" y="527"/>
                    </a:lnTo>
                    <a:lnTo>
                      <a:pt x="3596" y="527"/>
                    </a:lnTo>
                    <a:cubicBezTo>
                      <a:pt x="3565" y="527"/>
                      <a:pt x="3565" y="527"/>
                      <a:pt x="3565" y="527"/>
                    </a:cubicBezTo>
                    <a:lnTo>
                      <a:pt x="3565" y="527"/>
                    </a:lnTo>
                    <a:cubicBezTo>
                      <a:pt x="3565" y="527"/>
                      <a:pt x="3565" y="527"/>
                      <a:pt x="3534" y="527"/>
                    </a:cubicBezTo>
                    <a:lnTo>
                      <a:pt x="3534" y="527"/>
                    </a:lnTo>
                    <a:lnTo>
                      <a:pt x="3534" y="527"/>
                    </a:lnTo>
                    <a:lnTo>
                      <a:pt x="3503" y="527"/>
                    </a:lnTo>
                    <a:lnTo>
                      <a:pt x="3503" y="527"/>
                    </a:lnTo>
                    <a:cubicBezTo>
                      <a:pt x="3503" y="557"/>
                      <a:pt x="3503" y="557"/>
                      <a:pt x="3503" y="589"/>
                    </a:cubicBezTo>
                    <a:lnTo>
                      <a:pt x="3503" y="589"/>
                    </a:lnTo>
                    <a:lnTo>
                      <a:pt x="3503" y="620"/>
                    </a:lnTo>
                    <a:lnTo>
                      <a:pt x="3503" y="651"/>
                    </a:lnTo>
                    <a:cubicBezTo>
                      <a:pt x="3503" y="681"/>
                      <a:pt x="3503" y="681"/>
                      <a:pt x="3472" y="681"/>
                    </a:cubicBezTo>
                    <a:cubicBezTo>
                      <a:pt x="3472" y="713"/>
                      <a:pt x="3472" y="713"/>
                      <a:pt x="3472" y="713"/>
                    </a:cubicBezTo>
                    <a:cubicBezTo>
                      <a:pt x="3441" y="713"/>
                      <a:pt x="3441" y="713"/>
                      <a:pt x="3441" y="744"/>
                    </a:cubicBezTo>
                    <a:lnTo>
                      <a:pt x="3472" y="744"/>
                    </a:lnTo>
                    <a:lnTo>
                      <a:pt x="3472" y="744"/>
                    </a:lnTo>
                    <a:cubicBezTo>
                      <a:pt x="3503" y="744"/>
                      <a:pt x="3534" y="775"/>
                      <a:pt x="3534" y="805"/>
                    </a:cubicBezTo>
                    <a:cubicBezTo>
                      <a:pt x="3565" y="805"/>
                      <a:pt x="3565" y="837"/>
                      <a:pt x="3565" y="899"/>
                    </a:cubicBezTo>
                    <a:cubicBezTo>
                      <a:pt x="3565" y="929"/>
                      <a:pt x="3534" y="929"/>
                      <a:pt x="3534" y="929"/>
                    </a:cubicBezTo>
                    <a:cubicBezTo>
                      <a:pt x="3534" y="960"/>
                      <a:pt x="3534" y="960"/>
                      <a:pt x="3503" y="960"/>
                    </a:cubicBezTo>
                    <a:lnTo>
                      <a:pt x="3503" y="960"/>
                    </a:lnTo>
                    <a:cubicBezTo>
                      <a:pt x="3472" y="960"/>
                      <a:pt x="3441" y="992"/>
                      <a:pt x="3441" y="992"/>
                    </a:cubicBezTo>
                    <a:lnTo>
                      <a:pt x="3409" y="992"/>
                    </a:lnTo>
                    <a:cubicBezTo>
                      <a:pt x="3409" y="992"/>
                      <a:pt x="3409" y="992"/>
                      <a:pt x="3409" y="1023"/>
                    </a:cubicBezTo>
                    <a:lnTo>
                      <a:pt x="3409" y="1023"/>
                    </a:lnTo>
                    <a:cubicBezTo>
                      <a:pt x="3409" y="1023"/>
                      <a:pt x="3441" y="1053"/>
                      <a:pt x="3441" y="1116"/>
                    </a:cubicBezTo>
                    <a:cubicBezTo>
                      <a:pt x="3472" y="1177"/>
                      <a:pt x="3472" y="1177"/>
                      <a:pt x="3472" y="1177"/>
                    </a:cubicBezTo>
                    <a:cubicBezTo>
                      <a:pt x="3441" y="1177"/>
                      <a:pt x="3441" y="1177"/>
                      <a:pt x="3441" y="1177"/>
                    </a:cubicBezTo>
                    <a:cubicBezTo>
                      <a:pt x="3441" y="1177"/>
                      <a:pt x="3441" y="1177"/>
                      <a:pt x="3409" y="1177"/>
                    </a:cubicBezTo>
                    <a:lnTo>
                      <a:pt x="3441" y="1209"/>
                    </a:lnTo>
                    <a:cubicBezTo>
                      <a:pt x="3441" y="1271"/>
                      <a:pt x="3441" y="1271"/>
                      <a:pt x="3441" y="1271"/>
                    </a:cubicBezTo>
                    <a:cubicBezTo>
                      <a:pt x="3379" y="1240"/>
                      <a:pt x="3379" y="1240"/>
                      <a:pt x="3379" y="1240"/>
                    </a:cubicBezTo>
                    <a:lnTo>
                      <a:pt x="3379" y="1240"/>
                    </a:lnTo>
                    <a:cubicBezTo>
                      <a:pt x="3379" y="1271"/>
                      <a:pt x="3379" y="1271"/>
                      <a:pt x="3379" y="1271"/>
                    </a:cubicBezTo>
                    <a:cubicBezTo>
                      <a:pt x="3348" y="1271"/>
                      <a:pt x="3348" y="1240"/>
                      <a:pt x="3317" y="1240"/>
                    </a:cubicBezTo>
                    <a:lnTo>
                      <a:pt x="3317" y="1209"/>
                    </a:lnTo>
                    <a:cubicBezTo>
                      <a:pt x="3286" y="1209"/>
                      <a:pt x="3286" y="1209"/>
                      <a:pt x="3286" y="1209"/>
                    </a:cubicBezTo>
                    <a:lnTo>
                      <a:pt x="3286" y="1209"/>
                    </a:lnTo>
                    <a:cubicBezTo>
                      <a:pt x="3286" y="1209"/>
                      <a:pt x="3286" y="1209"/>
                      <a:pt x="3255" y="1209"/>
                    </a:cubicBezTo>
                    <a:cubicBezTo>
                      <a:pt x="3255" y="1177"/>
                      <a:pt x="3224" y="1177"/>
                      <a:pt x="3224" y="1177"/>
                    </a:cubicBezTo>
                    <a:cubicBezTo>
                      <a:pt x="3193" y="1147"/>
                      <a:pt x="3193" y="1147"/>
                      <a:pt x="3193" y="1116"/>
                    </a:cubicBezTo>
                    <a:lnTo>
                      <a:pt x="3193" y="1116"/>
                    </a:lnTo>
                    <a:lnTo>
                      <a:pt x="3193" y="1116"/>
                    </a:lnTo>
                    <a:cubicBezTo>
                      <a:pt x="3193" y="1085"/>
                      <a:pt x="3162" y="1053"/>
                      <a:pt x="3193" y="1053"/>
                    </a:cubicBezTo>
                    <a:lnTo>
                      <a:pt x="3193" y="1023"/>
                    </a:lnTo>
                    <a:lnTo>
                      <a:pt x="3193" y="1023"/>
                    </a:lnTo>
                    <a:lnTo>
                      <a:pt x="3193" y="992"/>
                    </a:lnTo>
                    <a:lnTo>
                      <a:pt x="3193" y="992"/>
                    </a:lnTo>
                    <a:cubicBezTo>
                      <a:pt x="3162" y="992"/>
                      <a:pt x="3162" y="992"/>
                      <a:pt x="3162" y="992"/>
                    </a:cubicBezTo>
                    <a:lnTo>
                      <a:pt x="3162" y="992"/>
                    </a:lnTo>
                    <a:cubicBezTo>
                      <a:pt x="3162" y="992"/>
                      <a:pt x="3100" y="960"/>
                      <a:pt x="3069" y="960"/>
                    </a:cubicBezTo>
                    <a:cubicBezTo>
                      <a:pt x="3038" y="992"/>
                      <a:pt x="3038" y="992"/>
                      <a:pt x="3038" y="992"/>
                    </a:cubicBezTo>
                    <a:cubicBezTo>
                      <a:pt x="3038" y="960"/>
                      <a:pt x="3038" y="960"/>
                      <a:pt x="3038" y="960"/>
                    </a:cubicBezTo>
                    <a:cubicBezTo>
                      <a:pt x="3007" y="960"/>
                      <a:pt x="2945" y="929"/>
                      <a:pt x="2914" y="929"/>
                    </a:cubicBezTo>
                    <a:cubicBezTo>
                      <a:pt x="2883" y="929"/>
                      <a:pt x="2883" y="899"/>
                      <a:pt x="2852" y="868"/>
                    </a:cubicBezTo>
                    <a:lnTo>
                      <a:pt x="2852" y="868"/>
                    </a:lnTo>
                    <a:lnTo>
                      <a:pt x="2852" y="868"/>
                    </a:lnTo>
                    <a:cubicBezTo>
                      <a:pt x="2821" y="868"/>
                      <a:pt x="2790" y="868"/>
                      <a:pt x="2759" y="868"/>
                    </a:cubicBezTo>
                    <a:lnTo>
                      <a:pt x="2759" y="868"/>
                    </a:lnTo>
                    <a:cubicBezTo>
                      <a:pt x="2728" y="868"/>
                      <a:pt x="2728" y="868"/>
                      <a:pt x="2728" y="868"/>
                    </a:cubicBezTo>
                    <a:cubicBezTo>
                      <a:pt x="2697" y="868"/>
                      <a:pt x="2666" y="868"/>
                      <a:pt x="2666" y="868"/>
                    </a:cubicBezTo>
                    <a:cubicBezTo>
                      <a:pt x="2635" y="868"/>
                      <a:pt x="2635" y="868"/>
                      <a:pt x="2635" y="868"/>
                    </a:cubicBezTo>
                    <a:cubicBezTo>
                      <a:pt x="2573" y="868"/>
                      <a:pt x="2573" y="868"/>
                      <a:pt x="2573" y="868"/>
                    </a:cubicBezTo>
                    <a:cubicBezTo>
                      <a:pt x="2635" y="805"/>
                      <a:pt x="2635" y="805"/>
                      <a:pt x="2635" y="805"/>
                    </a:cubicBezTo>
                    <a:cubicBezTo>
                      <a:pt x="2604" y="744"/>
                      <a:pt x="2604" y="744"/>
                      <a:pt x="2604" y="744"/>
                    </a:cubicBezTo>
                    <a:cubicBezTo>
                      <a:pt x="2573" y="744"/>
                      <a:pt x="2573" y="744"/>
                      <a:pt x="2573" y="744"/>
                    </a:cubicBezTo>
                    <a:cubicBezTo>
                      <a:pt x="2542" y="775"/>
                      <a:pt x="2542" y="775"/>
                      <a:pt x="2542" y="775"/>
                    </a:cubicBezTo>
                    <a:lnTo>
                      <a:pt x="2542" y="775"/>
                    </a:lnTo>
                    <a:cubicBezTo>
                      <a:pt x="2542" y="744"/>
                      <a:pt x="2511" y="744"/>
                      <a:pt x="2511" y="744"/>
                    </a:cubicBezTo>
                    <a:cubicBezTo>
                      <a:pt x="2511" y="744"/>
                      <a:pt x="2480" y="713"/>
                      <a:pt x="2480" y="681"/>
                    </a:cubicBezTo>
                    <a:lnTo>
                      <a:pt x="2480" y="651"/>
                    </a:lnTo>
                    <a:cubicBezTo>
                      <a:pt x="2480" y="620"/>
                      <a:pt x="2480" y="620"/>
                      <a:pt x="2480" y="620"/>
                    </a:cubicBezTo>
                    <a:cubicBezTo>
                      <a:pt x="2480" y="589"/>
                      <a:pt x="2511" y="589"/>
                      <a:pt x="2511" y="557"/>
                    </a:cubicBezTo>
                    <a:cubicBezTo>
                      <a:pt x="2542" y="557"/>
                      <a:pt x="2542" y="557"/>
                      <a:pt x="2542" y="557"/>
                    </a:cubicBezTo>
                    <a:lnTo>
                      <a:pt x="2542" y="557"/>
                    </a:lnTo>
                    <a:cubicBezTo>
                      <a:pt x="2573" y="527"/>
                      <a:pt x="2573" y="527"/>
                      <a:pt x="2573" y="527"/>
                    </a:cubicBezTo>
                    <a:cubicBezTo>
                      <a:pt x="2542" y="465"/>
                      <a:pt x="2542" y="465"/>
                      <a:pt x="2542" y="465"/>
                    </a:cubicBezTo>
                    <a:cubicBezTo>
                      <a:pt x="2604" y="496"/>
                      <a:pt x="2604" y="496"/>
                      <a:pt x="2604" y="496"/>
                    </a:cubicBezTo>
                    <a:cubicBezTo>
                      <a:pt x="2604" y="465"/>
                      <a:pt x="2604" y="465"/>
                      <a:pt x="2604" y="465"/>
                    </a:cubicBezTo>
                    <a:lnTo>
                      <a:pt x="2604" y="465"/>
                    </a:lnTo>
                    <a:cubicBezTo>
                      <a:pt x="2635" y="465"/>
                      <a:pt x="2666" y="433"/>
                      <a:pt x="2666" y="433"/>
                    </a:cubicBezTo>
                    <a:cubicBezTo>
                      <a:pt x="2697" y="433"/>
                      <a:pt x="2697" y="433"/>
                      <a:pt x="2697" y="433"/>
                    </a:cubicBezTo>
                    <a:lnTo>
                      <a:pt x="2697" y="433"/>
                    </a:lnTo>
                    <a:cubicBezTo>
                      <a:pt x="2697" y="433"/>
                      <a:pt x="2697" y="433"/>
                      <a:pt x="2666" y="433"/>
                    </a:cubicBezTo>
                    <a:cubicBezTo>
                      <a:pt x="2666" y="433"/>
                      <a:pt x="2666" y="433"/>
                      <a:pt x="2635" y="433"/>
                    </a:cubicBezTo>
                    <a:lnTo>
                      <a:pt x="2635" y="433"/>
                    </a:lnTo>
                    <a:cubicBezTo>
                      <a:pt x="2635" y="433"/>
                      <a:pt x="2604" y="403"/>
                      <a:pt x="2573" y="403"/>
                    </a:cubicBezTo>
                    <a:cubicBezTo>
                      <a:pt x="2511" y="372"/>
                      <a:pt x="2511" y="372"/>
                      <a:pt x="2511" y="372"/>
                    </a:cubicBezTo>
                    <a:cubicBezTo>
                      <a:pt x="2635" y="372"/>
                      <a:pt x="2635" y="372"/>
                      <a:pt x="2635" y="372"/>
                    </a:cubicBezTo>
                    <a:cubicBezTo>
                      <a:pt x="2635" y="372"/>
                      <a:pt x="2635" y="372"/>
                      <a:pt x="2666" y="372"/>
                    </a:cubicBezTo>
                    <a:lnTo>
                      <a:pt x="2666" y="372"/>
                    </a:lnTo>
                    <a:cubicBezTo>
                      <a:pt x="2697" y="372"/>
                      <a:pt x="2697" y="372"/>
                      <a:pt x="2697" y="372"/>
                    </a:cubicBezTo>
                    <a:cubicBezTo>
                      <a:pt x="2697" y="372"/>
                      <a:pt x="2728" y="372"/>
                      <a:pt x="2728" y="403"/>
                    </a:cubicBezTo>
                    <a:cubicBezTo>
                      <a:pt x="2728" y="403"/>
                      <a:pt x="2728" y="403"/>
                      <a:pt x="2759" y="403"/>
                    </a:cubicBezTo>
                    <a:lnTo>
                      <a:pt x="2759" y="403"/>
                    </a:lnTo>
                    <a:cubicBezTo>
                      <a:pt x="2759" y="403"/>
                      <a:pt x="2759" y="403"/>
                      <a:pt x="2759" y="372"/>
                    </a:cubicBezTo>
                    <a:cubicBezTo>
                      <a:pt x="2790" y="372"/>
                      <a:pt x="2790" y="372"/>
                      <a:pt x="2790" y="341"/>
                    </a:cubicBezTo>
                    <a:lnTo>
                      <a:pt x="2821" y="341"/>
                    </a:lnTo>
                    <a:cubicBezTo>
                      <a:pt x="2821" y="341"/>
                      <a:pt x="2821" y="372"/>
                      <a:pt x="2852" y="372"/>
                    </a:cubicBezTo>
                    <a:lnTo>
                      <a:pt x="2852" y="372"/>
                    </a:lnTo>
                    <a:lnTo>
                      <a:pt x="2852" y="372"/>
                    </a:lnTo>
                    <a:cubicBezTo>
                      <a:pt x="2852" y="372"/>
                      <a:pt x="2852" y="372"/>
                      <a:pt x="2883" y="372"/>
                    </a:cubicBezTo>
                    <a:lnTo>
                      <a:pt x="2883" y="372"/>
                    </a:lnTo>
                    <a:lnTo>
                      <a:pt x="2914" y="341"/>
                    </a:lnTo>
                    <a:cubicBezTo>
                      <a:pt x="2914" y="310"/>
                      <a:pt x="2914" y="310"/>
                      <a:pt x="2914" y="310"/>
                    </a:cubicBezTo>
                    <a:cubicBezTo>
                      <a:pt x="2914" y="279"/>
                      <a:pt x="2914" y="279"/>
                      <a:pt x="2914" y="279"/>
                    </a:cubicBezTo>
                    <a:lnTo>
                      <a:pt x="2945" y="248"/>
                    </a:lnTo>
                    <a:cubicBezTo>
                      <a:pt x="2945" y="248"/>
                      <a:pt x="2945" y="248"/>
                      <a:pt x="2945" y="217"/>
                    </a:cubicBezTo>
                    <a:lnTo>
                      <a:pt x="2945" y="217"/>
                    </a:lnTo>
                    <a:cubicBezTo>
                      <a:pt x="2883" y="186"/>
                      <a:pt x="2883" y="186"/>
                      <a:pt x="2883" y="186"/>
                    </a:cubicBezTo>
                    <a:lnTo>
                      <a:pt x="2945" y="1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Freeform 177"/>
              <p:cNvSpPr>
                <a:spLocks noChangeArrowheads="1"/>
              </p:cNvSpPr>
              <p:nvPr/>
            </p:nvSpPr>
            <p:spPr bwMode="auto">
              <a:xfrm>
                <a:off x="1760538" y="1000125"/>
                <a:ext cx="44450" cy="33338"/>
              </a:xfrm>
              <a:custGeom>
                <a:avLst/>
                <a:gdLst>
                  <a:gd name="T0" fmla="*/ 124 w 125"/>
                  <a:gd name="T1" fmla="*/ 31 h 94"/>
                  <a:gd name="T2" fmla="*/ 124 w 125"/>
                  <a:gd name="T3" fmla="*/ 31 h 94"/>
                  <a:gd name="T4" fmla="*/ 93 w 125"/>
                  <a:gd name="T5" fmla="*/ 0 h 94"/>
                  <a:gd name="T6" fmla="*/ 62 w 125"/>
                  <a:gd name="T7" fmla="*/ 0 h 94"/>
                  <a:gd name="T8" fmla="*/ 31 w 125"/>
                  <a:gd name="T9" fmla="*/ 31 h 94"/>
                  <a:gd name="T10" fmla="*/ 0 w 125"/>
                  <a:gd name="T11" fmla="*/ 31 h 94"/>
                  <a:gd name="T12" fmla="*/ 31 w 125"/>
                  <a:gd name="T13" fmla="*/ 62 h 94"/>
                  <a:gd name="T14" fmla="*/ 0 w 125"/>
                  <a:gd name="T15" fmla="*/ 93 h 94"/>
                  <a:gd name="T16" fmla="*/ 0 w 125"/>
                  <a:gd name="T17" fmla="*/ 93 h 94"/>
                  <a:gd name="T18" fmla="*/ 0 w 125"/>
                  <a:gd name="T19" fmla="*/ 93 h 94"/>
                  <a:gd name="T20" fmla="*/ 0 w 125"/>
                  <a:gd name="T21" fmla="*/ 93 h 94"/>
                  <a:gd name="T22" fmla="*/ 31 w 125"/>
                  <a:gd name="T23" fmla="*/ 93 h 94"/>
                  <a:gd name="T24" fmla="*/ 93 w 125"/>
                  <a:gd name="T25" fmla="*/ 93 h 94"/>
                  <a:gd name="T26" fmla="*/ 124 w 125"/>
                  <a:gd name="T27" fmla="*/ 93 h 94"/>
                  <a:gd name="T28" fmla="*/ 124 w 125"/>
                  <a:gd name="T29" fmla="*/ 93 h 94"/>
                  <a:gd name="T30" fmla="*/ 124 w 125"/>
                  <a:gd name="T31" fmla="*/ 3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5" h="94">
                    <a:moveTo>
                      <a:pt x="124" y="31"/>
                    </a:moveTo>
                    <a:lnTo>
                      <a:pt x="124" y="31"/>
                    </a:lnTo>
                    <a:cubicBezTo>
                      <a:pt x="93" y="31"/>
                      <a:pt x="93" y="0"/>
                      <a:pt x="93" y="0"/>
                    </a:cubicBezTo>
                    <a:lnTo>
                      <a:pt x="62" y="0"/>
                    </a:lnTo>
                    <a:cubicBezTo>
                      <a:pt x="31" y="0"/>
                      <a:pt x="31" y="31"/>
                      <a:pt x="31" y="31"/>
                    </a:cubicBezTo>
                    <a:lnTo>
                      <a:pt x="0" y="31"/>
                    </a:lnTo>
                    <a:cubicBezTo>
                      <a:pt x="31" y="62"/>
                      <a:pt x="31" y="62"/>
                      <a:pt x="31" y="62"/>
                    </a:cubicBezTo>
                    <a:cubicBezTo>
                      <a:pt x="0" y="93"/>
                      <a:pt x="0" y="93"/>
                      <a:pt x="0" y="93"/>
                    </a:cubicBezTo>
                    <a:lnTo>
                      <a:pt x="0" y="93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31" y="93"/>
                    </a:lnTo>
                    <a:cubicBezTo>
                      <a:pt x="31" y="93"/>
                      <a:pt x="31" y="93"/>
                      <a:pt x="93" y="93"/>
                    </a:cubicBezTo>
                    <a:lnTo>
                      <a:pt x="124" y="93"/>
                    </a:lnTo>
                    <a:lnTo>
                      <a:pt x="124" y="93"/>
                    </a:lnTo>
                    <a:lnTo>
                      <a:pt x="124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Freeform 178"/>
              <p:cNvSpPr>
                <a:spLocks noChangeArrowheads="1"/>
              </p:cNvSpPr>
              <p:nvPr/>
            </p:nvSpPr>
            <p:spPr bwMode="auto">
              <a:xfrm>
                <a:off x="1951038" y="1044575"/>
                <a:ext cx="77787" cy="66675"/>
              </a:xfrm>
              <a:custGeom>
                <a:avLst/>
                <a:gdLst>
                  <a:gd name="T0" fmla="*/ 186 w 218"/>
                  <a:gd name="T1" fmla="*/ 124 h 187"/>
                  <a:gd name="T2" fmla="*/ 186 w 218"/>
                  <a:gd name="T3" fmla="*/ 124 h 187"/>
                  <a:gd name="T4" fmla="*/ 186 w 218"/>
                  <a:gd name="T5" fmla="*/ 124 h 187"/>
                  <a:gd name="T6" fmla="*/ 186 w 218"/>
                  <a:gd name="T7" fmla="*/ 93 h 187"/>
                  <a:gd name="T8" fmla="*/ 186 w 218"/>
                  <a:gd name="T9" fmla="*/ 62 h 187"/>
                  <a:gd name="T10" fmla="*/ 186 w 218"/>
                  <a:gd name="T11" fmla="*/ 62 h 187"/>
                  <a:gd name="T12" fmla="*/ 124 w 218"/>
                  <a:gd name="T13" fmla="*/ 31 h 187"/>
                  <a:gd name="T14" fmla="*/ 186 w 218"/>
                  <a:gd name="T15" fmla="*/ 31 h 187"/>
                  <a:gd name="T16" fmla="*/ 62 w 218"/>
                  <a:gd name="T17" fmla="*/ 31 h 187"/>
                  <a:gd name="T18" fmla="*/ 31 w 218"/>
                  <a:gd name="T19" fmla="*/ 0 h 187"/>
                  <a:gd name="T20" fmla="*/ 31 w 218"/>
                  <a:gd name="T21" fmla="*/ 31 h 187"/>
                  <a:gd name="T22" fmla="*/ 31 w 218"/>
                  <a:gd name="T23" fmla="*/ 93 h 187"/>
                  <a:gd name="T24" fmla="*/ 0 w 218"/>
                  <a:gd name="T25" fmla="*/ 124 h 187"/>
                  <a:gd name="T26" fmla="*/ 0 w 218"/>
                  <a:gd name="T27" fmla="*/ 124 h 187"/>
                  <a:gd name="T28" fmla="*/ 0 w 218"/>
                  <a:gd name="T29" fmla="*/ 155 h 187"/>
                  <a:gd name="T30" fmla="*/ 0 w 218"/>
                  <a:gd name="T31" fmla="*/ 155 h 187"/>
                  <a:gd name="T32" fmla="*/ 62 w 218"/>
                  <a:gd name="T33" fmla="*/ 155 h 187"/>
                  <a:gd name="T34" fmla="*/ 93 w 218"/>
                  <a:gd name="T35" fmla="*/ 155 h 187"/>
                  <a:gd name="T36" fmla="*/ 155 w 218"/>
                  <a:gd name="T37" fmla="*/ 186 h 187"/>
                  <a:gd name="T38" fmla="*/ 155 w 218"/>
                  <a:gd name="T39" fmla="*/ 186 h 187"/>
                  <a:gd name="T40" fmla="*/ 186 w 218"/>
                  <a:gd name="T41" fmla="*/ 155 h 187"/>
                  <a:gd name="T42" fmla="*/ 186 w 218"/>
                  <a:gd name="T43" fmla="*/ 155 h 187"/>
                  <a:gd name="T44" fmla="*/ 217 w 218"/>
                  <a:gd name="T45" fmla="*/ 155 h 187"/>
                  <a:gd name="T46" fmla="*/ 217 w 218"/>
                  <a:gd name="T47" fmla="*/ 124 h 187"/>
                  <a:gd name="T48" fmla="*/ 217 w 218"/>
                  <a:gd name="T49" fmla="*/ 124 h 187"/>
                  <a:gd name="T50" fmla="*/ 186 w 218"/>
                  <a:gd name="T51" fmla="*/ 12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8" h="187">
                    <a:moveTo>
                      <a:pt x="186" y="124"/>
                    </a:moveTo>
                    <a:lnTo>
                      <a:pt x="186" y="124"/>
                    </a:lnTo>
                    <a:lnTo>
                      <a:pt x="186" y="124"/>
                    </a:lnTo>
                    <a:lnTo>
                      <a:pt x="186" y="93"/>
                    </a:lnTo>
                    <a:lnTo>
                      <a:pt x="186" y="62"/>
                    </a:lnTo>
                    <a:lnTo>
                      <a:pt x="186" y="62"/>
                    </a:lnTo>
                    <a:cubicBezTo>
                      <a:pt x="124" y="31"/>
                      <a:pt x="124" y="31"/>
                      <a:pt x="124" y="31"/>
                    </a:cubicBezTo>
                    <a:cubicBezTo>
                      <a:pt x="186" y="31"/>
                      <a:pt x="186" y="31"/>
                      <a:pt x="186" y="31"/>
                    </a:cubicBezTo>
                    <a:cubicBezTo>
                      <a:pt x="155" y="31"/>
                      <a:pt x="62" y="31"/>
                      <a:pt x="62" y="31"/>
                    </a:cubicBezTo>
                    <a:cubicBezTo>
                      <a:pt x="62" y="31"/>
                      <a:pt x="62" y="31"/>
                      <a:pt x="31" y="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62"/>
                      <a:pt x="31" y="62"/>
                      <a:pt x="31" y="93"/>
                    </a:cubicBezTo>
                    <a:cubicBezTo>
                      <a:pt x="31" y="93"/>
                      <a:pt x="31" y="124"/>
                      <a:pt x="0" y="124"/>
                    </a:cubicBezTo>
                    <a:lnTo>
                      <a:pt x="0" y="124"/>
                    </a:lnTo>
                    <a:cubicBezTo>
                      <a:pt x="0" y="124"/>
                      <a:pt x="0" y="124"/>
                      <a:pt x="0" y="155"/>
                    </a:cubicBezTo>
                    <a:lnTo>
                      <a:pt x="0" y="155"/>
                    </a:lnTo>
                    <a:cubicBezTo>
                      <a:pt x="62" y="155"/>
                      <a:pt x="62" y="155"/>
                      <a:pt x="62" y="155"/>
                    </a:cubicBezTo>
                    <a:lnTo>
                      <a:pt x="93" y="155"/>
                    </a:lnTo>
                    <a:cubicBezTo>
                      <a:pt x="124" y="155"/>
                      <a:pt x="155" y="186"/>
                      <a:pt x="155" y="186"/>
                    </a:cubicBezTo>
                    <a:lnTo>
                      <a:pt x="155" y="186"/>
                    </a:lnTo>
                    <a:cubicBezTo>
                      <a:pt x="155" y="155"/>
                      <a:pt x="186" y="155"/>
                      <a:pt x="186" y="155"/>
                    </a:cubicBezTo>
                    <a:lnTo>
                      <a:pt x="186" y="155"/>
                    </a:lnTo>
                    <a:lnTo>
                      <a:pt x="217" y="155"/>
                    </a:lnTo>
                    <a:lnTo>
                      <a:pt x="217" y="124"/>
                    </a:lnTo>
                    <a:lnTo>
                      <a:pt x="217" y="124"/>
                    </a:lnTo>
                    <a:cubicBezTo>
                      <a:pt x="217" y="124"/>
                      <a:pt x="217" y="124"/>
                      <a:pt x="186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Freeform 179"/>
              <p:cNvSpPr>
                <a:spLocks noChangeArrowheads="1"/>
              </p:cNvSpPr>
              <p:nvPr/>
            </p:nvSpPr>
            <p:spPr bwMode="auto">
              <a:xfrm>
                <a:off x="354013" y="1011238"/>
                <a:ext cx="492125" cy="323850"/>
              </a:xfrm>
              <a:custGeom>
                <a:avLst/>
                <a:gdLst>
                  <a:gd name="T0" fmla="*/ 1272 w 1366"/>
                  <a:gd name="T1" fmla="*/ 93 h 900"/>
                  <a:gd name="T2" fmla="*/ 1148 w 1366"/>
                  <a:gd name="T3" fmla="*/ 93 h 900"/>
                  <a:gd name="T4" fmla="*/ 1085 w 1366"/>
                  <a:gd name="T5" fmla="*/ 93 h 900"/>
                  <a:gd name="T6" fmla="*/ 930 w 1366"/>
                  <a:gd name="T7" fmla="*/ 62 h 900"/>
                  <a:gd name="T8" fmla="*/ 806 w 1366"/>
                  <a:gd name="T9" fmla="*/ 62 h 900"/>
                  <a:gd name="T10" fmla="*/ 713 w 1366"/>
                  <a:gd name="T11" fmla="*/ 31 h 900"/>
                  <a:gd name="T12" fmla="*/ 682 w 1366"/>
                  <a:gd name="T13" fmla="*/ 31 h 900"/>
                  <a:gd name="T14" fmla="*/ 621 w 1366"/>
                  <a:gd name="T15" fmla="*/ 31 h 900"/>
                  <a:gd name="T16" fmla="*/ 558 w 1366"/>
                  <a:gd name="T17" fmla="*/ 0 h 900"/>
                  <a:gd name="T18" fmla="*/ 434 w 1366"/>
                  <a:gd name="T19" fmla="*/ 31 h 900"/>
                  <a:gd name="T20" fmla="*/ 341 w 1366"/>
                  <a:gd name="T21" fmla="*/ 62 h 900"/>
                  <a:gd name="T22" fmla="*/ 217 w 1366"/>
                  <a:gd name="T23" fmla="*/ 93 h 900"/>
                  <a:gd name="T24" fmla="*/ 156 w 1366"/>
                  <a:gd name="T25" fmla="*/ 155 h 900"/>
                  <a:gd name="T26" fmla="*/ 93 w 1366"/>
                  <a:gd name="T27" fmla="*/ 186 h 900"/>
                  <a:gd name="T28" fmla="*/ 156 w 1366"/>
                  <a:gd name="T29" fmla="*/ 217 h 900"/>
                  <a:gd name="T30" fmla="*/ 249 w 1366"/>
                  <a:gd name="T31" fmla="*/ 217 h 900"/>
                  <a:gd name="T32" fmla="*/ 341 w 1366"/>
                  <a:gd name="T33" fmla="*/ 279 h 900"/>
                  <a:gd name="T34" fmla="*/ 280 w 1366"/>
                  <a:gd name="T35" fmla="*/ 310 h 900"/>
                  <a:gd name="T36" fmla="*/ 186 w 1366"/>
                  <a:gd name="T37" fmla="*/ 341 h 900"/>
                  <a:gd name="T38" fmla="*/ 93 w 1366"/>
                  <a:gd name="T39" fmla="*/ 310 h 900"/>
                  <a:gd name="T40" fmla="*/ 0 w 1366"/>
                  <a:gd name="T41" fmla="*/ 372 h 900"/>
                  <a:gd name="T42" fmla="*/ 156 w 1366"/>
                  <a:gd name="T43" fmla="*/ 403 h 900"/>
                  <a:gd name="T44" fmla="*/ 186 w 1366"/>
                  <a:gd name="T45" fmla="*/ 403 h 900"/>
                  <a:gd name="T46" fmla="*/ 280 w 1366"/>
                  <a:gd name="T47" fmla="*/ 372 h 900"/>
                  <a:gd name="T48" fmla="*/ 310 w 1366"/>
                  <a:gd name="T49" fmla="*/ 495 h 900"/>
                  <a:gd name="T50" fmla="*/ 217 w 1366"/>
                  <a:gd name="T51" fmla="*/ 495 h 900"/>
                  <a:gd name="T52" fmla="*/ 124 w 1366"/>
                  <a:gd name="T53" fmla="*/ 527 h 900"/>
                  <a:gd name="T54" fmla="*/ 93 w 1366"/>
                  <a:gd name="T55" fmla="*/ 558 h 900"/>
                  <a:gd name="T56" fmla="*/ 93 w 1366"/>
                  <a:gd name="T57" fmla="*/ 589 h 900"/>
                  <a:gd name="T58" fmla="*/ 124 w 1366"/>
                  <a:gd name="T59" fmla="*/ 619 h 900"/>
                  <a:gd name="T60" fmla="*/ 186 w 1366"/>
                  <a:gd name="T61" fmla="*/ 682 h 900"/>
                  <a:gd name="T62" fmla="*/ 249 w 1366"/>
                  <a:gd name="T63" fmla="*/ 651 h 900"/>
                  <a:gd name="T64" fmla="*/ 280 w 1366"/>
                  <a:gd name="T65" fmla="*/ 743 h 900"/>
                  <a:gd name="T66" fmla="*/ 280 w 1366"/>
                  <a:gd name="T67" fmla="*/ 775 h 900"/>
                  <a:gd name="T68" fmla="*/ 310 w 1366"/>
                  <a:gd name="T69" fmla="*/ 743 h 900"/>
                  <a:gd name="T70" fmla="*/ 373 w 1366"/>
                  <a:gd name="T71" fmla="*/ 775 h 900"/>
                  <a:gd name="T72" fmla="*/ 434 w 1366"/>
                  <a:gd name="T73" fmla="*/ 775 h 900"/>
                  <a:gd name="T74" fmla="*/ 465 w 1366"/>
                  <a:gd name="T75" fmla="*/ 775 h 900"/>
                  <a:gd name="T76" fmla="*/ 528 w 1366"/>
                  <a:gd name="T77" fmla="*/ 806 h 900"/>
                  <a:gd name="T78" fmla="*/ 497 w 1366"/>
                  <a:gd name="T79" fmla="*/ 867 h 900"/>
                  <a:gd name="T80" fmla="*/ 528 w 1366"/>
                  <a:gd name="T81" fmla="*/ 867 h 900"/>
                  <a:gd name="T82" fmla="*/ 621 w 1366"/>
                  <a:gd name="T83" fmla="*/ 806 h 900"/>
                  <a:gd name="T84" fmla="*/ 652 w 1366"/>
                  <a:gd name="T85" fmla="*/ 806 h 900"/>
                  <a:gd name="T86" fmla="*/ 713 w 1366"/>
                  <a:gd name="T87" fmla="*/ 713 h 900"/>
                  <a:gd name="T88" fmla="*/ 776 w 1366"/>
                  <a:gd name="T89" fmla="*/ 651 h 900"/>
                  <a:gd name="T90" fmla="*/ 930 w 1366"/>
                  <a:gd name="T91" fmla="*/ 589 h 900"/>
                  <a:gd name="T92" fmla="*/ 961 w 1366"/>
                  <a:gd name="T93" fmla="*/ 619 h 900"/>
                  <a:gd name="T94" fmla="*/ 1054 w 1366"/>
                  <a:gd name="T95" fmla="*/ 619 h 900"/>
                  <a:gd name="T96" fmla="*/ 1117 w 1366"/>
                  <a:gd name="T97" fmla="*/ 651 h 900"/>
                  <a:gd name="T98" fmla="*/ 1148 w 1366"/>
                  <a:gd name="T99" fmla="*/ 651 h 900"/>
                  <a:gd name="T100" fmla="*/ 1272 w 1366"/>
                  <a:gd name="T101" fmla="*/ 589 h 900"/>
                  <a:gd name="T102" fmla="*/ 1241 w 1366"/>
                  <a:gd name="T103" fmla="*/ 682 h 900"/>
                  <a:gd name="T104" fmla="*/ 1302 w 1366"/>
                  <a:gd name="T105" fmla="*/ 682 h 900"/>
                  <a:gd name="T106" fmla="*/ 1333 w 1366"/>
                  <a:gd name="T107" fmla="*/ 682 h 900"/>
                  <a:gd name="T108" fmla="*/ 1365 w 1366"/>
                  <a:gd name="T109" fmla="*/ 682 h 900"/>
                  <a:gd name="T110" fmla="*/ 1365 w 1366"/>
                  <a:gd name="T111" fmla="*/ 682 h 900"/>
                  <a:gd name="T112" fmla="*/ 1302 w 1366"/>
                  <a:gd name="T113" fmla="*/ 93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66" h="900">
                    <a:moveTo>
                      <a:pt x="1302" y="93"/>
                    </a:moveTo>
                    <a:lnTo>
                      <a:pt x="1302" y="93"/>
                    </a:lnTo>
                    <a:lnTo>
                      <a:pt x="1272" y="93"/>
                    </a:lnTo>
                    <a:lnTo>
                      <a:pt x="1241" y="93"/>
                    </a:lnTo>
                    <a:cubicBezTo>
                      <a:pt x="1209" y="93"/>
                      <a:pt x="1209" y="93"/>
                      <a:pt x="1209" y="93"/>
                    </a:cubicBezTo>
                    <a:cubicBezTo>
                      <a:pt x="1178" y="93"/>
                      <a:pt x="1148" y="93"/>
                      <a:pt x="1148" y="93"/>
                    </a:cubicBezTo>
                    <a:lnTo>
                      <a:pt x="1148" y="93"/>
                    </a:lnTo>
                    <a:cubicBezTo>
                      <a:pt x="1148" y="93"/>
                      <a:pt x="1148" y="93"/>
                      <a:pt x="1117" y="93"/>
                    </a:cubicBezTo>
                    <a:cubicBezTo>
                      <a:pt x="1117" y="93"/>
                      <a:pt x="1117" y="93"/>
                      <a:pt x="1085" y="93"/>
                    </a:cubicBezTo>
                    <a:lnTo>
                      <a:pt x="1085" y="93"/>
                    </a:lnTo>
                    <a:cubicBezTo>
                      <a:pt x="1085" y="93"/>
                      <a:pt x="1054" y="93"/>
                      <a:pt x="1024" y="93"/>
                    </a:cubicBezTo>
                    <a:cubicBezTo>
                      <a:pt x="993" y="62"/>
                      <a:pt x="961" y="62"/>
                      <a:pt x="930" y="62"/>
                    </a:cubicBezTo>
                    <a:lnTo>
                      <a:pt x="930" y="62"/>
                    </a:lnTo>
                    <a:cubicBezTo>
                      <a:pt x="930" y="62"/>
                      <a:pt x="900" y="62"/>
                      <a:pt x="869" y="62"/>
                    </a:cubicBezTo>
                    <a:cubicBezTo>
                      <a:pt x="837" y="62"/>
                      <a:pt x="806" y="62"/>
                      <a:pt x="806" y="62"/>
                    </a:cubicBezTo>
                    <a:cubicBezTo>
                      <a:pt x="806" y="62"/>
                      <a:pt x="776" y="62"/>
                      <a:pt x="745" y="62"/>
                    </a:cubicBezTo>
                    <a:cubicBezTo>
                      <a:pt x="713" y="31"/>
                      <a:pt x="713" y="31"/>
                      <a:pt x="713" y="31"/>
                    </a:cubicBezTo>
                    <a:lnTo>
                      <a:pt x="713" y="31"/>
                    </a:lnTo>
                    <a:lnTo>
                      <a:pt x="713" y="31"/>
                    </a:lnTo>
                    <a:lnTo>
                      <a:pt x="682" y="31"/>
                    </a:lnTo>
                    <a:lnTo>
                      <a:pt x="682" y="31"/>
                    </a:lnTo>
                    <a:lnTo>
                      <a:pt x="652" y="31"/>
                    </a:lnTo>
                    <a:cubicBezTo>
                      <a:pt x="652" y="31"/>
                      <a:pt x="652" y="31"/>
                      <a:pt x="621" y="31"/>
                    </a:cubicBezTo>
                    <a:lnTo>
                      <a:pt x="621" y="31"/>
                    </a:lnTo>
                    <a:lnTo>
                      <a:pt x="621" y="31"/>
                    </a:lnTo>
                    <a:cubicBezTo>
                      <a:pt x="528" y="62"/>
                      <a:pt x="528" y="62"/>
                      <a:pt x="528" y="62"/>
                    </a:cubicBezTo>
                    <a:cubicBezTo>
                      <a:pt x="558" y="0"/>
                      <a:pt x="558" y="0"/>
                      <a:pt x="558" y="0"/>
                    </a:cubicBezTo>
                    <a:lnTo>
                      <a:pt x="558" y="0"/>
                    </a:lnTo>
                    <a:cubicBezTo>
                      <a:pt x="528" y="0"/>
                      <a:pt x="528" y="31"/>
                      <a:pt x="497" y="31"/>
                    </a:cubicBezTo>
                    <a:cubicBezTo>
                      <a:pt x="497" y="31"/>
                      <a:pt x="465" y="31"/>
                      <a:pt x="434" y="31"/>
                    </a:cubicBezTo>
                    <a:lnTo>
                      <a:pt x="434" y="62"/>
                    </a:lnTo>
                    <a:cubicBezTo>
                      <a:pt x="404" y="62"/>
                      <a:pt x="373" y="62"/>
                      <a:pt x="373" y="62"/>
                    </a:cubicBezTo>
                    <a:cubicBezTo>
                      <a:pt x="341" y="62"/>
                      <a:pt x="341" y="62"/>
                      <a:pt x="341" y="62"/>
                    </a:cubicBezTo>
                    <a:lnTo>
                      <a:pt x="341" y="62"/>
                    </a:lnTo>
                    <a:cubicBezTo>
                      <a:pt x="310" y="62"/>
                      <a:pt x="280" y="62"/>
                      <a:pt x="280" y="62"/>
                    </a:cubicBezTo>
                    <a:cubicBezTo>
                      <a:pt x="249" y="62"/>
                      <a:pt x="249" y="93"/>
                      <a:pt x="217" y="93"/>
                    </a:cubicBezTo>
                    <a:lnTo>
                      <a:pt x="186" y="124"/>
                    </a:lnTo>
                    <a:cubicBezTo>
                      <a:pt x="156" y="155"/>
                      <a:pt x="156" y="155"/>
                      <a:pt x="156" y="155"/>
                    </a:cubicBezTo>
                    <a:lnTo>
                      <a:pt x="156" y="155"/>
                    </a:lnTo>
                    <a:cubicBezTo>
                      <a:pt x="156" y="155"/>
                      <a:pt x="156" y="155"/>
                      <a:pt x="124" y="155"/>
                    </a:cubicBezTo>
                    <a:cubicBezTo>
                      <a:pt x="93" y="155"/>
                      <a:pt x="62" y="155"/>
                      <a:pt x="62" y="155"/>
                    </a:cubicBezTo>
                    <a:lnTo>
                      <a:pt x="93" y="186"/>
                    </a:lnTo>
                    <a:lnTo>
                      <a:pt x="93" y="186"/>
                    </a:lnTo>
                    <a:cubicBezTo>
                      <a:pt x="124" y="186"/>
                      <a:pt x="156" y="186"/>
                      <a:pt x="156" y="217"/>
                    </a:cubicBezTo>
                    <a:lnTo>
                      <a:pt x="156" y="217"/>
                    </a:lnTo>
                    <a:lnTo>
                      <a:pt x="186" y="217"/>
                    </a:lnTo>
                    <a:cubicBezTo>
                      <a:pt x="217" y="217"/>
                      <a:pt x="217" y="217"/>
                      <a:pt x="217" y="217"/>
                    </a:cubicBezTo>
                    <a:cubicBezTo>
                      <a:pt x="249" y="217"/>
                      <a:pt x="249" y="217"/>
                      <a:pt x="249" y="217"/>
                    </a:cubicBezTo>
                    <a:cubicBezTo>
                      <a:pt x="280" y="217"/>
                      <a:pt x="280" y="217"/>
                      <a:pt x="280" y="217"/>
                    </a:cubicBezTo>
                    <a:cubicBezTo>
                      <a:pt x="280" y="248"/>
                      <a:pt x="280" y="248"/>
                      <a:pt x="280" y="248"/>
                    </a:cubicBezTo>
                    <a:cubicBezTo>
                      <a:pt x="341" y="279"/>
                      <a:pt x="341" y="279"/>
                      <a:pt x="341" y="279"/>
                    </a:cubicBezTo>
                    <a:cubicBezTo>
                      <a:pt x="341" y="341"/>
                      <a:pt x="341" y="341"/>
                      <a:pt x="341" y="341"/>
                    </a:cubicBezTo>
                    <a:cubicBezTo>
                      <a:pt x="310" y="341"/>
                      <a:pt x="310" y="341"/>
                      <a:pt x="310" y="341"/>
                    </a:cubicBezTo>
                    <a:cubicBezTo>
                      <a:pt x="310" y="341"/>
                      <a:pt x="310" y="310"/>
                      <a:pt x="280" y="310"/>
                    </a:cubicBezTo>
                    <a:cubicBezTo>
                      <a:pt x="280" y="310"/>
                      <a:pt x="280" y="310"/>
                      <a:pt x="249" y="310"/>
                    </a:cubicBezTo>
                    <a:cubicBezTo>
                      <a:pt x="249" y="341"/>
                      <a:pt x="217" y="341"/>
                      <a:pt x="186" y="341"/>
                    </a:cubicBezTo>
                    <a:lnTo>
                      <a:pt x="186" y="341"/>
                    </a:lnTo>
                    <a:lnTo>
                      <a:pt x="124" y="341"/>
                    </a:lnTo>
                    <a:cubicBezTo>
                      <a:pt x="124" y="341"/>
                      <a:pt x="93" y="341"/>
                      <a:pt x="93" y="310"/>
                    </a:cubicBezTo>
                    <a:lnTo>
                      <a:pt x="93" y="310"/>
                    </a:lnTo>
                    <a:cubicBezTo>
                      <a:pt x="0" y="341"/>
                      <a:pt x="0" y="341"/>
                      <a:pt x="0" y="341"/>
                    </a:cubicBezTo>
                    <a:lnTo>
                      <a:pt x="0" y="372"/>
                    </a:lnTo>
                    <a:lnTo>
                      <a:pt x="0" y="372"/>
                    </a:lnTo>
                    <a:cubicBezTo>
                      <a:pt x="32" y="403"/>
                      <a:pt x="32" y="403"/>
                      <a:pt x="62" y="403"/>
                    </a:cubicBezTo>
                    <a:lnTo>
                      <a:pt x="62" y="403"/>
                    </a:lnTo>
                    <a:cubicBezTo>
                      <a:pt x="93" y="403"/>
                      <a:pt x="124" y="403"/>
                      <a:pt x="156" y="403"/>
                    </a:cubicBezTo>
                    <a:lnTo>
                      <a:pt x="156" y="403"/>
                    </a:lnTo>
                    <a:cubicBezTo>
                      <a:pt x="186" y="372"/>
                      <a:pt x="186" y="372"/>
                      <a:pt x="186" y="372"/>
                    </a:cubicBezTo>
                    <a:cubicBezTo>
                      <a:pt x="186" y="403"/>
                      <a:pt x="186" y="403"/>
                      <a:pt x="186" y="403"/>
                    </a:cubicBezTo>
                    <a:lnTo>
                      <a:pt x="217" y="403"/>
                    </a:lnTo>
                    <a:lnTo>
                      <a:pt x="217" y="403"/>
                    </a:lnTo>
                    <a:lnTo>
                      <a:pt x="280" y="372"/>
                    </a:lnTo>
                    <a:cubicBezTo>
                      <a:pt x="310" y="341"/>
                      <a:pt x="310" y="341"/>
                      <a:pt x="310" y="341"/>
                    </a:cubicBezTo>
                    <a:cubicBezTo>
                      <a:pt x="310" y="403"/>
                      <a:pt x="310" y="403"/>
                      <a:pt x="310" y="403"/>
                    </a:cubicBezTo>
                    <a:cubicBezTo>
                      <a:pt x="310" y="434"/>
                      <a:pt x="310" y="465"/>
                      <a:pt x="310" y="495"/>
                    </a:cubicBezTo>
                    <a:cubicBezTo>
                      <a:pt x="310" y="495"/>
                      <a:pt x="280" y="527"/>
                      <a:pt x="249" y="527"/>
                    </a:cubicBezTo>
                    <a:lnTo>
                      <a:pt x="249" y="527"/>
                    </a:lnTo>
                    <a:lnTo>
                      <a:pt x="217" y="495"/>
                    </a:lnTo>
                    <a:lnTo>
                      <a:pt x="217" y="495"/>
                    </a:lnTo>
                    <a:lnTo>
                      <a:pt x="186" y="527"/>
                    </a:lnTo>
                    <a:cubicBezTo>
                      <a:pt x="156" y="527"/>
                      <a:pt x="156" y="527"/>
                      <a:pt x="124" y="527"/>
                    </a:cubicBezTo>
                    <a:lnTo>
                      <a:pt x="124" y="527"/>
                    </a:lnTo>
                    <a:lnTo>
                      <a:pt x="124" y="527"/>
                    </a:lnTo>
                    <a:cubicBezTo>
                      <a:pt x="93" y="558"/>
                      <a:pt x="93" y="558"/>
                      <a:pt x="93" y="558"/>
                    </a:cubicBezTo>
                    <a:lnTo>
                      <a:pt x="93" y="558"/>
                    </a:lnTo>
                    <a:cubicBezTo>
                      <a:pt x="62" y="558"/>
                      <a:pt x="62" y="589"/>
                      <a:pt x="62" y="589"/>
                    </a:cubicBezTo>
                    <a:cubicBezTo>
                      <a:pt x="93" y="589"/>
                      <a:pt x="93" y="589"/>
                      <a:pt x="93" y="589"/>
                    </a:cubicBezTo>
                    <a:cubicBezTo>
                      <a:pt x="93" y="619"/>
                      <a:pt x="93" y="619"/>
                      <a:pt x="93" y="619"/>
                    </a:cubicBezTo>
                    <a:lnTo>
                      <a:pt x="93" y="619"/>
                    </a:lnTo>
                    <a:cubicBezTo>
                      <a:pt x="93" y="619"/>
                      <a:pt x="93" y="619"/>
                      <a:pt x="124" y="619"/>
                    </a:cubicBezTo>
                    <a:cubicBezTo>
                      <a:pt x="156" y="619"/>
                      <a:pt x="156" y="619"/>
                      <a:pt x="186" y="651"/>
                    </a:cubicBezTo>
                    <a:cubicBezTo>
                      <a:pt x="186" y="682"/>
                      <a:pt x="186" y="682"/>
                      <a:pt x="186" y="682"/>
                    </a:cubicBezTo>
                    <a:lnTo>
                      <a:pt x="186" y="682"/>
                    </a:lnTo>
                    <a:lnTo>
                      <a:pt x="186" y="682"/>
                    </a:lnTo>
                    <a:cubicBezTo>
                      <a:pt x="217" y="651"/>
                      <a:pt x="217" y="651"/>
                      <a:pt x="217" y="651"/>
                    </a:cubicBezTo>
                    <a:cubicBezTo>
                      <a:pt x="249" y="651"/>
                      <a:pt x="249" y="651"/>
                      <a:pt x="249" y="651"/>
                    </a:cubicBezTo>
                    <a:lnTo>
                      <a:pt x="249" y="651"/>
                    </a:lnTo>
                    <a:cubicBezTo>
                      <a:pt x="249" y="651"/>
                      <a:pt x="280" y="682"/>
                      <a:pt x="280" y="713"/>
                    </a:cubicBezTo>
                    <a:lnTo>
                      <a:pt x="280" y="743"/>
                    </a:lnTo>
                    <a:lnTo>
                      <a:pt x="280" y="743"/>
                    </a:lnTo>
                    <a:lnTo>
                      <a:pt x="280" y="743"/>
                    </a:lnTo>
                    <a:lnTo>
                      <a:pt x="280" y="775"/>
                    </a:lnTo>
                    <a:lnTo>
                      <a:pt x="280" y="775"/>
                    </a:lnTo>
                    <a:lnTo>
                      <a:pt x="280" y="775"/>
                    </a:lnTo>
                    <a:cubicBezTo>
                      <a:pt x="280" y="743"/>
                      <a:pt x="310" y="743"/>
                      <a:pt x="310" y="743"/>
                    </a:cubicBezTo>
                    <a:cubicBezTo>
                      <a:pt x="341" y="743"/>
                      <a:pt x="341" y="743"/>
                      <a:pt x="341" y="775"/>
                    </a:cubicBezTo>
                    <a:cubicBezTo>
                      <a:pt x="341" y="775"/>
                      <a:pt x="341" y="775"/>
                      <a:pt x="373" y="775"/>
                    </a:cubicBezTo>
                    <a:lnTo>
                      <a:pt x="373" y="775"/>
                    </a:lnTo>
                    <a:lnTo>
                      <a:pt x="404" y="775"/>
                    </a:lnTo>
                    <a:cubicBezTo>
                      <a:pt x="434" y="713"/>
                      <a:pt x="434" y="713"/>
                      <a:pt x="434" y="713"/>
                    </a:cubicBezTo>
                    <a:cubicBezTo>
                      <a:pt x="434" y="775"/>
                      <a:pt x="434" y="775"/>
                      <a:pt x="434" y="775"/>
                    </a:cubicBezTo>
                    <a:lnTo>
                      <a:pt x="434" y="775"/>
                    </a:lnTo>
                    <a:cubicBezTo>
                      <a:pt x="465" y="775"/>
                      <a:pt x="465" y="775"/>
                      <a:pt x="465" y="775"/>
                    </a:cubicBezTo>
                    <a:lnTo>
                      <a:pt x="465" y="775"/>
                    </a:lnTo>
                    <a:cubicBezTo>
                      <a:pt x="465" y="775"/>
                      <a:pt x="497" y="775"/>
                      <a:pt x="497" y="743"/>
                    </a:cubicBezTo>
                    <a:cubicBezTo>
                      <a:pt x="652" y="651"/>
                      <a:pt x="652" y="651"/>
                      <a:pt x="652" y="651"/>
                    </a:cubicBezTo>
                    <a:cubicBezTo>
                      <a:pt x="528" y="806"/>
                      <a:pt x="528" y="806"/>
                      <a:pt x="528" y="806"/>
                    </a:cubicBezTo>
                    <a:lnTo>
                      <a:pt x="497" y="837"/>
                    </a:lnTo>
                    <a:lnTo>
                      <a:pt x="497" y="837"/>
                    </a:lnTo>
                    <a:cubicBezTo>
                      <a:pt x="497" y="867"/>
                      <a:pt x="497" y="867"/>
                      <a:pt x="497" y="867"/>
                    </a:cubicBezTo>
                    <a:lnTo>
                      <a:pt x="497" y="899"/>
                    </a:lnTo>
                    <a:cubicBezTo>
                      <a:pt x="497" y="899"/>
                      <a:pt x="497" y="899"/>
                      <a:pt x="528" y="899"/>
                    </a:cubicBezTo>
                    <a:lnTo>
                      <a:pt x="528" y="867"/>
                    </a:lnTo>
                    <a:lnTo>
                      <a:pt x="528" y="867"/>
                    </a:lnTo>
                    <a:cubicBezTo>
                      <a:pt x="589" y="837"/>
                      <a:pt x="589" y="837"/>
                      <a:pt x="589" y="837"/>
                    </a:cubicBezTo>
                    <a:cubicBezTo>
                      <a:pt x="589" y="837"/>
                      <a:pt x="589" y="837"/>
                      <a:pt x="621" y="806"/>
                    </a:cubicBezTo>
                    <a:lnTo>
                      <a:pt x="621" y="806"/>
                    </a:lnTo>
                    <a:cubicBezTo>
                      <a:pt x="621" y="806"/>
                      <a:pt x="621" y="806"/>
                      <a:pt x="652" y="806"/>
                    </a:cubicBezTo>
                    <a:lnTo>
                      <a:pt x="652" y="806"/>
                    </a:lnTo>
                    <a:cubicBezTo>
                      <a:pt x="682" y="775"/>
                      <a:pt x="713" y="743"/>
                      <a:pt x="713" y="743"/>
                    </a:cubicBezTo>
                    <a:cubicBezTo>
                      <a:pt x="713" y="713"/>
                      <a:pt x="713" y="713"/>
                      <a:pt x="713" y="713"/>
                    </a:cubicBezTo>
                    <a:lnTo>
                      <a:pt x="713" y="713"/>
                    </a:lnTo>
                    <a:cubicBezTo>
                      <a:pt x="652" y="651"/>
                      <a:pt x="652" y="651"/>
                      <a:pt x="652" y="651"/>
                    </a:cubicBezTo>
                    <a:cubicBezTo>
                      <a:pt x="745" y="682"/>
                      <a:pt x="745" y="682"/>
                      <a:pt x="745" y="682"/>
                    </a:cubicBezTo>
                    <a:cubicBezTo>
                      <a:pt x="745" y="651"/>
                      <a:pt x="776" y="651"/>
                      <a:pt x="776" y="651"/>
                    </a:cubicBezTo>
                    <a:lnTo>
                      <a:pt x="776" y="619"/>
                    </a:lnTo>
                    <a:cubicBezTo>
                      <a:pt x="806" y="619"/>
                      <a:pt x="806" y="619"/>
                      <a:pt x="837" y="619"/>
                    </a:cubicBezTo>
                    <a:cubicBezTo>
                      <a:pt x="837" y="619"/>
                      <a:pt x="900" y="589"/>
                      <a:pt x="930" y="589"/>
                    </a:cubicBezTo>
                    <a:cubicBezTo>
                      <a:pt x="961" y="651"/>
                      <a:pt x="961" y="651"/>
                      <a:pt x="961" y="651"/>
                    </a:cubicBezTo>
                    <a:lnTo>
                      <a:pt x="961" y="651"/>
                    </a:lnTo>
                    <a:lnTo>
                      <a:pt x="961" y="619"/>
                    </a:lnTo>
                    <a:cubicBezTo>
                      <a:pt x="993" y="619"/>
                      <a:pt x="993" y="619"/>
                      <a:pt x="1024" y="619"/>
                    </a:cubicBezTo>
                    <a:lnTo>
                      <a:pt x="1024" y="619"/>
                    </a:lnTo>
                    <a:cubicBezTo>
                      <a:pt x="1054" y="619"/>
                      <a:pt x="1054" y="619"/>
                      <a:pt x="1054" y="619"/>
                    </a:cubicBezTo>
                    <a:lnTo>
                      <a:pt x="1085" y="651"/>
                    </a:lnTo>
                    <a:lnTo>
                      <a:pt x="1085" y="651"/>
                    </a:lnTo>
                    <a:cubicBezTo>
                      <a:pt x="1117" y="651"/>
                      <a:pt x="1117" y="651"/>
                      <a:pt x="1117" y="651"/>
                    </a:cubicBezTo>
                    <a:lnTo>
                      <a:pt x="1117" y="651"/>
                    </a:lnTo>
                    <a:lnTo>
                      <a:pt x="1117" y="651"/>
                    </a:lnTo>
                    <a:cubicBezTo>
                      <a:pt x="1148" y="651"/>
                      <a:pt x="1148" y="651"/>
                      <a:pt x="1148" y="651"/>
                    </a:cubicBezTo>
                    <a:lnTo>
                      <a:pt x="1148" y="651"/>
                    </a:lnTo>
                    <a:cubicBezTo>
                      <a:pt x="1178" y="651"/>
                      <a:pt x="1178" y="651"/>
                      <a:pt x="1178" y="651"/>
                    </a:cubicBezTo>
                    <a:cubicBezTo>
                      <a:pt x="1272" y="589"/>
                      <a:pt x="1272" y="589"/>
                      <a:pt x="1272" y="589"/>
                    </a:cubicBezTo>
                    <a:cubicBezTo>
                      <a:pt x="1209" y="682"/>
                      <a:pt x="1209" y="682"/>
                      <a:pt x="1209" y="682"/>
                    </a:cubicBezTo>
                    <a:lnTo>
                      <a:pt x="1209" y="682"/>
                    </a:lnTo>
                    <a:cubicBezTo>
                      <a:pt x="1241" y="682"/>
                      <a:pt x="1241" y="682"/>
                      <a:pt x="1241" y="682"/>
                    </a:cubicBezTo>
                    <a:lnTo>
                      <a:pt x="1272" y="682"/>
                    </a:lnTo>
                    <a:cubicBezTo>
                      <a:pt x="1272" y="682"/>
                      <a:pt x="1272" y="682"/>
                      <a:pt x="1302" y="682"/>
                    </a:cubicBezTo>
                    <a:lnTo>
                      <a:pt x="1302" y="682"/>
                    </a:lnTo>
                    <a:cubicBezTo>
                      <a:pt x="1333" y="682"/>
                      <a:pt x="1333" y="682"/>
                      <a:pt x="1333" y="682"/>
                    </a:cubicBezTo>
                    <a:lnTo>
                      <a:pt x="1333" y="682"/>
                    </a:lnTo>
                    <a:lnTo>
                      <a:pt x="1333" y="682"/>
                    </a:lnTo>
                    <a:lnTo>
                      <a:pt x="1365" y="682"/>
                    </a:lnTo>
                    <a:lnTo>
                      <a:pt x="1365" y="682"/>
                    </a:lnTo>
                    <a:lnTo>
                      <a:pt x="1365" y="682"/>
                    </a:lnTo>
                    <a:lnTo>
                      <a:pt x="1365" y="682"/>
                    </a:lnTo>
                    <a:lnTo>
                      <a:pt x="1365" y="682"/>
                    </a:lnTo>
                    <a:lnTo>
                      <a:pt x="1365" y="682"/>
                    </a:lnTo>
                    <a:cubicBezTo>
                      <a:pt x="1365" y="124"/>
                      <a:pt x="1365" y="124"/>
                      <a:pt x="1365" y="124"/>
                    </a:cubicBezTo>
                    <a:cubicBezTo>
                      <a:pt x="1365" y="124"/>
                      <a:pt x="1365" y="93"/>
                      <a:pt x="1333" y="93"/>
                    </a:cubicBezTo>
                    <a:lnTo>
                      <a:pt x="1302" y="9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Freeform 180"/>
              <p:cNvSpPr>
                <a:spLocks noChangeArrowheads="1"/>
              </p:cNvSpPr>
              <p:nvPr/>
            </p:nvSpPr>
            <p:spPr bwMode="auto">
              <a:xfrm>
                <a:off x="1838325" y="2249488"/>
                <a:ext cx="44450" cy="77787"/>
              </a:xfrm>
              <a:custGeom>
                <a:avLst/>
                <a:gdLst>
                  <a:gd name="T0" fmla="*/ 124 w 125"/>
                  <a:gd name="T1" fmla="*/ 186 h 217"/>
                  <a:gd name="T2" fmla="*/ 124 w 125"/>
                  <a:gd name="T3" fmla="*/ 186 h 217"/>
                  <a:gd name="T4" fmla="*/ 124 w 125"/>
                  <a:gd name="T5" fmla="*/ 154 h 217"/>
                  <a:gd name="T6" fmla="*/ 124 w 125"/>
                  <a:gd name="T7" fmla="*/ 124 h 217"/>
                  <a:gd name="T8" fmla="*/ 124 w 125"/>
                  <a:gd name="T9" fmla="*/ 124 h 217"/>
                  <a:gd name="T10" fmla="*/ 124 w 125"/>
                  <a:gd name="T11" fmla="*/ 93 h 217"/>
                  <a:gd name="T12" fmla="*/ 124 w 125"/>
                  <a:gd name="T13" fmla="*/ 31 h 217"/>
                  <a:gd name="T14" fmla="*/ 124 w 125"/>
                  <a:gd name="T15" fmla="*/ 0 h 217"/>
                  <a:gd name="T16" fmla="*/ 62 w 125"/>
                  <a:gd name="T17" fmla="*/ 0 h 217"/>
                  <a:gd name="T18" fmla="*/ 62 w 125"/>
                  <a:gd name="T19" fmla="*/ 0 h 217"/>
                  <a:gd name="T20" fmla="*/ 62 w 125"/>
                  <a:gd name="T21" fmla="*/ 0 h 217"/>
                  <a:gd name="T22" fmla="*/ 62 w 125"/>
                  <a:gd name="T23" fmla="*/ 0 h 217"/>
                  <a:gd name="T24" fmla="*/ 93 w 125"/>
                  <a:gd name="T25" fmla="*/ 31 h 217"/>
                  <a:gd name="T26" fmla="*/ 93 w 125"/>
                  <a:gd name="T27" fmla="*/ 31 h 217"/>
                  <a:gd name="T28" fmla="*/ 93 w 125"/>
                  <a:gd name="T29" fmla="*/ 63 h 217"/>
                  <a:gd name="T30" fmla="*/ 93 w 125"/>
                  <a:gd name="T31" fmla="*/ 63 h 217"/>
                  <a:gd name="T32" fmla="*/ 93 w 125"/>
                  <a:gd name="T33" fmla="*/ 63 h 217"/>
                  <a:gd name="T34" fmla="*/ 93 w 125"/>
                  <a:gd name="T35" fmla="*/ 93 h 217"/>
                  <a:gd name="T36" fmla="*/ 62 w 125"/>
                  <a:gd name="T37" fmla="*/ 124 h 217"/>
                  <a:gd name="T38" fmla="*/ 62 w 125"/>
                  <a:gd name="T39" fmla="*/ 124 h 217"/>
                  <a:gd name="T40" fmla="*/ 62 w 125"/>
                  <a:gd name="T41" fmla="*/ 124 h 217"/>
                  <a:gd name="T42" fmla="*/ 31 w 125"/>
                  <a:gd name="T43" fmla="*/ 124 h 217"/>
                  <a:gd name="T44" fmla="*/ 0 w 125"/>
                  <a:gd name="T45" fmla="*/ 124 h 217"/>
                  <a:gd name="T46" fmla="*/ 0 w 125"/>
                  <a:gd name="T47" fmla="*/ 124 h 217"/>
                  <a:gd name="T48" fmla="*/ 0 w 125"/>
                  <a:gd name="T49" fmla="*/ 124 h 217"/>
                  <a:gd name="T50" fmla="*/ 0 w 125"/>
                  <a:gd name="T51" fmla="*/ 124 h 217"/>
                  <a:gd name="T52" fmla="*/ 0 w 125"/>
                  <a:gd name="T53" fmla="*/ 154 h 217"/>
                  <a:gd name="T54" fmla="*/ 0 w 125"/>
                  <a:gd name="T55" fmla="*/ 154 h 217"/>
                  <a:gd name="T56" fmla="*/ 62 w 125"/>
                  <a:gd name="T57" fmla="*/ 216 h 217"/>
                  <a:gd name="T58" fmla="*/ 62 w 125"/>
                  <a:gd name="T59" fmla="*/ 216 h 217"/>
                  <a:gd name="T60" fmla="*/ 93 w 125"/>
                  <a:gd name="T61" fmla="*/ 186 h 217"/>
                  <a:gd name="T62" fmla="*/ 124 w 125"/>
                  <a:gd name="T63" fmla="*/ 186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5" h="217">
                    <a:moveTo>
                      <a:pt x="124" y="186"/>
                    </a:moveTo>
                    <a:lnTo>
                      <a:pt x="124" y="186"/>
                    </a:lnTo>
                    <a:lnTo>
                      <a:pt x="124" y="154"/>
                    </a:lnTo>
                    <a:cubicBezTo>
                      <a:pt x="124" y="154"/>
                      <a:pt x="124" y="154"/>
                      <a:pt x="124" y="124"/>
                    </a:cubicBezTo>
                    <a:lnTo>
                      <a:pt x="124" y="124"/>
                    </a:lnTo>
                    <a:cubicBezTo>
                      <a:pt x="124" y="93"/>
                      <a:pt x="124" y="93"/>
                      <a:pt x="124" y="93"/>
                    </a:cubicBezTo>
                    <a:cubicBezTo>
                      <a:pt x="124" y="93"/>
                      <a:pt x="124" y="63"/>
                      <a:pt x="124" y="31"/>
                    </a:cubicBezTo>
                    <a:cubicBezTo>
                      <a:pt x="124" y="31"/>
                      <a:pt x="124" y="31"/>
                      <a:pt x="124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93" y="0"/>
                      <a:pt x="93" y="31"/>
                    </a:cubicBezTo>
                    <a:lnTo>
                      <a:pt x="93" y="31"/>
                    </a:lnTo>
                    <a:cubicBezTo>
                      <a:pt x="93" y="63"/>
                      <a:pt x="93" y="63"/>
                      <a:pt x="93" y="63"/>
                    </a:cubicBezTo>
                    <a:lnTo>
                      <a:pt x="93" y="63"/>
                    </a:lnTo>
                    <a:lnTo>
                      <a:pt x="93" y="63"/>
                    </a:lnTo>
                    <a:cubicBezTo>
                      <a:pt x="93" y="63"/>
                      <a:pt x="93" y="63"/>
                      <a:pt x="93" y="93"/>
                    </a:cubicBezTo>
                    <a:cubicBezTo>
                      <a:pt x="93" y="93"/>
                      <a:pt x="93" y="93"/>
                      <a:pt x="62" y="124"/>
                    </a:cubicBezTo>
                    <a:lnTo>
                      <a:pt x="62" y="124"/>
                    </a:lnTo>
                    <a:lnTo>
                      <a:pt x="62" y="124"/>
                    </a:lnTo>
                    <a:cubicBezTo>
                      <a:pt x="62" y="124"/>
                      <a:pt x="62" y="124"/>
                      <a:pt x="31" y="124"/>
                    </a:cubicBezTo>
                    <a:cubicBezTo>
                      <a:pt x="31" y="124"/>
                      <a:pt x="31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lnTo>
                      <a:pt x="0" y="124"/>
                    </a:lnTo>
                    <a:cubicBezTo>
                      <a:pt x="0" y="124"/>
                      <a:pt x="0" y="124"/>
                      <a:pt x="0" y="154"/>
                    </a:cubicBezTo>
                    <a:lnTo>
                      <a:pt x="0" y="154"/>
                    </a:lnTo>
                    <a:cubicBezTo>
                      <a:pt x="0" y="186"/>
                      <a:pt x="31" y="216"/>
                      <a:pt x="62" y="216"/>
                    </a:cubicBezTo>
                    <a:lnTo>
                      <a:pt x="62" y="216"/>
                    </a:lnTo>
                    <a:cubicBezTo>
                      <a:pt x="62" y="186"/>
                      <a:pt x="93" y="186"/>
                      <a:pt x="93" y="186"/>
                    </a:cubicBezTo>
                    <a:lnTo>
                      <a:pt x="124" y="1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Freeform 181"/>
              <p:cNvSpPr>
                <a:spLocks noChangeArrowheads="1"/>
              </p:cNvSpPr>
              <p:nvPr/>
            </p:nvSpPr>
            <p:spPr bwMode="auto">
              <a:xfrm>
                <a:off x="2239963" y="2205038"/>
                <a:ext cx="33337" cy="23812"/>
              </a:xfrm>
              <a:custGeom>
                <a:avLst/>
                <a:gdLst>
                  <a:gd name="T0" fmla="*/ 31 w 94"/>
                  <a:gd name="T1" fmla="*/ 31 h 64"/>
                  <a:gd name="T2" fmla="*/ 31 w 94"/>
                  <a:gd name="T3" fmla="*/ 31 h 64"/>
                  <a:gd name="T4" fmla="*/ 61 w 94"/>
                  <a:gd name="T5" fmla="*/ 63 h 64"/>
                  <a:gd name="T6" fmla="*/ 93 w 94"/>
                  <a:gd name="T7" fmla="*/ 31 h 64"/>
                  <a:gd name="T8" fmla="*/ 93 w 94"/>
                  <a:gd name="T9" fmla="*/ 31 h 64"/>
                  <a:gd name="T10" fmla="*/ 61 w 94"/>
                  <a:gd name="T11" fmla="*/ 31 h 64"/>
                  <a:gd name="T12" fmla="*/ 61 w 94"/>
                  <a:gd name="T13" fmla="*/ 0 h 64"/>
                  <a:gd name="T14" fmla="*/ 61 w 94"/>
                  <a:gd name="T15" fmla="*/ 0 h 64"/>
                  <a:gd name="T16" fmla="*/ 31 w 94"/>
                  <a:gd name="T17" fmla="*/ 0 h 64"/>
                  <a:gd name="T18" fmla="*/ 31 w 94"/>
                  <a:gd name="T19" fmla="*/ 0 h 64"/>
                  <a:gd name="T20" fmla="*/ 0 w 94"/>
                  <a:gd name="T21" fmla="*/ 31 h 64"/>
                  <a:gd name="T22" fmla="*/ 31 w 94"/>
                  <a:gd name="T23" fmla="*/ 3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4" h="64">
                    <a:moveTo>
                      <a:pt x="31" y="31"/>
                    </a:moveTo>
                    <a:lnTo>
                      <a:pt x="31" y="31"/>
                    </a:lnTo>
                    <a:lnTo>
                      <a:pt x="61" y="63"/>
                    </a:lnTo>
                    <a:cubicBezTo>
                      <a:pt x="61" y="31"/>
                      <a:pt x="93" y="31"/>
                      <a:pt x="93" y="31"/>
                    </a:cubicBezTo>
                    <a:lnTo>
                      <a:pt x="93" y="31"/>
                    </a:lnTo>
                    <a:cubicBezTo>
                      <a:pt x="93" y="31"/>
                      <a:pt x="93" y="31"/>
                      <a:pt x="61" y="31"/>
                    </a:cubicBezTo>
                    <a:lnTo>
                      <a:pt x="61" y="0"/>
                    </a:lnTo>
                    <a:lnTo>
                      <a:pt x="6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31"/>
                      <a:pt x="31" y="31"/>
                      <a:pt x="0" y="31"/>
                    </a:cubicBezTo>
                    <a:cubicBezTo>
                      <a:pt x="31" y="31"/>
                      <a:pt x="31" y="31"/>
                      <a:pt x="31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Freeform 182"/>
              <p:cNvSpPr>
                <a:spLocks noChangeArrowheads="1"/>
              </p:cNvSpPr>
              <p:nvPr/>
            </p:nvSpPr>
            <p:spPr bwMode="auto">
              <a:xfrm>
                <a:off x="1169988" y="942975"/>
                <a:ext cx="168275" cy="55563"/>
              </a:xfrm>
              <a:custGeom>
                <a:avLst/>
                <a:gdLst>
                  <a:gd name="T0" fmla="*/ 466 w 467"/>
                  <a:gd name="T1" fmla="*/ 31 h 156"/>
                  <a:gd name="T2" fmla="*/ 466 w 467"/>
                  <a:gd name="T3" fmla="*/ 31 h 156"/>
                  <a:gd name="T4" fmla="*/ 434 w 467"/>
                  <a:gd name="T5" fmla="*/ 0 h 156"/>
                  <a:gd name="T6" fmla="*/ 403 w 467"/>
                  <a:gd name="T7" fmla="*/ 0 h 156"/>
                  <a:gd name="T8" fmla="*/ 342 w 467"/>
                  <a:gd name="T9" fmla="*/ 31 h 156"/>
                  <a:gd name="T10" fmla="*/ 310 w 467"/>
                  <a:gd name="T11" fmla="*/ 31 h 156"/>
                  <a:gd name="T12" fmla="*/ 248 w 467"/>
                  <a:gd name="T13" fmla="*/ 0 h 156"/>
                  <a:gd name="T14" fmla="*/ 186 w 467"/>
                  <a:gd name="T15" fmla="*/ 0 h 156"/>
                  <a:gd name="T16" fmla="*/ 186 w 467"/>
                  <a:gd name="T17" fmla="*/ 0 h 156"/>
                  <a:gd name="T18" fmla="*/ 94 w 467"/>
                  <a:gd name="T19" fmla="*/ 0 h 156"/>
                  <a:gd name="T20" fmla="*/ 94 w 467"/>
                  <a:gd name="T21" fmla="*/ 31 h 156"/>
                  <a:gd name="T22" fmla="*/ 94 w 467"/>
                  <a:gd name="T23" fmla="*/ 62 h 156"/>
                  <a:gd name="T24" fmla="*/ 94 w 467"/>
                  <a:gd name="T25" fmla="*/ 62 h 156"/>
                  <a:gd name="T26" fmla="*/ 62 w 467"/>
                  <a:gd name="T27" fmla="*/ 93 h 156"/>
                  <a:gd name="T28" fmla="*/ 31 w 467"/>
                  <a:gd name="T29" fmla="*/ 93 h 156"/>
                  <a:gd name="T30" fmla="*/ 31 w 467"/>
                  <a:gd name="T31" fmla="*/ 93 h 156"/>
                  <a:gd name="T32" fmla="*/ 0 w 467"/>
                  <a:gd name="T33" fmla="*/ 93 h 156"/>
                  <a:gd name="T34" fmla="*/ 31 w 467"/>
                  <a:gd name="T35" fmla="*/ 93 h 156"/>
                  <a:gd name="T36" fmla="*/ 62 w 467"/>
                  <a:gd name="T37" fmla="*/ 124 h 156"/>
                  <a:gd name="T38" fmla="*/ 94 w 467"/>
                  <a:gd name="T39" fmla="*/ 155 h 156"/>
                  <a:gd name="T40" fmla="*/ 124 w 467"/>
                  <a:gd name="T41" fmla="*/ 155 h 156"/>
                  <a:gd name="T42" fmla="*/ 124 w 467"/>
                  <a:gd name="T43" fmla="*/ 155 h 156"/>
                  <a:gd name="T44" fmla="*/ 248 w 467"/>
                  <a:gd name="T45" fmla="*/ 124 h 156"/>
                  <a:gd name="T46" fmla="*/ 248 w 467"/>
                  <a:gd name="T47" fmla="*/ 124 h 156"/>
                  <a:gd name="T48" fmla="*/ 248 w 467"/>
                  <a:gd name="T49" fmla="*/ 93 h 156"/>
                  <a:gd name="T50" fmla="*/ 310 w 467"/>
                  <a:gd name="T51" fmla="*/ 62 h 156"/>
                  <a:gd name="T52" fmla="*/ 310 w 467"/>
                  <a:gd name="T53" fmla="*/ 62 h 156"/>
                  <a:gd name="T54" fmla="*/ 310 w 467"/>
                  <a:gd name="T55" fmla="*/ 62 h 156"/>
                  <a:gd name="T56" fmla="*/ 310 w 467"/>
                  <a:gd name="T57" fmla="*/ 62 h 156"/>
                  <a:gd name="T58" fmla="*/ 342 w 467"/>
                  <a:gd name="T59" fmla="*/ 62 h 156"/>
                  <a:gd name="T60" fmla="*/ 403 w 467"/>
                  <a:gd name="T61" fmla="*/ 31 h 156"/>
                  <a:gd name="T62" fmla="*/ 466 w 467"/>
                  <a:gd name="T63" fmla="*/ 3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67" h="156">
                    <a:moveTo>
                      <a:pt x="466" y="31"/>
                    </a:moveTo>
                    <a:lnTo>
                      <a:pt x="466" y="31"/>
                    </a:lnTo>
                    <a:cubicBezTo>
                      <a:pt x="466" y="31"/>
                      <a:pt x="434" y="31"/>
                      <a:pt x="434" y="0"/>
                    </a:cubicBezTo>
                    <a:lnTo>
                      <a:pt x="403" y="0"/>
                    </a:lnTo>
                    <a:cubicBezTo>
                      <a:pt x="372" y="0"/>
                      <a:pt x="372" y="0"/>
                      <a:pt x="342" y="31"/>
                    </a:cubicBezTo>
                    <a:cubicBezTo>
                      <a:pt x="342" y="31"/>
                      <a:pt x="342" y="31"/>
                      <a:pt x="310" y="31"/>
                    </a:cubicBezTo>
                    <a:cubicBezTo>
                      <a:pt x="279" y="31"/>
                      <a:pt x="279" y="31"/>
                      <a:pt x="248" y="0"/>
                    </a:cubicBezTo>
                    <a:cubicBezTo>
                      <a:pt x="218" y="0"/>
                      <a:pt x="218" y="0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24" y="0"/>
                      <a:pt x="94" y="0"/>
                    </a:cubicBezTo>
                    <a:cubicBezTo>
                      <a:pt x="94" y="0"/>
                      <a:pt x="94" y="0"/>
                      <a:pt x="94" y="31"/>
                    </a:cubicBezTo>
                    <a:lnTo>
                      <a:pt x="94" y="62"/>
                    </a:lnTo>
                    <a:lnTo>
                      <a:pt x="94" y="62"/>
                    </a:lnTo>
                    <a:cubicBezTo>
                      <a:pt x="62" y="62"/>
                      <a:pt x="62" y="62"/>
                      <a:pt x="62" y="93"/>
                    </a:cubicBezTo>
                    <a:cubicBezTo>
                      <a:pt x="62" y="93"/>
                      <a:pt x="62" y="93"/>
                      <a:pt x="31" y="93"/>
                    </a:cubicBezTo>
                    <a:lnTo>
                      <a:pt x="31" y="93"/>
                    </a:lnTo>
                    <a:lnTo>
                      <a:pt x="0" y="93"/>
                    </a:lnTo>
                    <a:lnTo>
                      <a:pt x="31" y="93"/>
                    </a:lnTo>
                    <a:cubicBezTo>
                      <a:pt x="31" y="93"/>
                      <a:pt x="31" y="93"/>
                      <a:pt x="62" y="124"/>
                    </a:cubicBezTo>
                    <a:cubicBezTo>
                      <a:pt x="62" y="124"/>
                      <a:pt x="94" y="124"/>
                      <a:pt x="94" y="155"/>
                    </a:cubicBezTo>
                    <a:lnTo>
                      <a:pt x="124" y="155"/>
                    </a:lnTo>
                    <a:lnTo>
                      <a:pt x="124" y="155"/>
                    </a:lnTo>
                    <a:cubicBezTo>
                      <a:pt x="124" y="155"/>
                      <a:pt x="218" y="124"/>
                      <a:pt x="248" y="124"/>
                    </a:cubicBezTo>
                    <a:lnTo>
                      <a:pt x="248" y="124"/>
                    </a:lnTo>
                    <a:lnTo>
                      <a:pt x="248" y="93"/>
                    </a:lnTo>
                    <a:cubicBezTo>
                      <a:pt x="248" y="62"/>
                      <a:pt x="279" y="62"/>
                      <a:pt x="310" y="62"/>
                    </a:cubicBezTo>
                    <a:lnTo>
                      <a:pt x="310" y="62"/>
                    </a:lnTo>
                    <a:lnTo>
                      <a:pt x="310" y="62"/>
                    </a:lnTo>
                    <a:lnTo>
                      <a:pt x="310" y="62"/>
                    </a:lnTo>
                    <a:cubicBezTo>
                      <a:pt x="342" y="62"/>
                      <a:pt x="342" y="62"/>
                      <a:pt x="342" y="62"/>
                    </a:cubicBezTo>
                    <a:cubicBezTo>
                      <a:pt x="372" y="62"/>
                      <a:pt x="372" y="31"/>
                      <a:pt x="403" y="31"/>
                    </a:cubicBezTo>
                    <a:cubicBezTo>
                      <a:pt x="403" y="31"/>
                      <a:pt x="434" y="31"/>
                      <a:pt x="466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Freeform 183"/>
              <p:cNvSpPr>
                <a:spLocks noChangeArrowheads="1"/>
              </p:cNvSpPr>
              <p:nvPr/>
            </p:nvSpPr>
            <p:spPr bwMode="auto">
              <a:xfrm>
                <a:off x="1984375" y="754063"/>
                <a:ext cx="22225" cy="11112"/>
              </a:xfrm>
              <a:custGeom>
                <a:avLst/>
                <a:gdLst>
                  <a:gd name="T0" fmla="*/ 0 w 63"/>
                  <a:gd name="T1" fmla="*/ 0 h 32"/>
                  <a:gd name="T2" fmla="*/ 0 w 63"/>
                  <a:gd name="T3" fmla="*/ 0 h 32"/>
                  <a:gd name="T4" fmla="*/ 0 w 63"/>
                  <a:gd name="T5" fmla="*/ 31 h 32"/>
                  <a:gd name="T6" fmla="*/ 62 w 63"/>
                  <a:gd name="T7" fmla="*/ 31 h 32"/>
                  <a:gd name="T8" fmla="*/ 31 w 63"/>
                  <a:gd name="T9" fmla="*/ 31 h 32"/>
                  <a:gd name="T10" fmla="*/ 0 w 63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">
                    <a:moveTo>
                      <a:pt x="0" y="0"/>
                    </a:moveTo>
                    <a:lnTo>
                      <a:pt x="0" y="0"/>
                    </a:lnTo>
                    <a:lnTo>
                      <a:pt x="0" y="31"/>
                    </a:lnTo>
                    <a:cubicBezTo>
                      <a:pt x="31" y="31"/>
                      <a:pt x="31" y="31"/>
                      <a:pt x="62" y="31"/>
                    </a:cubicBezTo>
                    <a:cubicBezTo>
                      <a:pt x="62" y="31"/>
                      <a:pt x="62" y="31"/>
                      <a:pt x="31" y="31"/>
                    </a:cubicBezTo>
                    <a:cubicBezTo>
                      <a:pt x="31" y="31"/>
                      <a:pt x="3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Freeform 184"/>
              <p:cNvSpPr>
                <a:spLocks noChangeArrowheads="1"/>
              </p:cNvSpPr>
              <p:nvPr/>
            </p:nvSpPr>
            <p:spPr bwMode="auto">
              <a:xfrm>
                <a:off x="1893888" y="865188"/>
                <a:ext cx="123825" cy="11112"/>
              </a:xfrm>
              <a:custGeom>
                <a:avLst/>
                <a:gdLst>
                  <a:gd name="T0" fmla="*/ 279 w 342"/>
                  <a:gd name="T1" fmla="*/ 31 h 32"/>
                  <a:gd name="T2" fmla="*/ 279 w 342"/>
                  <a:gd name="T3" fmla="*/ 31 h 32"/>
                  <a:gd name="T4" fmla="*/ 248 w 342"/>
                  <a:gd name="T5" fmla="*/ 31 h 32"/>
                  <a:gd name="T6" fmla="*/ 248 w 342"/>
                  <a:gd name="T7" fmla="*/ 31 h 32"/>
                  <a:gd name="T8" fmla="*/ 217 w 342"/>
                  <a:gd name="T9" fmla="*/ 31 h 32"/>
                  <a:gd name="T10" fmla="*/ 186 w 342"/>
                  <a:gd name="T11" fmla="*/ 31 h 32"/>
                  <a:gd name="T12" fmla="*/ 155 w 342"/>
                  <a:gd name="T13" fmla="*/ 31 h 32"/>
                  <a:gd name="T14" fmla="*/ 124 w 342"/>
                  <a:gd name="T15" fmla="*/ 0 h 32"/>
                  <a:gd name="T16" fmla="*/ 124 w 342"/>
                  <a:gd name="T17" fmla="*/ 0 h 32"/>
                  <a:gd name="T18" fmla="*/ 93 w 342"/>
                  <a:gd name="T19" fmla="*/ 0 h 32"/>
                  <a:gd name="T20" fmla="*/ 62 w 342"/>
                  <a:gd name="T21" fmla="*/ 0 h 32"/>
                  <a:gd name="T22" fmla="*/ 31 w 342"/>
                  <a:gd name="T23" fmla="*/ 0 h 32"/>
                  <a:gd name="T24" fmla="*/ 31 w 342"/>
                  <a:gd name="T25" fmla="*/ 0 h 32"/>
                  <a:gd name="T26" fmla="*/ 0 w 342"/>
                  <a:gd name="T27" fmla="*/ 31 h 32"/>
                  <a:gd name="T28" fmla="*/ 0 w 342"/>
                  <a:gd name="T29" fmla="*/ 31 h 32"/>
                  <a:gd name="T30" fmla="*/ 31 w 342"/>
                  <a:gd name="T31" fmla="*/ 31 h 32"/>
                  <a:gd name="T32" fmla="*/ 62 w 342"/>
                  <a:gd name="T33" fmla="*/ 31 h 32"/>
                  <a:gd name="T34" fmla="*/ 93 w 342"/>
                  <a:gd name="T35" fmla="*/ 0 h 32"/>
                  <a:gd name="T36" fmla="*/ 93 w 342"/>
                  <a:gd name="T37" fmla="*/ 31 h 32"/>
                  <a:gd name="T38" fmla="*/ 93 w 342"/>
                  <a:gd name="T39" fmla="*/ 31 h 32"/>
                  <a:gd name="T40" fmla="*/ 124 w 342"/>
                  <a:gd name="T41" fmla="*/ 31 h 32"/>
                  <a:gd name="T42" fmla="*/ 155 w 342"/>
                  <a:gd name="T43" fmla="*/ 31 h 32"/>
                  <a:gd name="T44" fmla="*/ 155 w 342"/>
                  <a:gd name="T45" fmla="*/ 31 h 32"/>
                  <a:gd name="T46" fmla="*/ 186 w 342"/>
                  <a:gd name="T47" fmla="*/ 31 h 32"/>
                  <a:gd name="T48" fmla="*/ 186 w 342"/>
                  <a:gd name="T49" fmla="*/ 31 h 32"/>
                  <a:gd name="T50" fmla="*/ 186 w 342"/>
                  <a:gd name="T51" fmla="*/ 31 h 32"/>
                  <a:gd name="T52" fmla="*/ 279 w 342"/>
                  <a:gd name="T53" fmla="*/ 31 h 32"/>
                  <a:gd name="T54" fmla="*/ 279 w 342"/>
                  <a:gd name="T55" fmla="*/ 31 h 32"/>
                  <a:gd name="T56" fmla="*/ 310 w 342"/>
                  <a:gd name="T57" fmla="*/ 31 h 32"/>
                  <a:gd name="T58" fmla="*/ 310 w 342"/>
                  <a:gd name="T59" fmla="*/ 31 h 32"/>
                  <a:gd name="T60" fmla="*/ 341 w 342"/>
                  <a:gd name="T61" fmla="*/ 31 h 32"/>
                  <a:gd name="T62" fmla="*/ 341 w 342"/>
                  <a:gd name="T63" fmla="*/ 31 h 32"/>
                  <a:gd name="T64" fmla="*/ 341 w 342"/>
                  <a:gd name="T65" fmla="*/ 0 h 32"/>
                  <a:gd name="T66" fmla="*/ 341 w 342"/>
                  <a:gd name="T67" fmla="*/ 0 h 32"/>
                  <a:gd name="T68" fmla="*/ 341 w 342"/>
                  <a:gd name="T69" fmla="*/ 0 h 32"/>
                  <a:gd name="T70" fmla="*/ 279 w 342"/>
                  <a:gd name="T71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2" h="32">
                    <a:moveTo>
                      <a:pt x="279" y="31"/>
                    </a:moveTo>
                    <a:lnTo>
                      <a:pt x="279" y="31"/>
                    </a:lnTo>
                    <a:lnTo>
                      <a:pt x="248" y="31"/>
                    </a:lnTo>
                    <a:lnTo>
                      <a:pt x="248" y="31"/>
                    </a:lnTo>
                    <a:lnTo>
                      <a:pt x="217" y="31"/>
                    </a:lnTo>
                    <a:lnTo>
                      <a:pt x="186" y="31"/>
                    </a:lnTo>
                    <a:cubicBezTo>
                      <a:pt x="155" y="31"/>
                      <a:pt x="155" y="31"/>
                      <a:pt x="155" y="31"/>
                    </a:cubicBezTo>
                    <a:cubicBezTo>
                      <a:pt x="124" y="0"/>
                      <a:pt x="124" y="0"/>
                      <a:pt x="124" y="0"/>
                    </a:cubicBezTo>
                    <a:lnTo>
                      <a:pt x="124" y="0"/>
                    </a:lnTo>
                    <a:cubicBezTo>
                      <a:pt x="93" y="0"/>
                      <a:pt x="93" y="0"/>
                      <a:pt x="93" y="0"/>
                    </a:cubicBezTo>
                    <a:lnTo>
                      <a:pt x="62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31"/>
                      <a:pt x="0" y="31"/>
                    </a:cubicBezTo>
                    <a:lnTo>
                      <a:pt x="0" y="31"/>
                    </a:lnTo>
                    <a:cubicBezTo>
                      <a:pt x="31" y="31"/>
                      <a:pt x="31" y="31"/>
                      <a:pt x="31" y="31"/>
                    </a:cubicBezTo>
                    <a:lnTo>
                      <a:pt x="62" y="31"/>
                    </a:lnTo>
                    <a:cubicBezTo>
                      <a:pt x="62" y="31"/>
                      <a:pt x="62" y="0"/>
                      <a:pt x="93" y="0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124" y="31"/>
                      <a:pt x="124" y="31"/>
                      <a:pt x="124" y="31"/>
                    </a:cubicBezTo>
                    <a:cubicBezTo>
                      <a:pt x="155" y="31"/>
                      <a:pt x="155" y="31"/>
                      <a:pt x="155" y="31"/>
                    </a:cubicBezTo>
                    <a:lnTo>
                      <a:pt x="155" y="31"/>
                    </a:lnTo>
                    <a:cubicBezTo>
                      <a:pt x="186" y="31"/>
                      <a:pt x="186" y="31"/>
                      <a:pt x="186" y="31"/>
                    </a:cubicBezTo>
                    <a:lnTo>
                      <a:pt x="186" y="31"/>
                    </a:lnTo>
                    <a:lnTo>
                      <a:pt x="186" y="31"/>
                    </a:lnTo>
                    <a:cubicBezTo>
                      <a:pt x="217" y="31"/>
                      <a:pt x="248" y="31"/>
                      <a:pt x="279" y="31"/>
                    </a:cubicBezTo>
                    <a:lnTo>
                      <a:pt x="279" y="31"/>
                    </a:lnTo>
                    <a:cubicBezTo>
                      <a:pt x="279" y="31"/>
                      <a:pt x="279" y="31"/>
                      <a:pt x="310" y="31"/>
                    </a:cubicBezTo>
                    <a:lnTo>
                      <a:pt x="310" y="31"/>
                    </a:lnTo>
                    <a:lnTo>
                      <a:pt x="341" y="31"/>
                    </a:lnTo>
                    <a:lnTo>
                      <a:pt x="341" y="3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1" y="0"/>
                    </a:lnTo>
                    <a:cubicBezTo>
                      <a:pt x="341" y="0"/>
                      <a:pt x="310" y="31"/>
                      <a:pt x="279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Freeform 185"/>
              <p:cNvSpPr>
                <a:spLocks noChangeArrowheads="1"/>
              </p:cNvSpPr>
              <p:nvPr/>
            </p:nvSpPr>
            <p:spPr bwMode="auto">
              <a:xfrm>
                <a:off x="1995488" y="842963"/>
                <a:ext cx="22225" cy="1587"/>
              </a:xfrm>
              <a:custGeom>
                <a:avLst/>
                <a:gdLst>
                  <a:gd name="T0" fmla="*/ 0 w 63"/>
                  <a:gd name="T1" fmla="*/ 0 h 1"/>
                  <a:gd name="T2" fmla="*/ 0 w 63"/>
                  <a:gd name="T3" fmla="*/ 0 h 1"/>
                  <a:gd name="T4" fmla="*/ 0 w 63"/>
                  <a:gd name="T5" fmla="*/ 0 h 1"/>
                  <a:gd name="T6" fmla="*/ 0 w 63"/>
                  <a:gd name="T7" fmla="*/ 0 h 1"/>
                  <a:gd name="T8" fmla="*/ 62 w 63"/>
                  <a:gd name="T9" fmla="*/ 0 h 1"/>
                  <a:gd name="T10" fmla="*/ 31 w 63"/>
                  <a:gd name="T11" fmla="*/ 0 h 1"/>
                  <a:gd name="T12" fmla="*/ 0 w 6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31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Freeform 186"/>
              <p:cNvSpPr>
                <a:spLocks noChangeArrowheads="1"/>
              </p:cNvSpPr>
              <p:nvPr/>
            </p:nvSpPr>
            <p:spPr bwMode="auto">
              <a:xfrm>
                <a:off x="2062163" y="742950"/>
                <a:ext cx="77787" cy="22225"/>
              </a:xfrm>
              <a:custGeom>
                <a:avLst/>
                <a:gdLst>
                  <a:gd name="T0" fmla="*/ 186 w 218"/>
                  <a:gd name="T1" fmla="*/ 0 h 63"/>
                  <a:gd name="T2" fmla="*/ 186 w 218"/>
                  <a:gd name="T3" fmla="*/ 0 h 63"/>
                  <a:gd name="T4" fmla="*/ 186 w 218"/>
                  <a:gd name="T5" fmla="*/ 0 h 63"/>
                  <a:gd name="T6" fmla="*/ 124 w 218"/>
                  <a:gd name="T7" fmla="*/ 0 h 63"/>
                  <a:gd name="T8" fmla="*/ 92 w 218"/>
                  <a:gd name="T9" fmla="*/ 0 h 63"/>
                  <a:gd name="T10" fmla="*/ 62 w 218"/>
                  <a:gd name="T11" fmla="*/ 31 h 63"/>
                  <a:gd name="T12" fmla="*/ 62 w 218"/>
                  <a:gd name="T13" fmla="*/ 31 h 63"/>
                  <a:gd name="T14" fmla="*/ 0 w 218"/>
                  <a:gd name="T15" fmla="*/ 0 h 63"/>
                  <a:gd name="T16" fmla="*/ 0 w 218"/>
                  <a:gd name="T17" fmla="*/ 0 h 63"/>
                  <a:gd name="T18" fmla="*/ 0 w 218"/>
                  <a:gd name="T19" fmla="*/ 0 h 63"/>
                  <a:gd name="T20" fmla="*/ 0 w 218"/>
                  <a:gd name="T21" fmla="*/ 31 h 63"/>
                  <a:gd name="T22" fmla="*/ 62 w 218"/>
                  <a:gd name="T23" fmla="*/ 31 h 63"/>
                  <a:gd name="T24" fmla="*/ 62 w 218"/>
                  <a:gd name="T25" fmla="*/ 62 h 63"/>
                  <a:gd name="T26" fmla="*/ 62 w 218"/>
                  <a:gd name="T27" fmla="*/ 62 h 63"/>
                  <a:gd name="T28" fmla="*/ 62 w 218"/>
                  <a:gd name="T29" fmla="*/ 62 h 63"/>
                  <a:gd name="T30" fmla="*/ 92 w 218"/>
                  <a:gd name="T31" fmla="*/ 62 h 63"/>
                  <a:gd name="T32" fmla="*/ 92 w 218"/>
                  <a:gd name="T33" fmla="*/ 62 h 63"/>
                  <a:gd name="T34" fmla="*/ 124 w 218"/>
                  <a:gd name="T35" fmla="*/ 62 h 63"/>
                  <a:gd name="T36" fmla="*/ 186 w 218"/>
                  <a:gd name="T37" fmla="*/ 31 h 63"/>
                  <a:gd name="T38" fmla="*/ 217 w 218"/>
                  <a:gd name="T39" fmla="*/ 31 h 63"/>
                  <a:gd name="T40" fmla="*/ 186 w 218"/>
                  <a:gd name="T4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8" h="63">
                    <a:moveTo>
                      <a:pt x="186" y="0"/>
                    </a:moveTo>
                    <a:lnTo>
                      <a:pt x="186" y="0"/>
                    </a:lnTo>
                    <a:lnTo>
                      <a:pt x="186" y="0"/>
                    </a:lnTo>
                    <a:cubicBezTo>
                      <a:pt x="155" y="0"/>
                      <a:pt x="155" y="0"/>
                      <a:pt x="124" y="0"/>
                    </a:cubicBezTo>
                    <a:lnTo>
                      <a:pt x="92" y="0"/>
                    </a:lnTo>
                    <a:cubicBezTo>
                      <a:pt x="92" y="31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31" y="31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  <a:cubicBezTo>
                      <a:pt x="31" y="31"/>
                      <a:pt x="62" y="31"/>
                      <a:pt x="62" y="31"/>
                    </a:cubicBezTo>
                    <a:cubicBezTo>
                      <a:pt x="62" y="62"/>
                      <a:pt x="62" y="62"/>
                      <a:pt x="62" y="62"/>
                    </a:cubicBezTo>
                    <a:lnTo>
                      <a:pt x="62" y="62"/>
                    </a:lnTo>
                    <a:lnTo>
                      <a:pt x="62" y="62"/>
                    </a:lnTo>
                    <a:lnTo>
                      <a:pt x="92" y="62"/>
                    </a:lnTo>
                    <a:lnTo>
                      <a:pt x="92" y="62"/>
                    </a:lnTo>
                    <a:cubicBezTo>
                      <a:pt x="92" y="62"/>
                      <a:pt x="92" y="62"/>
                      <a:pt x="124" y="62"/>
                    </a:cubicBezTo>
                    <a:cubicBezTo>
                      <a:pt x="155" y="62"/>
                      <a:pt x="186" y="31"/>
                      <a:pt x="186" y="31"/>
                    </a:cubicBezTo>
                    <a:lnTo>
                      <a:pt x="217" y="31"/>
                    </a:lnTo>
                    <a:cubicBezTo>
                      <a:pt x="186" y="0"/>
                      <a:pt x="186" y="0"/>
                      <a:pt x="186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0" name="Freeform 187"/>
              <p:cNvSpPr>
                <a:spLocks noChangeArrowheads="1"/>
              </p:cNvSpPr>
              <p:nvPr/>
            </p:nvSpPr>
            <p:spPr bwMode="auto">
              <a:xfrm>
                <a:off x="2039938" y="776288"/>
                <a:ext cx="33337" cy="1587"/>
              </a:xfrm>
              <a:custGeom>
                <a:avLst/>
                <a:gdLst>
                  <a:gd name="T0" fmla="*/ 0 w 94"/>
                  <a:gd name="T1" fmla="*/ 0 h 1"/>
                  <a:gd name="T2" fmla="*/ 0 w 94"/>
                  <a:gd name="T3" fmla="*/ 0 h 1"/>
                  <a:gd name="T4" fmla="*/ 31 w 94"/>
                  <a:gd name="T5" fmla="*/ 0 h 1"/>
                  <a:gd name="T6" fmla="*/ 62 w 94"/>
                  <a:gd name="T7" fmla="*/ 0 h 1"/>
                  <a:gd name="T8" fmla="*/ 93 w 94"/>
                  <a:gd name="T9" fmla="*/ 0 h 1"/>
                  <a:gd name="T10" fmla="*/ 93 w 94"/>
                  <a:gd name="T11" fmla="*/ 0 h 1"/>
                  <a:gd name="T12" fmla="*/ 62 w 94"/>
                  <a:gd name="T13" fmla="*/ 0 h 1"/>
                  <a:gd name="T14" fmla="*/ 0 w 94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1">
                    <a:moveTo>
                      <a:pt x="0" y="0"/>
                    </a:moveTo>
                    <a:lnTo>
                      <a:pt x="0" y="0"/>
                    </a:lnTo>
                    <a:cubicBezTo>
                      <a:pt x="31" y="0"/>
                      <a:pt x="31" y="0"/>
                      <a:pt x="31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62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Freeform 188"/>
              <p:cNvSpPr>
                <a:spLocks noChangeArrowheads="1"/>
              </p:cNvSpPr>
              <p:nvPr/>
            </p:nvSpPr>
            <p:spPr bwMode="auto">
              <a:xfrm>
                <a:off x="2039938" y="742950"/>
                <a:ext cx="368300" cy="112713"/>
              </a:xfrm>
              <a:custGeom>
                <a:avLst/>
                <a:gdLst>
                  <a:gd name="T0" fmla="*/ 930 w 1024"/>
                  <a:gd name="T1" fmla="*/ 62 h 311"/>
                  <a:gd name="T2" fmla="*/ 961 w 1024"/>
                  <a:gd name="T3" fmla="*/ 31 h 311"/>
                  <a:gd name="T4" fmla="*/ 991 w 1024"/>
                  <a:gd name="T5" fmla="*/ 31 h 311"/>
                  <a:gd name="T6" fmla="*/ 1023 w 1024"/>
                  <a:gd name="T7" fmla="*/ 31 h 311"/>
                  <a:gd name="T8" fmla="*/ 991 w 1024"/>
                  <a:gd name="T9" fmla="*/ 0 h 311"/>
                  <a:gd name="T10" fmla="*/ 930 w 1024"/>
                  <a:gd name="T11" fmla="*/ 0 h 311"/>
                  <a:gd name="T12" fmla="*/ 899 w 1024"/>
                  <a:gd name="T13" fmla="*/ 0 h 311"/>
                  <a:gd name="T14" fmla="*/ 806 w 1024"/>
                  <a:gd name="T15" fmla="*/ 31 h 311"/>
                  <a:gd name="T16" fmla="*/ 743 w 1024"/>
                  <a:gd name="T17" fmla="*/ 31 h 311"/>
                  <a:gd name="T18" fmla="*/ 713 w 1024"/>
                  <a:gd name="T19" fmla="*/ 0 h 311"/>
                  <a:gd name="T20" fmla="*/ 682 w 1024"/>
                  <a:gd name="T21" fmla="*/ 0 h 311"/>
                  <a:gd name="T22" fmla="*/ 651 w 1024"/>
                  <a:gd name="T23" fmla="*/ 0 h 311"/>
                  <a:gd name="T24" fmla="*/ 589 w 1024"/>
                  <a:gd name="T25" fmla="*/ 0 h 311"/>
                  <a:gd name="T26" fmla="*/ 558 w 1024"/>
                  <a:gd name="T27" fmla="*/ 0 h 311"/>
                  <a:gd name="T28" fmla="*/ 495 w 1024"/>
                  <a:gd name="T29" fmla="*/ 0 h 311"/>
                  <a:gd name="T30" fmla="*/ 434 w 1024"/>
                  <a:gd name="T31" fmla="*/ 31 h 311"/>
                  <a:gd name="T32" fmla="*/ 310 w 1024"/>
                  <a:gd name="T33" fmla="*/ 0 h 311"/>
                  <a:gd name="T34" fmla="*/ 310 w 1024"/>
                  <a:gd name="T35" fmla="*/ 124 h 311"/>
                  <a:gd name="T36" fmla="*/ 248 w 1024"/>
                  <a:gd name="T37" fmla="*/ 124 h 311"/>
                  <a:gd name="T38" fmla="*/ 217 w 1024"/>
                  <a:gd name="T39" fmla="*/ 155 h 311"/>
                  <a:gd name="T40" fmla="*/ 154 w 1024"/>
                  <a:gd name="T41" fmla="*/ 155 h 311"/>
                  <a:gd name="T42" fmla="*/ 93 w 1024"/>
                  <a:gd name="T43" fmla="*/ 186 h 311"/>
                  <a:gd name="T44" fmla="*/ 31 w 1024"/>
                  <a:gd name="T45" fmla="*/ 217 h 311"/>
                  <a:gd name="T46" fmla="*/ 31 w 1024"/>
                  <a:gd name="T47" fmla="*/ 217 h 311"/>
                  <a:gd name="T48" fmla="*/ 0 w 1024"/>
                  <a:gd name="T49" fmla="*/ 248 h 311"/>
                  <a:gd name="T50" fmla="*/ 0 w 1024"/>
                  <a:gd name="T51" fmla="*/ 310 h 311"/>
                  <a:gd name="T52" fmla="*/ 31 w 1024"/>
                  <a:gd name="T53" fmla="*/ 310 h 311"/>
                  <a:gd name="T54" fmla="*/ 93 w 1024"/>
                  <a:gd name="T55" fmla="*/ 310 h 311"/>
                  <a:gd name="T56" fmla="*/ 186 w 1024"/>
                  <a:gd name="T57" fmla="*/ 310 h 311"/>
                  <a:gd name="T58" fmla="*/ 217 w 1024"/>
                  <a:gd name="T59" fmla="*/ 279 h 311"/>
                  <a:gd name="T60" fmla="*/ 248 w 1024"/>
                  <a:gd name="T61" fmla="*/ 279 h 311"/>
                  <a:gd name="T62" fmla="*/ 279 w 1024"/>
                  <a:gd name="T63" fmla="*/ 248 h 311"/>
                  <a:gd name="T64" fmla="*/ 217 w 1024"/>
                  <a:gd name="T65" fmla="*/ 248 h 311"/>
                  <a:gd name="T66" fmla="*/ 154 w 1024"/>
                  <a:gd name="T67" fmla="*/ 217 h 311"/>
                  <a:gd name="T68" fmla="*/ 217 w 1024"/>
                  <a:gd name="T69" fmla="*/ 186 h 311"/>
                  <a:gd name="T70" fmla="*/ 279 w 1024"/>
                  <a:gd name="T71" fmla="*/ 186 h 311"/>
                  <a:gd name="T72" fmla="*/ 341 w 1024"/>
                  <a:gd name="T73" fmla="*/ 186 h 311"/>
                  <a:gd name="T74" fmla="*/ 371 w 1024"/>
                  <a:gd name="T75" fmla="*/ 186 h 311"/>
                  <a:gd name="T76" fmla="*/ 403 w 1024"/>
                  <a:gd name="T77" fmla="*/ 155 h 311"/>
                  <a:gd name="T78" fmla="*/ 495 w 1024"/>
                  <a:gd name="T79" fmla="*/ 155 h 311"/>
                  <a:gd name="T80" fmla="*/ 527 w 1024"/>
                  <a:gd name="T81" fmla="*/ 155 h 311"/>
                  <a:gd name="T82" fmla="*/ 558 w 1024"/>
                  <a:gd name="T83" fmla="*/ 155 h 311"/>
                  <a:gd name="T84" fmla="*/ 558 w 1024"/>
                  <a:gd name="T85" fmla="*/ 93 h 311"/>
                  <a:gd name="T86" fmla="*/ 651 w 1024"/>
                  <a:gd name="T87" fmla="*/ 124 h 311"/>
                  <a:gd name="T88" fmla="*/ 775 w 1024"/>
                  <a:gd name="T89" fmla="*/ 93 h 311"/>
                  <a:gd name="T90" fmla="*/ 775 w 1024"/>
                  <a:gd name="T91" fmla="*/ 93 h 311"/>
                  <a:gd name="T92" fmla="*/ 899 w 1024"/>
                  <a:gd name="T93" fmla="*/ 62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24" h="311">
                    <a:moveTo>
                      <a:pt x="930" y="62"/>
                    </a:moveTo>
                    <a:lnTo>
                      <a:pt x="930" y="62"/>
                    </a:lnTo>
                    <a:cubicBezTo>
                      <a:pt x="930" y="62"/>
                      <a:pt x="930" y="62"/>
                      <a:pt x="930" y="31"/>
                    </a:cubicBezTo>
                    <a:cubicBezTo>
                      <a:pt x="961" y="31"/>
                      <a:pt x="961" y="31"/>
                      <a:pt x="961" y="31"/>
                    </a:cubicBezTo>
                    <a:lnTo>
                      <a:pt x="991" y="31"/>
                    </a:lnTo>
                    <a:lnTo>
                      <a:pt x="991" y="31"/>
                    </a:lnTo>
                    <a:cubicBezTo>
                      <a:pt x="1023" y="31"/>
                      <a:pt x="1023" y="31"/>
                      <a:pt x="1023" y="31"/>
                    </a:cubicBezTo>
                    <a:lnTo>
                      <a:pt x="1023" y="31"/>
                    </a:lnTo>
                    <a:lnTo>
                      <a:pt x="1023" y="31"/>
                    </a:lnTo>
                    <a:cubicBezTo>
                      <a:pt x="991" y="31"/>
                      <a:pt x="991" y="31"/>
                      <a:pt x="991" y="0"/>
                    </a:cubicBezTo>
                    <a:lnTo>
                      <a:pt x="961" y="0"/>
                    </a:lnTo>
                    <a:cubicBezTo>
                      <a:pt x="961" y="0"/>
                      <a:pt x="961" y="0"/>
                      <a:pt x="930" y="0"/>
                    </a:cubicBezTo>
                    <a:cubicBezTo>
                      <a:pt x="930" y="0"/>
                      <a:pt x="930" y="0"/>
                      <a:pt x="899" y="0"/>
                    </a:cubicBezTo>
                    <a:lnTo>
                      <a:pt x="899" y="0"/>
                    </a:lnTo>
                    <a:lnTo>
                      <a:pt x="867" y="0"/>
                    </a:lnTo>
                    <a:cubicBezTo>
                      <a:pt x="867" y="0"/>
                      <a:pt x="837" y="0"/>
                      <a:pt x="806" y="31"/>
                    </a:cubicBezTo>
                    <a:lnTo>
                      <a:pt x="806" y="31"/>
                    </a:lnTo>
                    <a:cubicBezTo>
                      <a:pt x="775" y="31"/>
                      <a:pt x="775" y="31"/>
                      <a:pt x="743" y="31"/>
                    </a:cubicBezTo>
                    <a:lnTo>
                      <a:pt x="743" y="31"/>
                    </a:lnTo>
                    <a:cubicBezTo>
                      <a:pt x="743" y="0"/>
                      <a:pt x="713" y="0"/>
                      <a:pt x="713" y="0"/>
                    </a:cubicBezTo>
                    <a:lnTo>
                      <a:pt x="713" y="0"/>
                    </a:lnTo>
                    <a:cubicBezTo>
                      <a:pt x="713" y="0"/>
                      <a:pt x="713" y="0"/>
                      <a:pt x="682" y="0"/>
                    </a:cubicBezTo>
                    <a:lnTo>
                      <a:pt x="682" y="0"/>
                    </a:lnTo>
                    <a:lnTo>
                      <a:pt x="651" y="0"/>
                    </a:lnTo>
                    <a:lnTo>
                      <a:pt x="651" y="0"/>
                    </a:lnTo>
                    <a:cubicBezTo>
                      <a:pt x="619" y="0"/>
                      <a:pt x="589" y="0"/>
                      <a:pt x="589" y="0"/>
                    </a:cubicBezTo>
                    <a:lnTo>
                      <a:pt x="558" y="0"/>
                    </a:lnTo>
                    <a:lnTo>
                      <a:pt x="558" y="0"/>
                    </a:lnTo>
                    <a:cubicBezTo>
                      <a:pt x="527" y="0"/>
                      <a:pt x="527" y="0"/>
                      <a:pt x="495" y="0"/>
                    </a:cubicBezTo>
                    <a:lnTo>
                      <a:pt x="495" y="0"/>
                    </a:lnTo>
                    <a:cubicBezTo>
                      <a:pt x="495" y="31"/>
                      <a:pt x="495" y="31"/>
                      <a:pt x="465" y="31"/>
                    </a:cubicBezTo>
                    <a:cubicBezTo>
                      <a:pt x="465" y="31"/>
                      <a:pt x="465" y="31"/>
                      <a:pt x="434" y="31"/>
                    </a:cubicBezTo>
                    <a:cubicBezTo>
                      <a:pt x="403" y="0"/>
                      <a:pt x="371" y="0"/>
                      <a:pt x="341" y="0"/>
                    </a:cubicBezTo>
                    <a:lnTo>
                      <a:pt x="310" y="0"/>
                    </a:lnTo>
                    <a:cubicBezTo>
                      <a:pt x="310" y="124"/>
                      <a:pt x="310" y="124"/>
                      <a:pt x="310" y="124"/>
                    </a:cubicBezTo>
                    <a:lnTo>
                      <a:pt x="310" y="124"/>
                    </a:lnTo>
                    <a:lnTo>
                      <a:pt x="279" y="124"/>
                    </a:lnTo>
                    <a:lnTo>
                      <a:pt x="248" y="124"/>
                    </a:lnTo>
                    <a:lnTo>
                      <a:pt x="217" y="124"/>
                    </a:lnTo>
                    <a:lnTo>
                      <a:pt x="217" y="155"/>
                    </a:lnTo>
                    <a:cubicBezTo>
                      <a:pt x="217" y="155"/>
                      <a:pt x="217" y="155"/>
                      <a:pt x="186" y="155"/>
                    </a:cubicBezTo>
                    <a:cubicBezTo>
                      <a:pt x="186" y="155"/>
                      <a:pt x="186" y="155"/>
                      <a:pt x="154" y="155"/>
                    </a:cubicBezTo>
                    <a:cubicBezTo>
                      <a:pt x="154" y="155"/>
                      <a:pt x="124" y="155"/>
                      <a:pt x="62" y="155"/>
                    </a:cubicBezTo>
                    <a:cubicBezTo>
                      <a:pt x="93" y="186"/>
                      <a:pt x="93" y="186"/>
                      <a:pt x="93" y="186"/>
                    </a:cubicBezTo>
                    <a:cubicBezTo>
                      <a:pt x="93" y="186"/>
                      <a:pt x="93" y="217"/>
                      <a:pt x="62" y="217"/>
                    </a:cubicBezTo>
                    <a:cubicBezTo>
                      <a:pt x="62" y="217"/>
                      <a:pt x="62" y="217"/>
                      <a:pt x="31" y="217"/>
                    </a:cubicBezTo>
                    <a:lnTo>
                      <a:pt x="31" y="217"/>
                    </a:lnTo>
                    <a:lnTo>
                      <a:pt x="31" y="217"/>
                    </a:lnTo>
                    <a:cubicBezTo>
                      <a:pt x="31" y="217"/>
                      <a:pt x="31" y="248"/>
                      <a:pt x="0" y="248"/>
                    </a:cubicBezTo>
                    <a:lnTo>
                      <a:pt x="0" y="248"/>
                    </a:lnTo>
                    <a:cubicBezTo>
                      <a:pt x="62" y="248"/>
                      <a:pt x="62" y="248"/>
                      <a:pt x="62" y="248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0" y="310"/>
                    </a:lnTo>
                    <a:cubicBezTo>
                      <a:pt x="31" y="310"/>
                      <a:pt x="31" y="310"/>
                      <a:pt x="31" y="310"/>
                    </a:cubicBezTo>
                    <a:cubicBezTo>
                      <a:pt x="62" y="310"/>
                      <a:pt x="62" y="310"/>
                      <a:pt x="62" y="310"/>
                    </a:cubicBezTo>
                    <a:cubicBezTo>
                      <a:pt x="62" y="310"/>
                      <a:pt x="62" y="310"/>
                      <a:pt x="93" y="310"/>
                    </a:cubicBezTo>
                    <a:cubicBezTo>
                      <a:pt x="93" y="310"/>
                      <a:pt x="124" y="310"/>
                      <a:pt x="154" y="310"/>
                    </a:cubicBezTo>
                    <a:cubicBezTo>
                      <a:pt x="154" y="310"/>
                      <a:pt x="154" y="310"/>
                      <a:pt x="186" y="310"/>
                    </a:cubicBezTo>
                    <a:cubicBezTo>
                      <a:pt x="186" y="310"/>
                      <a:pt x="154" y="310"/>
                      <a:pt x="186" y="279"/>
                    </a:cubicBezTo>
                    <a:cubicBezTo>
                      <a:pt x="186" y="279"/>
                      <a:pt x="186" y="279"/>
                      <a:pt x="217" y="279"/>
                    </a:cubicBezTo>
                    <a:lnTo>
                      <a:pt x="217" y="279"/>
                    </a:lnTo>
                    <a:lnTo>
                      <a:pt x="248" y="279"/>
                    </a:lnTo>
                    <a:lnTo>
                      <a:pt x="279" y="279"/>
                    </a:lnTo>
                    <a:lnTo>
                      <a:pt x="279" y="248"/>
                    </a:lnTo>
                    <a:cubicBezTo>
                      <a:pt x="248" y="248"/>
                      <a:pt x="248" y="248"/>
                      <a:pt x="248" y="248"/>
                    </a:cubicBezTo>
                    <a:cubicBezTo>
                      <a:pt x="248" y="248"/>
                      <a:pt x="248" y="248"/>
                      <a:pt x="217" y="248"/>
                    </a:cubicBezTo>
                    <a:lnTo>
                      <a:pt x="186" y="248"/>
                    </a:lnTo>
                    <a:cubicBezTo>
                      <a:pt x="186" y="248"/>
                      <a:pt x="154" y="248"/>
                      <a:pt x="154" y="217"/>
                    </a:cubicBezTo>
                    <a:cubicBezTo>
                      <a:pt x="154" y="217"/>
                      <a:pt x="154" y="186"/>
                      <a:pt x="186" y="186"/>
                    </a:cubicBezTo>
                    <a:lnTo>
                      <a:pt x="217" y="186"/>
                    </a:lnTo>
                    <a:cubicBezTo>
                      <a:pt x="248" y="186"/>
                      <a:pt x="248" y="186"/>
                      <a:pt x="248" y="186"/>
                    </a:cubicBezTo>
                    <a:cubicBezTo>
                      <a:pt x="279" y="186"/>
                      <a:pt x="279" y="186"/>
                      <a:pt x="279" y="186"/>
                    </a:cubicBezTo>
                    <a:cubicBezTo>
                      <a:pt x="310" y="186"/>
                      <a:pt x="310" y="186"/>
                      <a:pt x="310" y="186"/>
                    </a:cubicBezTo>
                    <a:cubicBezTo>
                      <a:pt x="341" y="186"/>
                      <a:pt x="341" y="186"/>
                      <a:pt x="341" y="186"/>
                    </a:cubicBezTo>
                    <a:lnTo>
                      <a:pt x="371" y="186"/>
                    </a:lnTo>
                    <a:lnTo>
                      <a:pt x="371" y="186"/>
                    </a:lnTo>
                    <a:cubicBezTo>
                      <a:pt x="371" y="155"/>
                      <a:pt x="371" y="155"/>
                      <a:pt x="403" y="155"/>
                    </a:cubicBezTo>
                    <a:lnTo>
                      <a:pt x="403" y="155"/>
                    </a:lnTo>
                    <a:lnTo>
                      <a:pt x="434" y="155"/>
                    </a:lnTo>
                    <a:cubicBezTo>
                      <a:pt x="465" y="155"/>
                      <a:pt x="465" y="155"/>
                      <a:pt x="495" y="155"/>
                    </a:cubicBezTo>
                    <a:lnTo>
                      <a:pt x="495" y="155"/>
                    </a:lnTo>
                    <a:lnTo>
                      <a:pt x="527" y="155"/>
                    </a:lnTo>
                    <a:lnTo>
                      <a:pt x="527" y="155"/>
                    </a:lnTo>
                    <a:cubicBezTo>
                      <a:pt x="558" y="155"/>
                      <a:pt x="558" y="155"/>
                      <a:pt x="558" y="155"/>
                    </a:cubicBezTo>
                    <a:lnTo>
                      <a:pt x="558" y="124"/>
                    </a:lnTo>
                    <a:cubicBezTo>
                      <a:pt x="558" y="93"/>
                      <a:pt x="558" y="93"/>
                      <a:pt x="558" y="93"/>
                    </a:cubicBezTo>
                    <a:cubicBezTo>
                      <a:pt x="589" y="124"/>
                      <a:pt x="589" y="124"/>
                      <a:pt x="589" y="124"/>
                    </a:cubicBezTo>
                    <a:cubicBezTo>
                      <a:pt x="589" y="124"/>
                      <a:pt x="619" y="124"/>
                      <a:pt x="651" y="124"/>
                    </a:cubicBezTo>
                    <a:lnTo>
                      <a:pt x="651" y="124"/>
                    </a:lnTo>
                    <a:cubicBezTo>
                      <a:pt x="682" y="93"/>
                      <a:pt x="743" y="93"/>
                      <a:pt x="775" y="93"/>
                    </a:cubicBezTo>
                    <a:lnTo>
                      <a:pt x="775" y="93"/>
                    </a:lnTo>
                    <a:lnTo>
                      <a:pt x="775" y="93"/>
                    </a:lnTo>
                    <a:cubicBezTo>
                      <a:pt x="775" y="93"/>
                      <a:pt x="806" y="93"/>
                      <a:pt x="837" y="93"/>
                    </a:cubicBezTo>
                    <a:cubicBezTo>
                      <a:pt x="837" y="62"/>
                      <a:pt x="867" y="62"/>
                      <a:pt x="899" y="62"/>
                    </a:cubicBezTo>
                    <a:lnTo>
                      <a:pt x="930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Freeform 189"/>
              <p:cNvSpPr>
                <a:spLocks noChangeArrowheads="1"/>
              </p:cNvSpPr>
              <p:nvPr/>
            </p:nvSpPr>
            <p:spPr bwMode="auto">
              <a:xfrm>
                <a:off x="1973263" y="809625"/>
                <a:ext cx="55562" cy="11113"/>
              </a:xfrm>
              <a:custGeom>
                <a:avLst/>
                <a:gdLst>
                  <a:gd name="T0" fmla="*/ 124 w 156"/>
                  <a:gd name="T1" fmla="*/ 31 h 32"/>
                  <a:gd name="T2" fmla="*/ 124 w 156"/>
                  <a:gd name="T3" fmla="*/ 31 h 32"/>
                  <a:gd name="T4" fmla="*/ 62 w 156"/>
                  <a:gd name="T5" fmla="*/ 0 h 32"/>
                  <a:gd name="T6" fmla="*/ 0 w 156"/>
                  <a:gd name="T7" fmla="*/ 0 h 32"/>
                  <a:gd name="T8" fmla="*/ 31 w 156"/>
                  <a:gd name="T9" fmla="*/ 0 h 32"/>
                  <a:gd name="T10" fmla="*/ 31 w 156"/>
                  <a:gd name="T11" fmla="*/ 0 h 32"/>
                  <a:gd name="T12" fmla="*/ 31 w 156"/>
                  <a:gd name="T13" fmla="*/ 0 h 32"/>
                  <a:gd name="T14" fmla="*/ 62 w 156"/>
                  <a:gd name="T15" fmla="*/ 0 h 32"/>
                  <a:gd name="T16" fmla="*/ 124 w 156"/>
                  <a:gd name="T17" fmla="*/ 31 h 32"/>
                  <a:gd name="T18" fmla="*/ 124 w 156"/>
                  <a:gd name="T19" fmla="*/ 31 h 32"/>
                  <a:gd name="T20" fmla="*/ 155 w 156"/>
                  <a:gd name="T21" fmla="*/ 31 h 32"/>
                  <a:gd name="T22" fmla="*/ 155 w 156"/>
                  <a:gd name="T23" fmla="*/ 31 h 32"/>
                  <a:gd name="T24" fmla="*/ 124 w 156"/>
                  <a:gd name="T25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6" h="32">
                    <a:moveTo>
                      <a:pt x="124" y="31"/>
                    </a:moveTo>
                    <a:lnTo>
                      <a:pt x="124" y="31"/>
                    </a:lnTo>
                    <a:cubicBezTo>
                      <a:pt x="93" y="0"/>
                      <a:pt x="93" y="0"/>
                      <a:pt x="62" y="0"/>
                    </a:cubicBezTo>
                    <a:cubicBezTo>
                      <a:pt x="62" y="0"/>
                      <a:pt x="31" y="0"/>
                      <a:pt x="0" y="0"/>
                    </a:cubicBezTo>
                    <a:cubicBezTo>
                      <a:pt x="31" y="0"/>
                      <a:pt x="31" y="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62" y="0"/>
                    </a:cubicBezTo>
                    <a:cubicBezTo>
                      <a:pt x="93" y="0"/>
                      <a:pt x="93" y="31"/>
                      <a:pt x="124" y="31"/>
                    </a:cubicBezTo>
                    <a:lnTo>
                      <a:pt x="124" y="31"/>
                    </a:lnTo>
                    <a:lnTo>
                      <a:pt x="155" y="31"/>
                    </a:lnTo>
                    <a:lnTo>
                      <a:pt x="155" y="31"/>
                    </a:lnTo>
                    <a:lnTo>
                      <a:pt x="124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Freeform 190"/>
              <p:cNvSpPr>
                <a:spLocks noChangeArrowheads="1"/>
              </p:cNvSpPr>
              <p:nvPr/>
            </p:nvSpPr>
            <p:spPr bwMode="auto">
              <a:xfrm>
                <a:off x="2062163" y="876300"/>
                <a:ext cx="22225" cy="11113"/>
              </a:xfrm>
              <a:custGeom>
                <a:avLst/>
                <a:gdLst>
                  <a:gd name="T0" fmla="*/ 62 w 63"/>
                  <a:gd name="T1" fmla="*/ 0 h 32"/>
                  <a:gd name="T2" fmla="*/ 62 w 63"/>
                  <a:gd name="T3" fmla="*/ 0 h 32"/>
                  <a:gd name="T4" fmla="*/ 62 w 63"/>
                  <a:gd name="T5" fmla="*/ 0 h 32"/>
                  <a:gd name="T6" fmla="*/ 62 w 63"/>
                  <a:gd name="T7" fmla="*/ 0 h 32"/>
                  <a:gd name="T8" fmla="*/ 31 w 63"/>
                  <a:gd name="T9" fmla="*/ 0 h 32"/>
                  <a:gd name="T10" fmla="*/ 0 w 63"/>
                  <a:gd name="T11" fmla="*/ 0 h 32"/>
                  <a:gd name="T12" fmla="*/ 0 w 63"/>
                  <a:gd name="T13" fmla="*/ 0 h 32"/>
                  <a:gd name="T14" fmla="*/ 0 w 63"/>
                  <a:gd name="T15" fmla="*/ 31 h 32"/>
                  <a:gd name="T16" fmla="*/ 62 w 63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32">
                    <a:moveTo>
                      <a:pt x="62" y="0"/>
                    </a:move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62" y="0"/>
                      <a:pt x="31" y="0"/>
                    </a:cubicBez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0" y="31"/>
                    </a:cubicBezTo>
                    <a:cubicBezTo>
                      <a:pt x="31" y="31"/>
                      <a:pt x="31" y="31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Freeform 191"/>
              <p:cNvSpPr>
                <a:spLocks noChangeArrowheads="1"/>
              </p:cNvSpPr>
              <p:nvPr/>
            </p:nvSpPr>
            <p:spPr bwMode="auto">
              <a:xfrm>
                <a:off x="1882775" y="765175"/>
                <a:ext cx="66675" cy="11113"/>
              </a:xfrm>
              <a:custGeom>
                <a:avLst/>
                <a:gdLst>
                  <a:gd name="T0" fmla="*/ 155 w 187"/>
                  <a:gd name="T1" fmla="*/ 0 h 32"/>
                  <a:gd name="T2" fmla="*/ 155 w 187"/>
                  <a:gd name="T3" fmla="*/ 0 h 32"/>
                  <a:gd name="T4" fmla="*/ 93 w 187"/>
                  <a:gd name="T5" fmla="*/ 0 h 32"/>
                  <a:gd name="T6" fmla="*/ 31 w 187"/>
                  <a:gd name="T7" fmla="*/ 0 h 32"/>
                  <a:gd name="T8" fmla="*/ 0 w 187"/>
                  <a:gd name="T9" fmla="*/ 31 h 32"/>
                  <a:gd name="T10" fmla="*/ 31 w 187"/>
                  <a:gd name="T11" fmla="*/ 31 h 32"/>
                  <a:gd name="T12" fmla="*/ 62 w 187"/>
                  <a:gd name="T13" fmla="*/ 31 h 32"/>
                  <a:gd name="T14" fmla="*/ 93 w 187"/>
                  <a:gd name="T15" fmla="*/ 31 h 32"/>
                  <a:gd name="T16" fmla="*/ 155 w 187"/>
                  <a:gd name="T17" fmla="*/ 31 h 32"/>
                  <a:gd name="T18" fmla="*/ 155 w 187"/>
                  <a:gd name="T19" fmla="*/ 0 h 32"/>
                  <a:gd name="T20" fmla="*/ 186 w 187"/>
                  <a:gd name="T21" fmla="*/ 0 h 32"/>
                  <a:gd name="T22" fmla="*/ 155 w 187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7" h="32">
                    <a:moveTo>
                      <a:pt x="155" y="0"/>
                    </a:moveTo>
                    <a:lnTo>
                      <a:pt x="155" y="0"/>
                    </a:lnTo>
                    <a:cubicBezTo>
                      <a:pt x="124" y="0"/>
                      <a:pt x="124" y="0"/>
                      <a:pt x="93" y="0"/>
                    </a:cubicBezTo>
                    <a:cubicBezTo>
                      <a:pt x="93" y="0"/>
                      <a:pt x="62" y="0"/>
                      <a:pt x="31" y="0"/>
                    </a:cubicBezTo>
                    <a:cubicBezTo>
                      <a:pt x="31" y="31"/>
                      <a:pt x="0" y="31"/>
                      <a:pt x="0" y="31"/>
                    </a:cubicBezTo>
                    <a:lnTo>
                      <a:pt x="31" y="31"/>
                    </a:lnTo>
                    <a:lnTo>
                      <a:pt x="62" y="31"/>
                    </a:lnTo>
                    <a:cubicBezTo>
                      <a:pt x="93" y="31"/>
                      <a:pt x="93" y="31"/>
                      <a:pt x="93" y="31"/>
                    </a:cubicBezTo>
                    <a:cubicBezTo>
                      <a:pt x="93" y="31"/>
                      <a:pt x="124" y="31"/>
                      <a:pt x="155" y="31"/>
                    </a:cubicBezTo>
                    <a:lnTo>
                      <a:pt x="155" y="0"/>
                    </a:lnTo>
                    <a:lnTo>
                      <a:pt x="186" y="0"/>
                    </a:lnTo>
                    <a:lnTo>
                      <a:pt x="15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Freeform 192"/>
              <p:cNvSpPr>
                <a:spLocks noChangeArrowheads="1"/>
              </p:cNvSpPr>
              <p:nvPr/>
            </p:nvSpPr>
            <p:spPr bwMode="auto">
              <a:xfrm>
                <a:off x="2017713" y="1166813"/>
                <a:ext cx="11112" cy="11112"/>
              </a:xfrm>
              <a:custGeom>
                <a:avLst/>
                <a:gdLst>
                  <a:gd name="T0" fmla="*/ 31 w 32"/>
                  <a:gd name="T1" fmla="*/ 31 h 32"/>
                  <a:gd name="T2" fmla="*/ 31 w 32"/>
                  <a:gd name="T3" fmla="*/ 31 h 32"/>
                  <a:gd name="T4" fmla="*/ 31 w 32"/>
                  <a:gd name="T5" fmla="*/ 0 h 32"/>
                  <a:gd name="T6" fmla="*/ 0 w 32"/>
                  <a:gd name="T7" fmla="*/ 0 h 32"/>
                  <a:gd name="T8" fmla="*/ 0 w 32"/>
                  <a:gd name="T9" fmla="*/ 0 h 32"/>
                  <a:gd name="T10" fmla="*/ 31 w 32"/>
                  <a:gd name="T11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31" y="31"/>
                    </a:moveTo>
                    <a:lnTo>
                      <a:pt x="31" y="31"/>
                    </a:ln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cubicBezTo>
                      <a:pt x="31" y="0"/>
                      <a:pt x="31" y="31"/>
                      <a:pt x="31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Freeform 193"/>
              <p:cNvSpPr>
                <a:spLocks noChangeArrowheads="1"/>
              </p:cNvSpPr>
              <p:nvPr/>
            </p:nvSpPr>
            <p:spPr bwMode="auto">
              <a:xfrm>
                <a:off x="1951038" y="1144588"/>
                <a:ext cx="55562" cy="33337"/>
              </a:xfrm>
              <a:custGeom>
                <a:avLst/>
                <a:gdLst>
                  <a:gd name="T0" fmla="*/ 62 w 156"/>
                  <a:gd name="T1" fmla="*/ 31 h 94"/>
                  <a:gd name="T2" fmla="*/ 62 w 156"/>
                  <a:gd name="T3" fmla="*/ 31 h 94"/>
                  <a:gd name="T4" fmla="*/ 62 w 156"/>
                  <a:gd name="T5" fmla="*/ 62 h 94"/>
                  <a:gd name="T6" fmla="*/ 31 w 156"/>
                  <a:gd name="T7" fmla="*/ 0 h 94"/>
                  <a:gd name="T8" fmla="*/ 0 w 156"/>
                  <a:gd name="T9" fmla="*/ 0 h 94"/>
                  <a:gd name="T10" fmla="*/ 0 w 156"/>
                  <a:gd name="T11" fmla="*/ 0 h 94"/>
                  <a:gd name="T12" fmla="*/ 0 w 156"/>
                  <a:gd name="T13" fmla="*/ 31 h 94"/>
                  <a:gd name="T14" fmla="*/ 0 w 156"/>
                  <a:gd name="T15" fmla="*/ 31 h 94"/>
                  <a:gd name="T16" fmla="*/ 0 w 156"/>
                  <a:gd name="T17" fmla="*/ 62 h 94"/>
                  <a:gd name="T18" fmla="*/ 0 w 156"/>
                  <a:gd name="T19" fmla="*/ 62 h 94"/>
                  <a:gd name="T20" fmla="*/ 31 w 156"/>
                  <a:gd name="T21" fmla="*/ 93 h 94"/>
                  <a:gd name="T22" fmla="*/ 62 w 156"/>
                  <a:gd name="T23" fmla="*/ 93 h 94"/>
                  <a:gd name="T24" fmla="*/ 93 w 156"/>
                  <a:gd name="T25" fmla="*/ 93 h 94"/>
                  <a:gd name="T26" fmla="*/ 124 w 156"/>
                  <a:gd name="T27" fmla="*/ 62 h 94"/>
                  <a:gd name="T28" fmla="*/ 124 w 156"/>
                  <a:gd name="T29" fmla="*/ 62 h 94"/>
                  <a:gd name="T30" fmla="*/ 155 w 156"/>
                  <a:gd name="T31" fmla="*/ 62 h 94"/>
                  <a:gd name="T32" fmla="*/ 155 w 156"/>
                  <a:gd name="T33" fmla="*/ 62 h 94"/>
                  <a:gd name="T34" fmla="*/ 124 w 156"/>
                  <a:gd name="T35" fmla="*/ 31 h 94"/>
                  <a:gd name="T36" fmla="*/ 93 w 156"/>
                  <a:gd name="T37" fmla="*/ 31 h 94"/>
                  <a:gd name="T38" fmla="*/ 93 w 156"/>
                  <a:gd name="T39" fmla="*/ 31 h 94"/>
                  <a:gd name="T40" fmla="*/ 62 w 156"/>
                  <a:gd name="T41" fmla="*/ 3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6" h="94">
                    <a:moveTo>
                      <a:pt x="62" y="31"/>
                    </a:moveTo>
                    <a:lnTo>
                      <a:pt x="62" y="31"/>
                    </a:lnTo>
                    <a:cubicBezTo>
                      <a:pt x="62" y="62"/>
                      <a:pt x="62" y="62"/>
                      <a:pt x="62" y="62"/>
                    </a:cubicBezTo>
                    <a:cubicBezTo>
                      <a:pt x="31" y="0"/>
                      <a:pt x="31" y="0"/>
                      <a:pt x="31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  <a:lnTo>
                      <a:pt x="0" y="31"/>
                    </a:lnTo>
                    <a:cubicBezTo>
                      <a:pt x="0" y="62"/>
                      <a:pt x="0" y="62"/>
                      <a:pt x="0" y="62"/>
                    </a:cubicBezTo>
                    <a:lnTo>
                      <a:pt x="0" y="62"/>
                    </a:lnTo>
                    <a:cubicBezTo>
                      <a:pt x="31" y="62"/>
                      <a:pt x="31" y="93"/>
                      <a:pt x="31" y="93"/>
                    </a:cubicBezTo>
                    <a:lnTo>
                      <a:pt x="62" y="93"/>
                    </a:lnTo>
                    <a:lnTo>
                      <a:pt x="93" y="93"/>
                    </a:lnTo>
                    <a:cubicBezTo>
                      <a:pt x="93" y="62"/>
                      <a:pt x="124" y="62"/>
                      <a:pt x="124" y="62"/>
                    </a:cubicBezTo>
                    <a:lnTo>
                      <a:pt x="124" y="62"/>
                    </a:lnTo>
                    <a:lnTo>
                      <a:pt x="155" y="62"/>
                    </a:lnTo>
                    <a:lnTo>
                      <a:pt x="155" y="62"/>
                    </a:lnTo>
                    <a:cubicBezTo>
                      <a:pt x="155" y="31"/>
                      <a:pt x="155" y="31"/>
                      <a:pt x="124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62" y="31"/>
                      <a:pt x="62" y="31"/>
                      <a:pt x="62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Freeform 194"/>
              <p:cNvSpPr>
                <a:spLocks noChangeArrowheads="1"/>
              </p:cNvSpPr>
              <p:nvPr/>
            </p:nvSpPr>
            <p:spPr bwMode="auto">
              <a:xfrm>
                <a:off x="2419350" y="1122363"/>
                <a:ext cx="1588" cy="11112"/>
              </a:xfrm>
              <a:custGeom>
                <a:avLst/>
                <a:gdLst>
                  <a:gd name="T0" fmla="*/ 0 w 1"/>
                  <a:gd name="T1" fmla="*/ 31 h 32"/>
                  <a:gd name="T2" fmla="*/ 0 w 1"/>
                  <a:gd name="T3" fmla="*/ 31 h 32"/>
                  <a:gd name="T4" fmla="*/ 0 w 1"/>
                  <a:gd name="T5" fmla="*/ 0 h 32"/>
                  <a:gd name="T6" fmla="*/ 0 w 1"/>
                  <a:gd name="T7" fmla="*/ 0 h 32"/>
                  <a:gd name="T8" fmla="*/ 0 w 1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2">
                    <a:moveTo>
                      <a:pt x="0" y="31"/>
                    </a:moveTo>
                    <a:lnTo>
                      <a:pt x="0" y="31"/>
                    </a:ln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0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Freeform 195"/>
              <p:cNvSpPr>
                <a:spLocks noChangeArrowheads="1"/>
              </p:cNvSpPr>
              <p:nvPr/>
            </p:nvSpPr>
            <p:spPr bwMode="auto">
              <a:xfrm>
                <a:off x="2017713" y="987425"/>
                <a:ext cx="401637" cy="223838"/>
              </a:xfrm>
              <a:custGeom>
                <a:avLst/>
                <a:gdLst>
                  <a:gd name="T0" fmla="*/ 248 w 1117"/>
                  <a:gd name="T1" fmla="*/ 31 h 621"/>
                  <a:gd name="T2" fmla="*/ 186 w 1117"/>
                  <a:gd name="T3" fmla="*/ 31 h 621"/>
                  <a:gd name="T4" fmla="*/ 155 w 1117"/>
                  <a:gd name="T5" fmla="*/ 0 h 621"/>
                  <a:gd name="T6" fmla="*/ 0 w 1117"/>
                  <a:gd name="T7" fmla="*/ 62 h 621"/>
                  <a:gd name="T8" fmla="*/ 31 w 1117"/>
                  <a:gd name="T9" fmla="*/ 93 h 621"/>
                  <a:gd name="T10" fmla="*/ 62 w 1117"/>
                  <a:gd name="T11" fmla="*/ 93 h 621"/>
                  <a:gd name="T12" fmla="*/ 124 w 1117"/>
                  <a:gd name="T13" fmla="*/ 124 h 621"/>
                  <a:gd name="T14" fmla="*/ 186 w 1117"/>
                  <a:gd name="T15" fmla="*/ 93 h 621"/>
                  <a:gd name="T16" fmla="*/ 248 w 1117"/>
                  <a:gd name="T17" fmla="*/ 93 h 621"/>
                  <a:gd name="T18" fmla="*/ 341 w 1117"/>
                  <a:gd name="T19" fmla="*/ 93 h 621"/>
                  <a:gd name="T20" fmla="*/ 372 w 1117"/>
                  <a:gd name="T21" fmla="*/ 155 h 621"/>
                  <a:gd name="T22" fmla="*/ 433 w 1117"/>
                  <a:gd name="T23" fmla="*/ 155 h 621"/>
                  <a:gd name="T24" fmla="*/ 433 w 1117"/>
                  <a:gd name="T25" fmla="*/ 186 h 621"/>
                  <a:gd name="T26" fmla="*/ 496 w 1117"/>
                  <a:gd name="T27" fmla="*/ 217 h 621"/>
                  <a:gd name="T28" fmla="*/ 557 w 1117"/>
                  <a:gd name="T29" fmla="*/ 248 h 621"/>
                  <a:gd name="T30" fmla="*/ 589 w 1117"/>
                  <a:gd name="T31" fmla="*/ 341 h 621"/>
                  <a:gd name="T32" fmla="*/ 496 w 1117"/>
                  <a:gd name="T33" fmla="*/ 372 h 621"/>
                  <a:gd name="T34" fmla="*/ 527 w 1117"/>
                  <a:gd name="T35" fmla="*/ 465 h 621"/>
                  <a:gd name="T36" fmla="*/ 589 w 1117"/>
                  <a:gd name="T37" fmla="*/ 527 h 621"/>
                  <a:gd name="T38" fmla="*/ 651 w 1117"/>
                  <a:gd name="T39" fmla="*/ 557 h 621"/>
                  <a:gd name="T40" fmla="*/ 713 w 1117"/>
                  <a:gd name="T41" fmla="*/ 557 h 621"/>
                  <a:gd name="T42" fmla="*/ 805 w 1117"/>
                  <a:gd name="T43" fmla="*/ 620 h 621"/>
                  <a:gd name="T44" fmla="*/ 899 w 1117"/>
                  <a:gd name="T45" fmla="*/ 620 h 621"/>
                  <a:gd name="T46" fmla="*/ 929 w 1117"/>
                  <a:gd name="T47" fmla="*/ 620 h 621"/>
                  <a:gd name="T48" fmla="*/ 992 w 1117"/>
                  <a:gd name="T49" fmla="*/ 557 h 621"/>
                  <a:gd name="T50" fmla="*/ 992 w 1117"/>
                  <a:gd name="T51" fmla="*/ 527 h 621"/>
                  <a:gd name="T52" fmla="*/ 929 w 1117"/>
                  <a:gd name="T53" fmla="*/ 496 h 621"/>
                  <a:gd name="T54" fmla="*/ 899 w 1117"/>
                  <a:gd name="T55" fmla="*/ 496 h 621"/>
                  <a:gd name="T56" fmla="*/ 837 w 1117"/>
                  <a:gd name="T57" fmla="*/ 465 h 621"/>
                  <a:gd name="T58" fmla="*/ 744 w 1117"/>
                  <a:gd name="T59" fmla="*/ 403 h 621"/>
                  <a:gd name="T60" fmla="*/ 837 w 1117"/>
                  <a:gd name="T61" fmla="*/ 310 h 621"/>
                  <a:gd name="T62" fmla="*/ 929 w 1117"/>
                  <a:gd name="T63" fmla="*/ 341 h 621"/>
                  <a:gd name="T64" fmla="*/ 961 w 1117"/>
                  <a:gd name="T65" fmla="*/ 310 h 621"/>
                  <a:gd name="T66" fmla="*/ 1023 w 1117"/>
                  <a:gd name="T67" fmla="*/ 341 h 621"/>
                  <a:gd name="T68" fmla="*/ 1053 w 1117"/>
                  <a:gd name="T69" fmla="*/ 403 h 621"/>
                  <a:gd name="T70" fmla="*/ 1116 w 1117"/>
                  <a:gd name="T71" fmla="*/ 372 h 621"/>
                  <a:gd name="T72" fmla="*/ 1116 w 1117"/>
                  <a:gd name="T73" fmla="*/ 372 h 621"/>
                  <a:gd name="T74" fmla="*/ 1085 w 1117"/>
                  <a:gd name="T75" fmla="*/ 341 h 621"/>
                  <a:gd name="T76" fmla="*/ 1053 w 1117"/>
                  <a:gd name="T77" fmla="*/ 341 h 621"/>
                  <a:gd name="T78" fmla="*/ 1023 w 1117"/>
                  <a:gd name="T79" fmla="*/ 310 h 621"/>
                  <a:gd name="T80" fmla="*/ 961 w 1117"/>
                  <a:gd name="T81" fmla="*/ 279 h 621"/>
                  <a:gd name="T82" fmla="*/ 929 w 1117"/>
                  <a:gd name="T83" fmla="*/ 279 h 621"/>
                  <a:gd name="T84" fmla="*/ 899 w 1117"/>
                  <a:gd name="T85" fmla="*/ 279 h 621"/>
                  <a:gd name="T86" fmla="*/ 868 w 1117"/>
                  <a:gd name="T87" fmla="*/ 279 h 621"/>
                  <a:gd name="T88" fmla="*/ 775 w 1117"/>
                  <a:gd name="T89" fmla="*/ 217 h 621"/>
                  <a:gd name="T90" fmla="*/ 713 w 1117"/>
                  <a:gd name="T91" fmla="*/ 155 h 621"/>
                  <a:gd name="T92" fmla="*/ 713 w 1117"/>
                  <a:gd name="T93" fmla="*/ 93 h 621"/>
                  <a:gd name="T94" fmla="*/ 651 w 1117"/>
                  <a:gd name="T95" fmla="*/ 124 h 621"/>
                  <a:gd name="T96" fmla="*/ 620 w 1117"/>
                  <a:gd name="T97" fmla="*/ 155 h 621"/>
                  <a:gd name="T98" fmla="*/ 527 w 1117"/>
                  <a:gd name="T99" fmla="*/ 93 h 621"/>
                  <a:gd name="T100" fmla="*/ 527 w 1117"/>
                  <a:gd name="T101" fmla="*/ 93 h 621"/>
                  <a:gd name="T102" fmla="*/ 433 w 1117"/>
                  <a:gd name="T103" fmla="*/ 62 h 621"/>
                  <a:gd name="T104" fmla="*/ 403 w 1117"/>
                  <a:gd name="T105" fmla="*/ 62 h 621"/>
                  <a:gd name="T106" fmla="*/ 403 w 1117"/>
                  <a:gd name="T107" fmla="*/ 0 h 621"/>
                  <a:gd name="T108" fmla="*/ 310 w 1117"/>
                  <a:gd name="T109" fmla="*/ 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17" h="621">
                    <a:moveTo>
                      <a:pt x="279" y="31"/>
                    </a:moveTo>
                    <a:lnTo>
                      <a:pt x="279" y="31"/>
                    </a:lnTo>
                    <a:cubicBezTo>
                      <a:pt x="248" y="31"/>
                      <a:pt x="248" y="31"/>
                      <a:pt x="248" y="31"/>
                    </a:cubicBezTo>
                    <a:cubicBezTo>
                      <a:pt x="216" y="31"/>
                      <a:pt x="216" y="31"/>
                      <a:pt x="216" y="31"/>
                    </a:cubicBezTo>
                    <a:lnTo>
                      <a:pt x="216" y="31"/>
                    </a:lnTo>
                    <a:lnTo>
                      <a:pt x="186" y="31"/>
                    </a:lnTo>
                    <a:cubicBezTo>
                      <a:pt x="186" y="31"/>
                      <a:pt x="186" y="31"/>
                      <a:pt x="155" y="31"/>
                    </a:cubicBezTo>
                    <a:cubicBezTo>
                      <a:pt x="155" y="0"/>
                      <a:pt x="155" y="0"/>
                      <a:pt x="155" y="0"/>
                    </a:cubicBezTo>
                    <a:lnTo>
                      <a:pt x="155" y="0"/>
                    </a:lnTo>
                    <a:lnTo>
                      <a:pt x="155" y="0"/>
                    </a:lnTo>
                    <a:cubicBezTo>
                      <a:pt x="155" y="0"/>
                      <a:pt x="124" y="0"/>
                      <a:pt x="124" y="31"/>
                    </a:cubicBezTo>
                    <a:cubicBezTo>
                      <a:pt x="0" y="62"/>
                      <a:pt x="0" y="62"/>
                      <a:pt x="0" y="62"/>
                    </a:cubicBezTo>
                    <a:lnTo>
                      <a:pt x="31" y="93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62" y="93"/>
                    </a:lnTo>
                    <a:lnTo>
                      <a:pt x="62" y="93"/>
                    </a:lnTo>
                    <a:cubicBezTo>
                      <a:pt x="93" y="93"/>
                      <a:pt x="93" y="124"/>
                      <a:pt x="93" y="124"/>
                    </a:cubicBezTo>
                    <a:lnTo>
                      <a:pt x="93" y="124"/>
                    </a:lnTo>
                    <a:cubicBezTo>
                      <a:pt x="124" y="124"/>
                      <a:pt x="124" y="124"/>
                      <a:pt x="124" y="124"/>
                    </a:cubicBezTo>
                    <a:cubicBezTo>
                      <a:pt x="155" y="124"/>
                      <a:pt x="155" y="124"/>
                      <a:pt x="155" y="124"/>
                    </a:cubicBezTo>
                    <a:lnTo>
                      <a:pt x="155" y="124"/>
                    </a:lnTo>
                    <a:cubicBezTo>
                      <a:pt x="186" y="93"/>
                      <a:pt x="186" y="93"/>
                      <a:pt x="186" y="93"/>
                    </a:cubicBezTo>
                    <a:cubicBezTo>
                      <a:pt x="186" y="93"/>
                      <a:pt x="186" y="62"/>
                      <a:pt x="216" y="62"/>
                    </a:cubicBezTo>
                    <a:cubicBezTo>
                      <a:pt x="216" y="62"/>
                      <a:pt x="216" y="62"/>
                      <a:pt x="248" y="62"/>
                    </a:cubicBezTo>
                    <a:cubicBezTo>
                      <a:pt x="248" y="93"/>
                      <a:pt x="248" y="93"/>
                      <a:pt x="248" y="93"/>
                    </a:cubicBezTo>
                    <a:lnTo>
                      <a:pt x="248" y="93"/>
                    </a:lnTo>
                    <a:cubicBezTo>
                      <a:pt x="279" y="93"/>
                      <a:pt x="279" y="93"/>
                      <a:pt x="310" y="124"/>
                    </a:cubicBezTo>
                    <a:cubicBezTo>
                      <a:pt x="341" y="93"/>
                      <a:pt x="341" y="93"/>
                      <a:pt x="341" y="93"/>
                    </a:cubicBezTo>
                    <a:cubicBezTo>
                      <a:pt x="341" y="155"/>
                      <a:pt x="341" y="155"/>
                      <a:pt x="341" y="155"/>
                    </a:cubicBezTo>
                    <a:cubicBezTo>
                      <a:pt x="341" y="155"/>
                      <a:pt x="341" y="155"/>
                      <a:pt x="372" y="155"/>
                    </a:cubicBezTo>
                    <a:lnTo>
                      <a:pt x="372" y="155"/>
                    </a:lnTo>
                    <a:cubicBezTo>
                      <a:pt x="372" y="155"/>
                      <a:pt x="372" y="155"/>
                      <a:pt x="372" y="186"/>
                    </a:cubicBezTo>
                    <a:cubicBezTo>
                      <a:pt x="403" y="186"/>
                      <a:pt x="403" y="186"/>
                      <a:pt x="403" y="186"/>
                    </a:cubicBezTo>
                    <a:cubicBezTo>
                      <a:pt x="433" y="155"/>
                      <a:pt x="433" y="155"/>
                      <a:pt x="433" y="155"/>
                    </a:cubicBezTo>
                    <a:cubicBezTo>
                      <a:pt x="433" y="186"/>
                      <a:pt x="433" y="186"/>
                      <a:pt x="433" y="186"/>
                    </a:cubicBezTo>
                    <a:lnTo>
                      <a:pt x="433" y="186"/>
                    </a:lnTo>
                    <a:lnTo>
                      <a:pt x="433" y="186"/>
                    </a:lnTo>
                    <a:lnTo>
                      <a:pt x="465" y="186"/>
                    </a:lnTo>
                    <a:cubicBezTo>
                      <a:pt x="496" y="186"/>
                      <a:pt x="496" y="186"/>
                      <a:pt x="496" y="217"/>
                    </a:cubicBezTo>
                    <a:lnTo>
                      <a:pt x="496" y="217"/>
                    </a:lnTo>
                    <a:cubicBezTo>
                      <a:pt x="496" y="217"/>
                      <a:pt x="496" y="217"/>
                      <a:pt x="527" y="217"/>
                    </a:cubicBezTo>
                    <a:lnTo>
                      <a:pt x="527" y="217"/>
                    </a:lnTo>
                    <a:cubicBezTo>
                      <a:pt x="557" y="217"/>
                      <a:pt x="557" y="217"/>
                      <a:pt x="557" y="248"/>
                    </a:cubicBezTo>
                    <a:lnTo>
                      <a:pt x="589" y="279"/>
                    </a:lnTo>
                    <a:lnTo>
                      <a:pt x="589" y="279"/>
                    </a:lnTo>
                    <a:cubicBezTo>
                      <a:pt x="589" y="341"/>
                      <a:pt x="589" y="341"/>
                      <a:pt x="589" y="341"/>
                    </a:cubicBezTo>
                    <a:lnTo>
                      <a:pt x="589" y="341"/>
                    </a:lnTo>
                    <a:cubicBezTo>
                      <a:pt x="557" y="341"/>
                      <a:pt x="527" y="372"/>
                      <a:pt x="496" y="372"/>
                    </a:cubicBezTo>
                    <a:lnTo>
                      <a:pt x="496" y="372"/>
                    </a:lnTo>
                    <a:cubicBezTo>
                      <a:pt x="496" y="403"/>
                      <a:pt x="527" y="403"/>
                      <a:pt x="527" y="403"/>
                    </a:cubicBezTo>
                    <a:cubicBezTo>
                      <a:pt x="527" y="465"/>
                      <a:pt x="527" y="465"/>
                      <a:pt x="527" y="465"/>
                    </a:cubicBezTo>
                    <a:lnTo>
                      <a:pt x="527" y="465"/>
                    </a:lnTo>
                    <a:lnTo>
                      <a:pt x="527" y="465"/>
                    </a:lnTo>
                    <a:cubicBezTo>
                      <a:pt x="557" y="465"/>
                      <a:pt x="557" y="465"/>
                      <a:pt x="557" y="496"/>
                    </a:cubicBezTo>
                    <a:cubicBezTo>
                      <a:pt x="589" y="496"/>
                      <a:pt x="589" y="496"/>
                      <a:pt x="589" y="527"/>
                    </a:cubicBezTo>
                    <a:cubicBezTo>
                      <a:pt x="713" y="527"/>
                      <a:pt x="713" y="527"/>
                      <a:pt x="713" y="527"/>
                    </a:cubicBezTo>
                    <a:cubicBezTo>
                      <a:pt x="651" y="557"/>
                      <a:pt x="651" y="557"/>
                      <a:pt x="651" y="557"/>
                    </a:cubicBezTo>
                    <a:lnTo>
                      <a:pt x="651" y="557"/>
                    </a:lnTo>
                    <a:cubicBezTo>
                      <a:pt x="651" y="557"/>
                      <a:pt x="681" y="557"/>
                      <a:pt x="681" y="589"/>
                    </a:cubicBezTo>
                    <a:cubicBezTo>
                      <a:pt x="681" y="557"/>
                      <a:pt x="713" y="557"/>
                      <a:pt x="713" y="557"/>
                    </a:cubicBezTo>
                    <a:lnTo>
                      <a:pt x="713" y="557"/>
                    </a:lnTo>
                    <a:cubicBezTo>
                      <a:pt x="744" y="557"/>
                      <a:pt x="775" y="589"/>
                      <a:pt x="775" y="589"/>
                    </a:cubicBezTo>
                    <a:lnTo>
                      <a:pt x="805" y="589"/>
                    </a:lnTo>
                    <a:cubicBezTo>
                      <a:pt x="805" y="620"/>
                      <a:pt x="805" y="620"/>
                      <a:pt x="805" y="620"/>
                    </a:cubicBezTo>
                    <a:cubicBezTo>
                      <a:pt x="805" y="620"/>
                      <a:pt x="805" y="620"/>
                      <a:pt x="837" y="620"/>
                    </a:cubicBezTo>
                    <a:lnTo>
                      <a:pt x="837" y="620"/>
                    </a:lnTo>
                    <a:cubicBezTo>
                      <a:pt x="868" y="620"/>
                      <a:pt x="868" y="620"/>
                      <a:pt x="899" y="620"/>
                    </a:cubicBezTo>
                    <a:lnTo>
                      <a:pt x="899" y="620"/>
                    </a:lnTo>
                    <a:lnTo>
                      <a:pt x="899" y="620"/>
                    </a:lnTo>
                    <a:cubicBezTo>
                      <a:pt x="899" y="620"/>
                      <a:pt x="899" y="620"/>
                      <a:pt x="929" y="620"/>
                    </a:cubicBezTo>
                    <a:cubicBezTo>
                      <a:pt x="929" y="620"/>
                      <a:pt x="929" y="620"/>
                      <a:pt x="929" y="589"/>
                    </a:cubicBezTo>
                    <a:cubicBezTo>
                      <a:pt x="929" y="589"/>
                      <a:pt x="929" y="557"/>
                      <a:pt x="961" y="557"/>
                    </a:cubicBezTo>
                    <a:cubicBezTo>
                      <a:pt x="961" y="557"/>
                      <a:pt x="961" y="557"/>
                      <a:pt x="992" y="557"/>
                    </a:cubicBezTo>
                    <a:lnTo>
                      <a:pt x="992" y="557"/>
                    </a:lnTo>
                    <a:lnTo>
                      <a:pt x="992" y="527"/>
                    </a:lnTo>
                    <a:lnTo>
                      <a:pt x="992" y="527"/>
                    </a:lnTo>
                    <a:cubicBezTo>
                      <a:pt x="961" y="527"/>
                      <a:pt x="961" y="527"/>
                      <a:pt x="961" y="527"/>
                    </a:cubicBezTo>
                    <a:lnTo>
                      <a:pt x="929" y="496"/>
                    </a:lnTo>
                    <a:lnTo>
                      <a:pt x="929" y="496"/>
                    </a:lnTo>
                    <a:lnTo>
                      <a:pt x="929" y="496"/>
                    </a:lnTo>
                    <a:lnTo>
                      <a:pt x="899" y="496"/>
                    </a:lnTo>
                    <a:lnTo>
                      <a:pt x="899" y="496"/>
                    </a:lnTo>
                    <a:cubicBezTo>
                      <a:pt x="899" y="496"/>
                      <a:pt x="899" y="496"/>
                      <a:pt x="868" y="496"/>
                    </a:cubicBezTo>
                    <a:lnTo>
                      <a:pt x="868" y="496"/>
                    </a:lnTo>
                    <a:cubicBezTo>
                      <a:pt x="868" y="465"/>
                      <a:pt x="837" y="465"/>
                      <a:pt x="837" y="465"/>
                    </a:cubicBezTo>
                    <a:cubicBezTo>
                      <a:pt x="837" y="434"/>
                      <a:pt x="805" y="434"/>
                      <a:pt x="805" y="403"/>
                    </a:cubicBezTo>
                    <a:lnTo>
                      <a:pt x="775" y="403"/>
                    </a:lnTo>
                    <a:cubicBezTo>
                      <a:pt x="744" y="403"/>
                      <a:pt x="744" y="403"/>
                      <a:pt x="744" y="403"/>
                    </a:cubicBezTo>
                    <a:cubicBezTo>
                      <a:pt x="775" y="341"/>
                      <a:pt x="775" y="341"/>
                      <a:pt x="775" y="341"/>
                    </a:cubicBezTo>
                    <a:cubicBezTo>
                      <a:pt x="775" y="341"/>
                      <a:pt x="805" y="310"/>
                      <a:pt x="837" y="310"/>
                    </a:cubicBezTo>
                    <a:lnTo>
                      <a:pt x="837" y="310"/>
                    </a:lnTo>
                    <a:cubicBezTo>
                      <a:pt x="868" y="310"/>
                      <a:pt x="868" y="310"/>
                      <a:pt x="868" y="310"/>
                    </a:cubicBezTo>
                    <a:cubicBezTo>
                      <a:pt x="868" y="310"/>
                      <a:pt x="899" y="310"/>
                      <a:pt x="899" y="341"/>
                    </a:cubicBezTo>
                    <a:lnTo>
                      <a:pt x="929" y="341"/>
                    </a:lnTo>
                    <a:lnTo>
                      <a:pt x="929" y="341"/>
                    </a:lnTo>
                    <a:lnTo>
                      <a:pt x="929" y="341"/>
                    </a:lnTo>
                    <a:cubicBezTo>
                      <a:pt x="961" y="310"/>
                      <a:pt x="961" y="310"/>
                      <a:pt x="961" y="310"/>
                    </a:cubicBezTo>
                    <a:cubicBezTo>
                      <a:pt x="961" y="341"/>
                      <a:pt x="961" y="341"/>
                      <a:pt x="961" y="341"/>
                    </a:cubicBezTo>
                    <a:cubicBezTo>
                      <a:pt x="992" y="341"/>
                      <a:pt x="1023" y="341"/>
                      <a:pt x="1023" y="341"/>
                    </a:cubicBezTo>
                    <a:lnTo>
                      <a:pt x="1023" y="341"/>
                    </a:lnTo>
                    <a:cubicBezTo>
                      <a:pt x="1023" y="341"/>
                      <a:pt x="1053" y="372"/>
                      <a:pt x="1053" y="403"/>
                    </a:cubicBezTo>
                    <a:lnTo>
                      <a:pt x="1053" y="403"/>
                    </a:lnTo>
                    <a:lnTo>
                      <a:pt x="1053" y="403"/>
                    </a:lnTo>
                    <a:lnTo>
                      <a:pt x="1053" y="372"/>
                    </a:lnTo>
                    <a:lnTo>
                      <a:pt x="1053" y="372"/>
                    </a:lnTo>
                    <a:cubicBezTo>
                      <a:pt x="1116" y="372"/>
                      <a:pt x="1116" y="372"/>
                      <a:pt x="1116" y="372"/>
                    </a:cubicBezTo>
                    <a:lnTo>
                      <a:pt x="1116" y="372"/>
                    </a:lnTo>
                    <a:lnTo>
                      <a:pt x="1116" y="372"/>
                    </a:lnTo>
                    <a:lnTo>
                      <a:pt x="1116" y="372"/>
                    </a:lnTo>
                    <a:cubicBezTo>
                      <a:pt x="1116" y="341"/>
                      <a:pt x="1116" y="341"/>
                      <a:pt x="1085" y="341"/>
                    </a:cubicBezTo>
                    <a:lnTo>
                      <a:pt x="1085" y="341"/>
                    </a:lnTo>
                    <a:lnTo>
                      <a:pt x="1085" y="341"/>
                    </a:lnTo>
                    <a:lnTo>
                      <a:pt x="1085" y="341"/>
                    </a:lnTo>
                    <a:cubicBezTo>
                      <a:pt x="1053" y="341"/>
                      <a:pt x="1053" y="341"/>
                      <a:pt x="1053" y="341"/>
                    </a:cubicBezTo>
                    <a:lnTo>
                      <a:pt x="1053" y="341"/>
                    </a:lnTo>
                    <a:cubicBezTo>
                      <a:pt x="1053" y="310"/>
                      <a:pt x="1023" y="310"/>
                      <a:pt x="1023" y="310"/>
                    </a:cubicBezTo>
                    <a:lnTo>
                      <a:pt x="1023" y="310"/>
                    </a:lnTo>
                    <a:lnTo>
                      <a:pt x="1023" y="310"/>
                    </a:lnTo>
                    <a:lnTo>
                      <a:pt x="992" y="279"/>
                    </a:lnTo>
                    <a:cubicBezTo>
                      <a:pt x="992" y="279"/>
                      <a:pt x="992" y="279"/>
                      <a:pt x="961" y="279"/>
                    </a:cubicBezTo>
                    <a:lnTo>
                      <a:pt x="961" y="279"/>
                    </a:lnTo>
                    <a:lnTo>
                      <a:pt x="961" y="279"/>
                    </a:lnTo>
                    <a:lnTo>
                      <a:pt x="961" y="279"/>
                    </a:lnTo>
                    <a:cubicBezTo>
                      <a:pt x="929" y="279"/>
                      <a:pt x="929" y="279"/>
                      <a:pt x="929" y="279"/>
                    </a:cubicBezTo>
                    <a:cubicBezTo>
                      <a:pt x="929" y="279"/>
                      <a:pt x="929" y="279"/>
                      <a:pt x="899" y="279"/>
                    </a:cubicBezTo>
                    <a:lnTo>
                      <a:pt x="899" y="279"/>
                    </a:lnTo>
                    <a:lnTo>
                      <a:pt x="899" y="279"/>
                    </a:lnTo>
                    <a:lnTo>
                      <a:pt x="899" y="279"/>
                    </a:lnTo>
                    <a:cubicBezTo>
                      <a:pt x="868" y="279"/>
                      <a:pt x="868" y="279"/>
                      <a:pt x="868" y="279"/>
                    </a:cubicBezTo>
                    <a:lnTo>
                      <a:pt x="868" y="279"/>
                    </a:lnTo>
                    <a:cubicBezTo>
                      <a:pt x="868" y="279"/>
                      <a:pt x="837" y="279"/>
                      <a:pt x="837" y="248"/>
                    </a:cubicBezTo>
                    <a:lnTo>
                      <a:pt x="805" y="248"/>
                    </a:lnTo>
                    <a:cubicBezTo>
                      <a:pt x="775" y="248"/>
                      <a:pt x="775" y="248"/>
                      <a:pt x="775" y="217"/>
                    </a:cubicBezTo>
                    <a:cubicBezTo>
                      <a:pt x="744" y="217"/>
                      <a:pt x="713" y="217"/>
                      <a:pt x="713" y="186"/>
                    </a:cubicBezTo>
                    <a:cubicBezTo>
                      <a:pt x="713" y="186"/>
                      <a:pt x="713" y="186"/>
                      <a:pt x="744" y="155"/>
                    </a:cubicBezTo>
                    <a:cubicBezTo>
                      <a:pt x="713" y="155"/>
                      <a:pt x="713" y="155"/>
                      <a:pt x="713" y="155"/>
                    </a:cubicBezTo>
                    <a:cubicBezTo>
                      <a:pt x="713" y="155"/>
                      <a:pt x="713" y="124"/>
                      <a:pt x="744" y="124"/>
                    </a:cubicBezTo>
                    <a:lnTo>
                      <a:pt x="713" y="124"/>
                    </a:lnTo>
                    <a:cubicBezTo>
                      <a:pt x="713" y="93"/>
                      <a:pt x="713" y="93"/>
                      <a:pt x="713" y="93"/>
                    </a:cubicBezTo>
                    <a:lnTo>
                      <a:pt x="713" y="93"/>
                    </a:lnTo>
                    <a:cubicBezTo>
                      <a:pt x="681" y="93"/>
                      <a:pt x="681" y="93"/>
                      <a:pt x="681" y="93"/>
                    </a:cubicBezTo>
                    <a:lnTo>
                      <a:pt x="651" y="124"/>
                    </a:lnTo>
                    <a:lnTo>
                      <a:pt x="651" y="124"/>
                    </a:lnTo>
                    <a:lnTo>
                      <a:pt x="651" y="124"/>
                    </a:lnTo>
                    <a:lnTo>
                      <a:pt x="620" y="155"/>
                    </a:lnTo>
                    <a:cubicBezTo>
                      <a:pt x="589" y="155"/>
                      <a:pt x="589" y="155"/>
                      <a:pt x="589" y="124"/>
                    </a:cubicBezTo>
                    <a:cubicBezTo>
                      <a:pt x="557" y="124"/>
                      <a:pt x="557" y="124"/>
                      <a:pt x="557" y="124"/>
                    </a:cubicBezTo>
                    <a:cubicBezTo>
                      <a:pt x="527" y="93"/>
                      <a:pt x="527" y="93"/>
                      <a:pt x="527" y="93"/>
                    </a:cubicBezTo>
                    <a:lnTo>
                      <a:pt x="527" y="93"/>
                    </a:lnTo>
                    <a:cubicBezTo>
                      <a:pt x="527" y="62"/>
                      <a:pt x="557" y="62"/>
                      <a:pt x="557" y="62"/>
                    </a:cubicBezTo>
                    <a:cubicBezTo>
                      <a:pt x="527" y="62"/>
                      <a:pt x="527" y="62"/>
                      <a:pt x="527" y="93"/>
                    </a:cubicBezTo>
                    <a:cubicBezTo>
                      <a:pt x="496" y="93"/>
                      <a:pt x="496" y="93"/>
                      <a:pt x="496" y="93"/>
                    </a:cubicBezTo>
                    <a:cubicBezTo>
                      <a:pt x="465" y="62"/>
                      <a:pt x="465" y="62"/>
                      <a:pt x="465" y="62"/>
                    </a:cubicBezTo>
                    <a:cubicBezTo>
                      <a:pt x="433" y="62"/>
                      <a:pt x="433" y="62"/>
                      <a:pt x="433" y="62"/>
                    </a:cubicBezTo>
                    <a:lnTo>
                      <a:pt x="433" y="62"/>
                    </a:lnTo>
                    <a:lnTo>
                      <a:pt x="433" y="62"/>
                    </a:lnTo>
                    <a:cubicBezTo>
                      <a:pt x="403" y="62"/>
                      <a:pt x="403" y="62"/>
                      <a:pt x="403" y="62"/>
                    </a:cubicBezTo>
                    <a:lnTo>
                      <a:pt x="403" y="31"/>
                    </a:lnTo>
                    <a:lnTo>
                      <a:pt x="403" y="0"/>
                    </a:lnTo>
                    <a:lnTo>
                      <a:pt x="403" y="0"/>
                    </a:lnTo>
                    <a:lnTo>
                      <a:pt x="403" y="0"/>
                    </a:lnTo>
                    <a:cubicBezTo>
                      <a:pt x="372" y="0"/>
                      <a:pt x="372" y="0"/>
                      <a:pt x="372" y="0"/>
                    </a:cubicBezTo>
                    <a:cubicBezTo>
                      <a:pt x="341" y="0"/>
                      <a:pt x="341" y="0"/>
                      <a:pt x="310" y="0"/>
                    </a:cubicBezTo>
                    <a:lnTo>
                      <a:pt x="310" y="0"/>
                    </a:lnTo>
                    <a:cubicBezTo>
                      <a:pt x="310" y="31"/>
                      <a:pt x="279" y="31"/>
                      <a:pt x="279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Freeform 196"/>
              <p:cNvSpPr>
                <a:spLocks noChangeArrowheads="1"/>
              </p:cNvSpPr>
              <p:nvPr/>
            </p:nvSpPr>
            <p:spPr bwMode="auto">
              <a:xfrm>
                <a:off x="1882775" y="954088"/>
                <a:ext cx="55563" cy="66675"/>
              </a:xfrm>
              <a:custGeom>
                <a:avLst/>
                <a:gdLst>
                  <a:gd name="T0" fmla="*/ 124 w 156"/>
                  <a:gd name="T1" fmla="*/ 124 h 187"/>
                  <a:gd name="T2" fmla="*/ 124 w 156"/>
                  <a:gd name="T3" fmla="*/ 124 h 187"/>
                  <a:gd name="T4" fmla="*/ 124 w 156"/>
                  <a:gd name="T5" fmla="*/ 124 h 187"/>
                  <a:gd name="T6" fmla="*/ 124 w 156"/>
                  <a:gd name="T7" fmla="*/ 124 h 187"/>
                  <a:gd name="T8" fmla="*/ 124 w 156"/>
                  <a:gd name="T9" fmla="*/ 93 h 187"/>
                  <a:gd name="T10" fmla="*/ 124 w 156"/>
                  <a:gd name="T11" fmla="*/ 93 h 187"/>
                  <a:gd name="T12" fmla="*/ 124 w 156"/>
                  <a:gd name="T13" fmla="*/ 31 h 187"/>
                  <a:gd name="T14" fmla="*/ 155 w 156"/>
                  <a:gd name="T15" fmla="*/ 31 h 187"/>
                  <a:gd name="T16" fmla="*/ 155 w 156"/>
                  <a:gd name="T17" fmla="*/ 0 h 187"/>
                  <a:gd name="T18" fmla="*/ 155 w 156"/>
                  <a:gd name="T19" fmla="*/ 0 h 187"/>
                  <a:gd name="T20" fmla="*/ 124 w 156"/>
                  <a:gd name="T21" fmla="*/ 0 h 187"/>
                  <a:gd name="T22" fmla="*/ 31 w 156"/>
                  <a:gd name="T23" fmla="*/ 31 h 187"/>
                  <a:gd name="T24" fmla="*/ 31 w 156"/>
                  <a:gd name="T25" fmla="*/ 62 h 187"/>
                  <a:gd name="T26" fmla="*/ 31 w 156"/>
                  <a:gd name="T27" fmla="*/ 93 h 187"/>
                  <a:gd name="T28" fmla="*/ 0 w 156"/>
                  <a:gd name="T29" fmla="*/ 124 h 187"/>
                  <a:gd name="T30" fmla="*/ 0 w 156"/>
                  <a:gd name="T31" fmla="*/ 124 h 187"/>
                  <a:gd name="T32" fmla="*/ 0 w 156"/>
                  <a:gd name="T33" fmla="*/ 124 h 187"/>
                  <a:gd name="T34" fmla="*/ 31 w 156"/>
                  <a:gd name="T35" fmla="*/ 186 h 187"/>
                  <a:gd name="T36" fmla="*/ 62 w 156"/>
                  <a:gd name="T37" fmla="*/ 186 h 187"/>
                  <a:gd name="T38" fmla="*/ 93 w 156"/>
                  <a:gd name="T39" fmla="*/ 186 h 187"/>
                  <a:gd name="T40" fmla="*/ 124 w 156"/>
                  <a:gd name="T41" fmla="*/ 186 h 187"/>
                  <a:gd name="T42" fmla="*/ 124 w 156"/>
                  <a:gd name="T43" fmla="*/ 186 h 187"/>
                  <a:gd name="T44" fmla="*/ 155 w 156"/>
                  <a:gd name="T45" fmla="*/ 186 h 187"/>
                  <a:gd name="T46" fmla="*/ 124 w 156"/>
                  <a:gd name="T47" fmla="*/ 186 h 187"/>
                  <a:gd name="T48" fmla="*/ 124 w 156"/>
                  <a:gd name="T49" fmla="*/ 12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6" h="187">
                    <a:moveTo>
                      <a:pt x="124" y="124"/>
                    </a:moveTo>
                    <a:lnTo>
                      <a:pt x="124" y="124"/>
                    </a:lnTo>
                    <a:lnTo>
                      <a:pt x="124" y="124"/>
                    </a:lnTo>
                    <a:lnTo>
                      <a:pt x="124" y="124"/>
                    </a:lnTo>
                    <a:cubicBezTo>
                      <a:pt x="124" y="124"/>
                      <a:pt x="155" y="93"/>
                      <a:pt x="124" y="93"/>
                    </a:cubicBezTo>
                    <a:lnTo>
                      <a:pt x="124" y="93"/>
                    </a:lnTo>
                    <a:cubicBezTo>
                      <a:pt x="124" y="62"/>
                      <a:pt x="124" y="62"/>
                      <a:pt x="124" y="31"/>
                    </a:cubicBezTo>
                    <a:cubicBezTo>
                      <a:pt x="124" y="31"/>
                      <a:pt x="124" y="31"/>
                      <a:pt x="155" y="31"/>
                    </a:cubicBezTo>
                    <a:cubicBezTo>
                      <a:pt x="155" y="0"/>
                      <a:pt x="155" y="0"/>
                      <a:pt x="155" y="0"/>
                    </a:cubicBezTo>
                    <a:lnTo>
                      <a:pt x="155" y="0"/>
                    </a:lnTo>
                    <a:lnTo>
                      <a:pt x="124" y="0"/>
                    </a:lnTo>
                    <a:cubicBezTo>
                      <a:pt x="93" y="31"/>
                      <a:pt x="62" y="31"/>
                      <a:pt x="31" y="31"/>
                    </a:cubicBezTo>
                    <a:cubicBezTo>
                      <a:pt x="31" y="62"/>
                      <a:pt x="31" y="62"/>
                      <a:pt x="31" y="62"/>
                    </a:cubicBezTo>
                    <a:lnTo>
                      <a:pt x="31" y="93"/>
                    </a:lnTo>
                    <a:cubicBezTo>
                      <a:pt x="0" y="93"/>
                      <a:pt x="0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cubicBezTo>
                      <a:pt x="31" y="155"/>
                      <a:pt x="31" y="155"/>
                      <a:pt x="31" y="186"/>
                    </a:cubicBezTo>
                    <a:lnTo>
                      <a:pt x="62" y="186"/>
                    </a:lnTo>
                    <a:lnTo>
                      <a:pt x="93" y="186"/>
                    </a:lnTo>
                    <a:lnTo>
                      <a:pt x="124" y="186"/>
                    </a:lnTo>
                    <a:lnTo>
                      <a:pt x="124" y="186"/>
                    </a:lnTo>
                    <a:cubicBezTo>
                      <a:pt x="124" y="186"/>
                      <a:pt x="124" y="186"/>
                      <a:pt x="155" y="186"/>
                    </a:cubicBezTo>
                    <a:cubicBezTo>
                      <a:pt x="155" y="186"/>
                      <a:pt x="155" y="186"/>
                      <a:pt x="124" y="186"/>
                    </a:cubicBezTo>
                    <a:cubicBezTo>
                      <a:pt x="124" y="186"/>
                      <a:pt x="124" y="155"/>
                      <a:pt x="124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Freeform 197"/>
              <p:cNvSpPr>
                <a:spLocks noChangeArrowheads="1"/>
              </p:cNvSpPr>
              <p:nvPr/>
            </p:nvSpPr>
            <p:spPr bwMode="auto">
              <a:xfrm>
                <a:off x="2173288" y="1144588"/>
                <a:ext cx="23812" cy="11112"/>
              </a:xfrm>
              <a:custGeom>
                <a:avLst/>
                <a:gdLst>
                  <a:gd name="T0" fmla="*/ 0 w 64"/>
                  <a:gd name="T1" fmla="*/ 31 h 32"/>
                  <a:gd name="T2" fmla="*/ 0 w 64"/>
                  <a:gd name="T3" fmla="*/ 31 h 32"/>
                  <a:gd name="T4" fmla="*/ 0 w 64"/>
                  <a:gd name="T5" fmla="*/ 31 h 32"/>
                  <a:gd name="T6" fmla="*/ 32 w 64"/>
                  <a:gd name="T7" fmla="*/ 31 h 32"/>
                  <a:gd name="T8" fmla="*/ 63 w 64"/>
                  <a:gd name="T9" fmla="*/ 31 h 32"/>
                  <a:gd name="T10" fmla="*/ 63 w 64"/>
                  <a:gd name="T11" fmla="*/ 31 h 32"/>
                  <a:gd name="T12" fmla="*/ 63 w 64"/>
                  <a:gd name="T13" fmla="*/ 0 h 32"/>
                  <a:gd name="T14" fmla="*/ 0 w 64"/>
                  <a:gd name="T15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2">
                    <a:moveTo>
                      <a:pt x="0" y="31"/>
                    </a:moveTo>
                    <a:lnTo>
                      <a:pt x="0" y="31"/>
                    </a:lnTo>
                    <a:lnTo>
                      <a:pt x="0" y="31"/>
                    </a:lnTo>
                    <a:cubicBezTo>
                      <a:pt x="32" y="31"/>
                      <a:pt x="32" y="31"/>
                      <a:pt x="32" y="31"/>
                    </a:cubicBezTo>
                    <a:lnTo>
                      <a:pt x="63" y="31"/>
                    </a:lnTo>
                    <a:lnTo>
                      <a:pt x="63" y="31"/>
                    </a:lnTo>
                    <a:cubicBezTo>
                      <a:pt x="63" y="0"/>
                      <a:pt x="63" y="0"/>
                      <a:pt x="63" y="0"/>
                    </a:cubicBezTo>
                    <a:cubicBezTo>
                      <a:pt x="32" y="0"/>
                      <a:pt x="32" y="31"/>
                      <a:pt x="0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Freeform 198"/>
              <p:cNvSpPr>
                <a:spLocks noChangeArrowheads="1"/>
              </p:cNvSpPr>
              <p:nvPr/>
            </p:nvSpPr>
            <p:spPr bwMode="auto">
              <a:xfrm>
                <a:off x="1962150" y="954088"/>
                <a:ext cx="88900" cy="66675"/>
              </a:xfrm>
              <a:custGeom>
                <a:avLst/>
                <a:gdLst>
                  <a:gd name="T0" fmla="*/ 248 w 249"/>
                  <a:gd name="T1" fmla="*/ 62 h 187"/>
                  <a:gd name="T2" fmla="*/ 248 w 249"/>
                  <a:gd name="T3" fmla="*/ 62 h 187"/>
                  <a:gd name="T4" fmla="*/ 186 w 249"/>
                  <a:gd name="T5" fmla="*/ 0 h 187"/>
                  <a:gd name="T6" fmla="*/ 186 w 249"/>
                  <a:gd name="T7" fmla="*/ 0 h 187"/>
                  <a:gd name="T8" fmla="*/ 124 w 249"/>
                  <a:gd name="T9" fmla="*/ 31 h 187"/>
                  <a:gd name="T10" fmla="*/ 93 w 249"/>
                  <a:gd name="T11" fmla="*/ 31 h 187"/>
                  <a:gd name="T12" fmla="*/ 62 w 249"/>
                  <a:gd name="T13" fmla="*/ 31 h 187"/>
                  <a:gd name="T14" fmla="*/ 62 w 249"/>
                  <a:gd name="T15" fmla="*/ 31 h 187"/>
                  <a:gd name="T16" fmla="*/ 62 w 249"/>
                  <a:gd name="T17" fmla="*/ 31 h 187"/>
                  <a:gd name="T18" fmla="*/ 0 w 249"/>
                  <a:gd name="T19" fmla="*/ 62 h 187"/>
                  <a:gd name="T20" fmla="*/ 0 w 249"/>
                  <a:gd name="T21" fmla="*/ 93 h 187"/>
                  <a:gd name="T22" fmla="*/ 0 w 249"/>
                  <a:gd name="T23" fmla="*/ 93 h 187"/>
                  <a:gd name="T24" fmla="*/ 31 w 249"/>
                  <a:gd name="T25" fmla="*/ 93 h 187"/>
                  <a:gd name="T26" fmla="*/ 62 w 249"/>
                  <a:gd name="T27" fmla="*/ 93 h 187"/>
                  <a:gd name="T28" fmla="*/ 62 w 249"/>
                  <a:gd name="T29" fmla="*/ 155 h 187"/>
                  <a:gd name="T30" fmla="*/ 62 w 249"/>
                  <a:gd name="T31" fmla="*/ 155 h 187"/>
                  <a:gd name="T32" fmla="*/ 62 w 249"/>
                  <a:gd name="T33" fmla="*/ 186 h 187"/>
                  <a:gd name="T34" fmla="*/ 31 w 249"/>
                  <a:gd name="T35" fmla="*/ 186 h 187"/>
                  <a:gd name="T36" fmla="*/ 0 w 249"/>
                  <a:gd name="T37" fmla="*/ 186 h 187"/>
                  <a:gd name="T38" fmla="*/ 0 w 249"/>
                  <a:gd name="T39" fmla="*/ 186 h 187"/>
                  <a:gd name="T40" fmla="*/ 0 w 249"/>
                  <a:gd name="T41" fmla="*/ 186 h 187"/>
                  <a:gd name="T42" fmla="*/ 0 w 249"/>
                  <a:gd name="T43" fmla="*/ 186 h 187"/>
                  <a:gd name="T44" fmla="*/ 0 w 249"/>
                  <a:gd name="T45" fmla="*/ 186 h 187"/>
                  <a:gd name="T46" fmla="*/ 31 w 249"/>
                  <a:gd name="T47" fmla="*/ 186 h 187"/>
                  <a:gd name="T48" fmla="*/ 62 w 249"/>
                  <a:gd name="T49" fmla="*/ 186 h 187"/>
                  <a:gd name="T50" fmla="*/ 93 w 249"/>
                  <a:gd name="T51" fmla="*/ 186 h 187"/>
                  <a:gd name="T52" fmla="*/ 124 w 249"/>
                  <a:gd name="T53" fmla="*/ 186 h 187"/>
                  <a:gd name="T54" fmla="*/ 124 w 249"/>
                  <a:gd name="T55" fmla="*/ 186 h 187"/>
                  <a:gd name="T56" fmla="*/ 124 w 249"/>
                  <a:gd name="T57" fmla="*/ 186 h 187"/>
                  <a:gd name="T58" fmla="*/ 93 w 249"/>
                  <a:gd name="T59" fmla="*/ 186 h 187"/>
                  <a:gd name="T60" fmla="*/ 248 w 249"/>
                  <a:gd name="T61" fmla="*/ 6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49" h="187">
                    <a:moveTo>
                      <a:pt x="248" y="62"/>
                    </a:moveTo>
                    <a:lnTo>
                      <a:pt x="248" y="62"/>
                    </a:lnTo>
                    <a:cubicBezTo>
                      <a:pt x="248" y="31"/>
                      <a:pt x="217" y="0"/>
                      <a:pt x="186" y="0"/>
                    </a:cubicBezTo>
                    <a:lnTo>
                      <a:pt x="186" y="0"/>
                    </a:lnTo>
                    <a:cubicBezTo>
                      <a:pt x="155" y="0"/>
                      <a:pt x="124" y="31"/>
                      <a:pt x="124" y="31"/>
                    </a:cubicBezTo>
                    <a:cubicBezTo>
                      <a:pt x="93" y="31"/>
                      <a:pt x="93" y="31"/>
                      <a:pt x="93" y="31"/>
                    </a:cubicBezTo>
                    <a:lnTo>
                      <a:pt x="62" y="31"/>
                    </a:lnTo>
                    <a:lnTo>
                      <a:pt x="62" y="31"/>
                    </a:lnTo>
                    <a:lnTo>
                      <a:pt x="62" y="31"/>
                    </a:lnTo>
                    <a:cubicBezTo>
                      <a:pt x="31" y="31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93"/>
                    </a:cubicBezTo>
                    <a:lnTo>
                      <a:pt x="0" y="93"/>
                    </a:lnTo>
                    <a:lnTo>
                      <a:pt x="31" y="93"/>
                    </a:ln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124"/>
                      <a:pt x="62" y="124"/>
                      <a:pt x="62" y="155"/>
                    </a:cubicBezTo>
                    <a:lnTo>
                      <a:pt x="62" y="155"/>
                    </a:lnTo>
                    <a:cubicBezTo>
                      <a:pt x="62" y="186"/>
                      <a:pt x="62" y="186"/>
                      <a:pt x="62" y="186"/>
                    </a:cubicBezTo>
                    <a:cubicBezTo>
                      <a:pt x="31" y="186"/>
                      <a:pt x="31" y="186"/>
                      <a:pt x="31" y="186"/>
                    </a:cubicBez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31" y="186"/>
                    </a:lnTo>
                    <a:lnTo>
                      <a:pt x="62" y="186"/>
                    </a:lnTo>
                    <a:lnTo>
                      <a:pt x="93" y="186"/>
                    </a:lnTo>
                    <a:cubicBezTo>
                      <a:pt x="124" y="186"/>
                      <a:pt x="124" y="186"/>
                      <a:pt x="124" y="186"/>
                    </a:cubicBezTo>
                    <a:lnTo>
                      <a:pt x="124" y="186"/>
                    </a:lnTo>
                    <a:lnTo>
                      <a:pt x="124" y="186"/>
                    </a:lnTo>
                    <a:cubicBezTo>
                      <a:pt x="93" y="186"/>
                      <a:pt x="93" y="186"/>
                      <a:pt x="93" y="186"/>
                    </a:cubicBezTo>
                    <a:cubicBezTo>
                      <a:pt x="248" y="62"/>
                      <a:pt x="248" y="62"/>
                      <a:pt x="248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Freeform 199"/>
              <p:cNvSpPr>
                <a:spLocks noChangeArrowheads="1"/>
              </p:cNvSpPr>
              <p:nvPr/>
            </p:nvSpPr>
            <p:spPr bwMode="auto">
              <a:xfrm>
                <a:off x="1771650" y="954088"/>
                <a:ext cx="77788" cy="22225"/>
              </a:xfrm>
              <a:custGeom>
                <a:avLst/>
                <a:gdLst>
                  <a:gd name="T0" fmla="*/ 0 w 218"/>
                  <a:gd name="T1" fmla="*/ 62 h 63"/>
                  <a:gd name="T2" fmla="*/ 0 w 218"/>
                  <a:gd name="T3" fmla="*/ 62 h 63"/>
                  <a:gd name="T4" fmla="*/ 0 w 218"/>
                  <a:gd name="T5" fmla="*/ 62 h 63"/>
                  <a:gd name="T6" fmla="*/ 31 w 218"/>
                  <a:gd name="T7" fmla="*/ 62 h 63"/>
                  <a:gd name="T8" fmla="*/ 31 w 218"/>
                  <a:gd name="T9" fmla="*/ 31 h 63"/>
                  <a:gd name="T10" fmla="*/ 31 w 218"/>
                  <a:gd name="T11" fmla="*/ 0 h 63"/>
                  <a:gd name="T12" fmla="*/ 62 w 218"/>
                  <a:gd name="T13" fmla="*/ 0 h 63"/>
                  <a:gd name="T14" fmla="*/ 124 w 218"/>
                  <a:gd name="T15" fmla="*/ 31 h 63"/>
                  <a:gd name="T16" fmla="*/ 155 w 218"/>
                  <a:gd name="T17" fmla="*/ 31 h 63"/>
                  <a:gd name="T18" fmla="*/ 155 w 218"/>
                  <a:gd name="T19" fmla="*/ 31 h 63"/>
                  <a:gd name="T20" fmla="*/ 155 w 218"/>
                  <a:gd name="T21" fmla="*/ 31 h 63"/>
                  <a:gd name="T22" fmla="*/ 186 w 218"/>
                  <a:gd name="T23" fmla="*/ 0 h 63"/>
                  <a:gd name="T24" fmla="*/ 217 w 218"/>
                  <a:gd name="T25" fmla="*/ 0 h 63"/>
                  <a:gd name="T26" fmla="*/ 217 w 218"/>
                  <a:gd name="T27" fmla="*/ 0 h 63"/>
                  <a:gd name="T28" fmla="*/ 186 w 218"/>
                  <a:gd name="T29" fmla="*/ 0 h 63"/>
                  <a:gd name="T30" fmla="*/ 155 w 218"/>
                  <a:gd name="T31" fmla="*/ 0 h 63"/>
                  <a:gd name="T32" fmla="*/ 155 w 218"/>
                  <a:gd name="T33" fmla="*/ 0 h 63"/>
                  <a:gd name="T34" fmla="*/ 124 w 218"/>
                  <a:gd name="T35" fmla="*/ 0 h 63"/>
                  <a:gd name="T36" fmla="*/ 93 w 218"/>
                  <a:gd name="T37" fmla="*/ 0 h 63"/>
                  <a:gd name="T38" fmla="*/ 93 w 218"/>
                  <a:gd name="T39" fmla="*/ 0 h 63"/>
                  <a:gd name="T40" fmla="*/ 93 w 218"/>
                  <a:gd name="T41" fmla="*/ 0 h 63"/>
                  <a:gd name="T42" fmla="*/ 62 w 218"/>
                  <a:gd name="T43" fmla="*/ 0 h 63"/>
                  <a:gd name="T44" fmla="*/ 31 w 218"/>
                  <a:gd name="T45" fmla="*/ 0 h 63"/>
                  <a:gd name="T46" fmla="*/ 0 w 218"/>
                  <a:gd name="T47" fmla="*/ 0 h 63"/>
                  <a:gd name="T48" fmla="*/ 0 w 218"/>
                  <a:gd name="T49" fmla="*/ 0 h 63"/>
                  <a:gd name="T50" fmla="*/ 0 w 218"/>
                  <a:gd name="T51" fmla="*/ 0 h 63"/>
                  <a:gd name="T52" fmla="*/ 0 w 218"/>
                  <a:gd name="T53" fmla="*/ 31 h 63"/>
                  <a:gd name="T54" fmla="*/ 0 w 218"/>
                  <a:gd name="T55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8" h="63">
                    <a:moveTo>
                      <a:pt x="0" y="62"/>
                    </a:moveTo>
                    <a:lnTo>
                      <a:pt x="0" y="62"/>
                    </a:lnTo>
                    <a:lnTo>
                      <a:pt x="0" y="62"/>
                    </a:lnTo>
                    <a:cubicBezTo>
                      <a:pt x="0" y="62"/>
                      <a:pt x="0" y="62"/>
                      <a:pt x="31" y="62"/>
                    </a:cubicBezTo>
                    <a:cubicBezTo>
                      <a:pt x="31" y="62"/>
                      <a:pt x="31" y="62"/>
                      <a:pt x="31" y="31"/>
                    </a:cubicBezTo>
                    <a:cubicBezTo>
                      <a:pt x="31" y="31"/>
                      <a:pt x="31" y="31"/>
                      <a:pt x="31" y="0"/>
                    </a:cubicBezTo>
                    <a:lnTo>
                      <a:pt x="62" y="0"/>
                    </a:lnTo>
                    <a:cubicBezTo>
                      <a:pt x="62" y="0"/>
                      <a:pt x="93" y="31"/>
                      <a:pt x="124" y="31"/>
                    </a:cubicBezTo>
                    <a:lnTo>
                      <a:pt x="155" y="31"/>
                    </a:lnTo>
                    <a:lnTo>
                      <a:pt x="155" y="31"/>
                    </a:lnTo>
                    <a:lnTo>
                      <a:pt x="155" y="31"/>
                    </a:lnTo>
                    <a:cubicBezTo>
                      <a:pt x="155" y="0"/>
                      <a:pt x="186" y="0"/>
                      <a:pt x="186" y="0"/>
                    </a:cubicBezTo>
                    <a:cubicBezTo>
                      <a:pt x="186" y="0"/>
                      <a:pt x="186" y="0"/>
                      <a:pt x="217" y="0"/>
                    </a:cubicBezTo>
                    <a:lnTo>
                      <a:pt x="217" y="0"/>
                    </a:lnTo>
                    <a:lnTo>
                      <a:pt x="186" y="0"/>
                    </a:lnTo>
                    <a:cubicBezTo>
                      <a:pt x="186" y="0"/>
                      <a:pt x="186" y="0"/>
                      <a:pt x="155" y="0"/>
                    </a:cubicBezTo>
                    <a:lnTo>
                      <a:pt x="155" y="0"/>
                    </a:lnTo>
                    <a:cubicBezTo>
                      <a:pt x="124" y="0"/>
                      <a:pt x="124" y="0"/>
                      <a:pt x="124" y="0"/>
                    </a:cubicBezTo>
                    <a:cubicBezTo>
                      <a:pt x="124" y="0"/>
                      <a:pt x="124" y="0"/>
                      <a:pt x="93" y="0"/>
                    </a:cubicBez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0" y="31"/>
                      <a:pt x="0" y="31"/>
                      <a:pt x="0" y="31"/>
                    </a:cubicBezTo>
                    <a:cubicBezTo>
                      <a:pt x="0" y="62"/>
                      <a:pt x="0" y="62"/>
                      <a:pt x="0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Freeform 200"/>
              <p:cNvSpPr>
                <a:spLocks noChangeArrowheads="1"/>
              </p:cNvSpPr>
              <p:nvPr/>
            </p:nvSpPr>
            <p:spPr bwMode="auto">
              <a:xfrm>
                <a:off x="1325563" y="965200"/>
                <a:ext cx="312737" cy="100013"/>
              </a:xfrm>
              <a:custGeom>
                <a:avLst/>
                <a:gdLst>
                  <a:gd name="T0" fmla="*/ 62 w 869"/>
                  <a:gd name="T1" fmla="*/ 124 h 280"/>
                  <a:gd name="T2" fmla="*/ 186 w 869"/>
                  <a:gd name="T3" fmla="*/ 124 h 280"/>
                  <a:gd name="T4" fmla="*/ 310 w 869"/>
                  <a:gd name="T5" fmla="*/ 124 h 280"/>
                  <a:gd name="T6" fmla="*/ 341 w 869"/>
                  <a:gd name="T7" fmla="*/ 155 h 280"/>
                  <a:gd name="T8" fmla="*/ 280 w 869"/>
                  <a:gd name="T9" fmla="*/ 217 h 280"/>
                  <a:gd name="T10" fmla="*/ 186 w 869"/>
                  <a:gd name="T11" fmla="*/ 186 h 280"/>
                  <a:gd name="T12" fmla="*/ 93 w 869"/>
                  <a:gd name="T13" fmla="*/ 217 h 280"/>
                  <a:gd name="T14" fmla="*/ 156 w 869"/>
                  <a:gd name="T15" fmla="*/ 217 h 280"/>
                  <a:gd name="T16" fmla="*/ 186 w 869"/>
                  <a:gd name="T17" fmla="*/ 217 h 280"/>
                  <a:gd name="T18" fmla="*/ 248 w 869"/>
                  <a:gd name="T19" fmla="*/ 279 h 280"/>
                  <a:gd name="T20" fmla="*/ 248 w 869"/>
                  <a:gd name="T21" fmla="*/ 279 h 280"/>
                  <a:gd name="T22" fmla="*/ 310 w 869"/>
                  <a:gd name="T23" fmla="*/ 279 h 280"/>
                  <a:gd name="T24" fmla="*/ 341 w 869"/>
                  <a:gd name="T25" fmla="*/ 279 h 280"/>
                  <a:gd name="T26" fmla="*/ 404 w 869"/>
                  <a:gd name="T27" fmla="*/ 248 h 280"/>
                  <a:gd name="T28" fmla="*/ 465 w 869"/>
                  <a:gd name="T29" fmla="*/ 248 h 280"/>
                  <a:gd name="T30" fmla="*/ 558 w 869"/>
                  <a:gd name="T31" fmla="*/ 217 h 280"/>
                  <a:gd name="T32" fmla="*/ 620 w 869"/>
                  <a:gd name="T33" fmla="*/ 186 h 280"/>
                  <a:gd name="T34" fmla="*/ 620 w 869"/>
                  <a:gd name="T35" fmla="*/ 217 h 280"/>
                  <a:gd name="T36" fmla="*/ 682 w 869"/>
                  <a:gd name="T37" fmla="*/ 248 h 280"/>
                  <a:gd name="T38" fmla="*/ 806 w 869"/>
                  <a:gd name="T39" fmla="*/ 248 h 280"/>
                  <a:gd name="T40" fmla="*/ 868 w 869"/>
                  <a:gd name="T41" fmla="*/ 186 h 280"/>
                  <a:gd name="T42" fmla="*/ 806 w 869"/>
                  <a:gd name="T43" fmla="*/ 155 h 280"/>
                  <a:gd name="T44" fmla="*/ 775 w 869"/>
                  <a:gd name="T45" fmla="*/ 186 h 280"/>
                  <a:gd name="T46" fmla="*/ 713 w 869"/>
                  <a:gd name="T47" fmla="*/ 155 h 280"/>
                  <a:gd name="T48" fmla="*/ 651 w 869"/>
                  <a:gd name="T49" fmla="*/ 31 h 280"/>
                  <a:gd name="T50" fmla="*/ 589 w 869"/>
                  <a:gd name="T51" fmla="*/ 0 h 280"/>
                  <a:gd name="T52" fmla="*/ 558 w 869"/>
                  <a:gd name="T53" fmla="*/ 31 h 280"/>
                  <a:gd name="T54" fmla="*/ 589 w 869"/>
                  <a:gd name="T55" fmla="*/ 62 h 280"/>
                  <a:gd name="T56" fmla="*/ 528 w 869"/>
                  <a:gd name="T57" fmla="*/ 124 h 280"/>
                  <a:gd name="T58" fmla="*/ 496 w 869"/>
                  <a:gd name="T59" fmla="*/ 93 h 280"/>
                  <a:gd name="T60" fmla="*/ 496 w 869"/>
                  <a:gd name="T61" fmla="*/ 62 h 280"/>
                  <a:gd name="T62" fmla="*/ 465 w 869"/>
                  <a:gd name="T63" fmla="*/ 62 h 280"/>
                  <a:gd name="T64" fmla="*/ 372 w 869"/>
                  <a:gd name="T65" fmla="*/ 62 h 280"/>
                  <a:gd name="T66" fmla="*/ 341 w 869"/>
                  <a:gd name="T67" fmla="*/ 62 h 280"/>
                  <a:gd name="T68" fmla="*/ 310 w 869"/>
                  <a:gd name="T69" fmla="*/ 93 h 280"/>
                  <a:gd name="T70" fmla="*/ 310 w 869"/>
                  <a:gd name="T71" fmla="*/ 62 h 280"/>
                  <a:gd name="T72" fmla="*/ 280 w 869"/>
                  <a:gd name="T73" fmla="*/ 31 h 280"/>
                  <a:gd name="T74" fmla="*/ 248 w 869"/>
                  <a:gd name="T75" fmla="*/ 31 h 280"/>
                  <a:gd name="T76" fmla="*/ 186 w 869"/>
                  <a:gd name="T77" fmla="*/ 62 h 280"/>
                  <a:gd name="T78" fmla="*/ 156 w 869"/>
                  <a:gd name="T79" fmla="*/ 31 h 280"/>
                  <a:gd name="T80" fmla="*/ 156 w 869"/>
                  <a:gd name="T81" fmla="*/ 0 h 280"/>
                  <a:gd name="T82" fmla="*/ 93 w 869"/>
                  <a:gd name="T83" fmla="*/ 0 h 280"/>
                  <a:gd name="T84" fmla="*/ 93 w 869"/>
                  <a:gd name="T85" fmla="*/ 0 h 280"/>
                  <a:gd name="T86" fmla="*/ 32 w 869"/>
                  <a:gd name="T87" fmla="*/ 31 h 280"/>
                  <a:gd name="T88" fmla="*/ 0 w 869"/>
                  <a:gd name="T89" fmla="*/ 62 h 280"/>
                  <a:gd name="T90" fmla="*/ 0 w 869"/>
                  <a:gd name="T91" fmla="*/ 124 h 280"/>
                  <a:gd name="T92" fmla="*/ 0 w 869"/>
                  <a:gd name="T93" fmla="*/ 124 h 280"/>
                  <a:gd name="T94" fmla="*/ 32 w 869"/>
                  <a:gd name="T95" fmla="*/ 124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69" h="280">
                    <a:moveTo>
                      <a:pt x="62" y="124"/>
                    </a:moveTo>
                    <a:lnTo>
                      <a:pt x="62" y="124"/>
                    </a:lnTo>
                    <a:cubicBezTo>
                      <a:pt x="62" y="124"/>
                      <a:pt x="93" y="124"/>
                      <a:pt x="124" y="124"/>
                    </a:cubicBezTo>
                    <a:cubicBezTo>
                      <a:pt x="156" y="124"/>
                      <a:pt x="186" y="124"/>
                      <a:pt x="186" y="124"/>
                    </a:cubicBezTo>
                    <a:cubicBezTo>
                      <a:pt x="186" y="124"/>
                      <a:pt x="217" y="124"/>
                      <a:pt x="248" y="124"/>
                    </a:cubicBezTo>
                    <a:cubicBezTo>
                      <a:pt x="280" y="124"/>
                      <a:pt x="310" y="124"/>
                      <a:pt x="310" y="124"/>
                    </a:cubicBezTo>
                    <a:cubicBezTo>
                      <a:pt x="310" y="124"/>
                      <a:pt x="310" y="124"/>
                      <a:pt x="341" y="124"/>
                    </a:cubicBezTo>
                    <a:lnTo>
                      <a:pt x="341" y="155"/>
                    </a:lnTo>
                    <a:cubicBezTo>
                      <a:pt x="341" y="186"/>
                      <a:pt x="341" y="186"/>
                      <a:pt x="310" y="186"/>
                    </a:cubicBezTo>
                    <a:cubicBezTo>
                      <a:pt x="310" y="217"/>
                      <a:pt x="280" y="217"/>
                      <a:pt x="280" y="217"/>
                    </a:cubicBezTo>
                    <a:cubicBezTo>
                      <a:pt x="248" y="217"/>
                      <a:pt x="248" y="217"/>
                      <a:pt x="217" y="217"/>
                    </a:cubicBezTo>
                    <a:cubicBezTo>
                      <a:pt x="217" y="186"/>
                      <a:pt x="217" y="186"/>
                      <a:pt x="186" y="186"/>
                    </a:cubicBezTo>
                    <a:lnTo>
                      <a:pt x="186" y="186"/>
                    </a:lnTo>
                    <a:cubicBezTo>
                      <a:pt x="156" y="186"/>
                      <a:pt x="124" y="217"/>
                      <a:pt x="93" y="217"/>
                    </a:cubicBezTo>
                    <a:lnTo>
                      <a:pt x="93" y="217"/>
                    </a:lnTo>
                    <a:cubicBezTo>
                      <a:pt x="124" y="217"/>
                      <a:pt x="156" y="217"/>
                      <a:pt x="156" y="217"/>
                    </a:cubicBezTo>
                    <a:lnTo>
                      <a:pt x="186" y="217"/>
                    </a:lnTo>
                    <a:lnTo>
                      <a:pt x="186" y="217"/>
                    </a:lnTo>
                    <a:cubicBezTo>
                      <a:pt x="217" y="217"/>
                      <a:pt x="217" y="248"/>
                      <a:pt x="248" y="248"/>
                    </a:cubicBezTo>
                    <a:cubicBezTo>
                      <a:pt x="248" y="248"/>
                      <a:pt x="248" y="248"/>
                      <a:pt x="248" y="279"/>
                    </a:cubicBezTo>
                    <a:lnTo>
                      <a:pt x="248" y="279"/>
                    </a:lnTo>
                    <a:lnTo>
                      <a:pt x="248" y="279"/>
                    </a:lnTo>
                    <a:lnTo>
                      <a:pt x="248" y="279"/>
                    </a:lnTo>
                    <a:cubicBezTo>
                      <a:pt x="280" y="279"/>
                      <a:pt x="280" y="279"/>
                      <a:pt x="310" y="279"/>
                    </a:cubicBezTo>
                    <a:cubicBezTo>
                      <a:pt x="310" y="279"/>
                      <a:pt x="310" y="279"/>
                      <a:pt x="341" y="279"/>
                    </a:cubicBezTo>
                    <a:lnTo>
                      <a:pt x="341" y="279"/>
                    </a:lnTo>
                    <a:lnTo>
                      <a:pt x="341" y="279"/>
                    </a:lnTo>
                    <a:cubicBezTo>
                      <a:pt x="372" y="279"/>
                      <a:pt x="372" y="248"/>
                      <a:pt x="404" y="248"/>
                    </a:cubicBezTo>
                    <a:cubicBezTo>
                      <a:pt x="434" y="248"/>
                      <a:pt x="434" y="248"/>
                      <a:pt x="465" y="248"/>
                    </a:cubicBezTo>
                    <a:lnTo>
                      <a:pt x="465" y="248"/>
                    </a:lnTo>
                    <a:cubicBezTo>
                      <a:pt x="465" y="248"/>
                      <a:pt x="496" y="217"/>
                      <a:pt x="528" y="217"/>
                    </a:cubicBezTo>
                    <a:cubicBezTo>
                      <a:pt x="528" y="217"/>
                      <a:pt x="528" y="217"/>
                      <a:pt x="558" y="217"/>
                    </a:cubicBezTo>
                    <a:cubicBezTo>
                      <a:pt x="558" y="217"/>
                      <a:pt x="558" y="217"/>
                      <a:pt x="589" y="217"/>
                    </a:cubicBezTo>
                    <a:cubicBezTo>
                      <a:pt x="620" y="186"/>
                      <a:pt x="620" y="186"/>
                      <a:pt x="620" y="186"/>
                    </a:cubicBezTo>
                    <a:cubicBezTo>
                      <a:pt x="620" y="217"/>
                      <a:pt x="620" y="217"/>
                      <a:pt x="620" y="217"/>
                    </a:cubicBezTo>
                    <a:lnTo>
                      <a:pt x="620" y="217"/>
                    </a:lnTo>
                    <a:lnTo>
                      <a:pt x="620" y="217"/>
                    </a:lnTo>
                    <a:cubicBezTo>
                      <a:pt x="651" y="217"/>
                      <a:pt x="682" y="217"/>
                      <a:pt x="682" y="248"/>
                    </a:cubicBezTo>
                    <a:cubicBezTo>
                      <a:pt x="682" y="248"/>
                      <a:pt x="713" y="248"/>
                      <a:pt x="775" y="248"/>
                    </a:cubicBezTo>
                    <a:lnTo>
                      <a:pt x="806" y="248"/>
                    </a:lnTo>
                    <a:cubicBezTo>
                      <a:pt x="837" y="217"/>
                      <a:pt x="868" y="217"/>
                      <a:pt x="868" y="186"/>
                    </a:cubicBezTo>
                    <a:lnTo>
                      <a:pt x="868" y="186"/>
                    </a:lnTo>
                    <a:lnTo>
                      <a:pt x="806" y="155"/>
                    </a:lnTo>
                    <a:lnTo>
                      <a:pt x="806" y="155"/>
                    </a:lnTo>
                    <a:lnTo>
                      <a:pt x="806" y="155"/>
                    </a:lnTo>
                    <a:cubicBezTo>
                      <a:pt x="775" y="186"/>
                      <a:pt x="775" y="186"/>
                      <a:pt x="775" y="186"/>
                    </a:cubicBezTo>
                    <a:cubicBezTo>
                      <a:pt x="744" y="186"/>
                      <a:pt x="744" y="155"/>
                      <a:pt x="713" y="155"/>
                    </a:cubicBezTo>
                    <a:lnTo>
                      <a:pt x="713" y="155"/>
                    </a:lnTo>
                    <a:lnTo>
                      <a:pt x="713" y="155"/>
                    </a:lnTo>
                    <a:cubicBezTo>
                      <a:pt x="713" y="124"/>
                      <a:pt x="651" y="62"/>
                      <a:pt x="651" y="31"/>
                    </a:cubicBezTo>
                    <a:lnTo>
                      <a:pt x="620" y="0"/>
                    </a:lnTo>
                    <a:lnTo>
                      <a:pt x="589" y="0"/>
                    </a:lnTo>
                    <a:lnTo>
                      <a:pt x="558" y="0"/>
                    </a:lnTo>
                    <a:lnTo>
                      <a:pt x="558" y="31"/>
                    </a:lnTo>
                    <a:cubicBezTo>
                      <a:pt x="558" y="31"/>
                      <a:pt x="558" y="31"/>
                      <a:pt x="558" y="62"/>
                    </a:cubicBezTo>
                    <a:lnTo>
                      <a:pt x="589" y="62"/>
                    </a:lnTo>
                    <a:cubicBezTo>
                      <a:pt x="589" y="93"/>
                      <a:pt x="589" y="93"/>
                      <a:pt x="589" y="93"/>
                    </a:cubicBezTo>
                    <a:cubicBezTo>
                      <a:pt x="558" y="124"/>
                      <a:pt x="558" y="124"/>
                      <a:pt x="528" y="124"/>
                    </a:cubicBezTo>
                    <a:lnTo>
                      <a:pt x="528" y="124"/>
                    </a:lnTo>
                    <a:cubicBezTo>
                      <a:pt x="528" y="124"/>
                      <a:pt x="496" y="124"/>
                      <a:pt x="496" y="93"/>
                    </a:cubicBezTo>
                    <a:lnTo>
                      <a:pt x="496" y="62"/>
                    </a:lnTo>
                    <a:lnTo>
                      <a:pt x="496" y="62"/>
                    </a:lnTo>
                    <a:cubicBezTo>
                      <a:pt x="496" y="62"/>
                      <a:pt x="496" y="62"/>
                      <a:pt x="465" y="62"/>
                    </a:cubicBezTo>
                    <a:lnTo>
                      <a:pt x="465" y="62"/>
                    </a:lnTo>
                    <a:cubicBezTo>
                      <a:pt x="465" y="62"/>
                      <a:pt x="465" y="62"/>
                      <a:pt x="404" y="62"/>
                    </a:cubicBezTo>
                    <a:cubicBezTo>
                      <a:pt x="372" y="62"/>
                      <a:pt x="372" y="62"/>
                      <a:pt x="372" y="62"/>
                    </a:cubicBezTo>
                    <a:lnTo>
                      <a:pt x="372" y="62"/>
                    </a:lnTo>
                    <a:cubicBezTo>
                      <a:pt x="372" y="62"/>
                      <a:pt x="372" y="62"/>
                      <a:pt x="341" y="62"/>
                    </a:cubicBezTo>
                    <a:lnTo>
                      <a:pt x="341" y="62"/>
                    </a:lnTo>
                    <a:cubicBezTo>
                      <a:pt x="341" y="62"/>
                      <a:pt x="341" y="93"/>
                      <a:pt x="310" y="93"/>
                    </a:cubicBezTo>
                    <a:lnTo>
                      <a:pt x="310" y="93"/>
                    </a:lnTo>
                    <a:lnTo>
                      <a:pt x="310" y="62"/>
                    </a:lnTo>
                    <a:lnTo>
                      <a:pt x="310" y="31"/>
                    </a:lnTo>
                    <a:cubicBezTo>
                      <a:pt x="280" y="31"/>
                      <a:pt x="280" y="31"/>
                      <a:pt x="280" y="31"/>
                    </a:cubicBezTo>
                    <a:lnTo>
                      <a:pt x="280" y="31"/>
                    </a:lnTo>
                    <a:cubicBezTo>
                      <a:pt x="248" y="31"/>
                      <a:pt x="248" y="31"/>
                      <a:pt x="248" y="31"/>
                    </a:cubicBezTo>
                    <a:cubicBezTo>
                      <a:pt x="217" y="31"/>
                      <a:pt x="217" y="31"/>
                      <a:pt x="217" y="62"/>
                    </a:cubicBezTo>
                    <a:lnTo>
                      <a:pt x="186" y="62"/>
                    </a:lnTo>
                    <a:cubicBezTo>
                      <a:pt x="156" y="62"/>
                      <a:pt x="156" y="62"/>
                      <a:pt x="156" y="62"/>
                    </a:cubicBezTo>
                    <a:cubicBezTo>
                      <a:pt x="156" y="31"/>
                      <a:pt x="156" y="31"/>
                      <a:pt x="156" y="31"/>
                    </a:cubicBezTo>
                    <a:lnTo>
                      <a:pt x="156" y="31"/>
                    </a:lnTo>
                    <a:lnTo>
                      <a:pt x="156" y="0"/>
                    </a:lnTo>
                    <a:cubicBezTo>
                      <a:pt x="124" y="0"/>
                      <a:pt x="124" y="0"/>
                      <a:pt x="124" y="0"/>
                    </a:cubicBez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31"/>
                      <a:pt x="62" y="31"/>
                      <a:pt x="62" y="31"/>
                    </a:cubicBezTo>
                    <a:cubicBezTo>
                      <a:pt x="62" y="31"/>
                      <a:pt x="62" y="31"/>
                      <a:pt x="32" y="31"/>
                    </a:cubicBezTo>
                    <a:cubicBezTo>
                      <a:pt x="32" y="31"/>
                      <a:pt x="32" y="31"/>
                      <a:pt x="0" y="31"/>
                    </a:cubicBezTo>
                    <a:lnTo>
                      <a:pt x="0" y="62"/>
                    </a:lnTo>
                    <a:lnTo>
                      <a:pt x="32" y="62"/>
                    </a:lnTo>
                    <a:cubicBezTo>
                      <a:pt x="32" y="93"/>
                      <a:pt x="32" y="124"/>
                      <a:pt x="0" y="124"/>
                    </a:cubicBezTo>
                    <a:lnTo>
                      <a:pt x="0" y="124"/>
                    </a:lnTo>
                    <a:lnTo>
                      <a:pt x="0" y="124"/>
                    </a:lnTo>
                    <a:lnTo>
                      <a:pt x="32" y="124"/>
                    </a:lnTo>
                    <a:lnTo>
                      <a:pt x="32" y="124"/>
                    </a:lnTo>
                    <a:lnTo>
                      <a:pt x="62" y="12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Freeform 201"/>
              <p:cNvSpPr>
                <a:spLocks noChangeArrowheads="1"/>
              </p:cNvSpPr>
              <p:nvPr/>
            </p:nvSpPr>
            <p:spPr bwMode="auto">
              <a:xfrm>
                <a:off x="1660525" y="954088"/>
                <a:ext cx="66675" cy="44450"/>
              </a:xfrm>
              <a:custGeom>
                <a:avLst/>
                <a:gdLst>
                  <a:gd name="T0" fmla="*/ 155 w 187"/>
                  <a:gd name="T1" fmla="*/ 62 h 125"/>
                  <a:gd name="T2" fmla="*/ 155 w 187"/>
                  <a:gd name="T3" fmla="*/ 62 h 125"/>
                  <a:gd name="T4" fmla="*/ 124 w 187"/>
                  <a:gd name="T5" fmla="*/ 62 h 125"/>
                  <a:gd name="T6" fmla="*/ 93 w 187"/>
                  <a:gd name="T7" fmla="*/ 31 h 125"/>
                  <a:gd name="T8" fmla="*/ 93 w 187"/>
                  <a:gd name="T9" fmla="*/ 0 h 125"/>
                  <a:gd name="T10" fmla="*/ 93 w 187"/>
                  <a:gd name="T11" fmla="*/ 0 h 125"/>
                  <a:gd name="T12" fmla="*/ 62 w 187"/>
                  <a:gd name="T13" fmla="*/ 0 h 125"/>
                  <a:gd name="T14" fmla="*/ 62 w 187"/>
                  <a:gd name="T15" fmla="*/ 0 h 125"/>
                  <a:gd name="T16" fmla="*/ 0 w 187"/>
                  <a:gd name="T17" fmla="*/ 62 h 125"/>
                  <a:gd name="T18" fmla="*/ 31 w 187"/>
                  <a:gd name="T19" fmla="*/ 62 h 125"/>
                  <a:gd name="T20" fmla="*/ 62 w 187"/>
                  <a:gd name="T21" fmla="*/ 93 h 125"/>
                  <a:gd name="T22" fmla="*/ 93 w 187"/>
                  <a:gd name="T23" fmla="*/ 124 h 125"/>
                  <a:gd name="T24" fmla="*/ 93 w 187"/>
                  <a:gd name="T25" fmla="*/ 124 h 125"/>
                  <a:gd name="T26" fmla="*/ 93 w 187"/>
                  <a:gd name="T27" fmla="*/ 62 h 125"/>
                  <a:gd name="T28" fmla="*/ 155 w 187"/>
                  <a:gd name="T29" fmla="*/ 93 h 125"/>
                  <a:gd name="T30" fmla="*/ 186 w 187"/>
                  <a:gd name="T31" fmla="*/ 93 h 125"/>
                  <a:gd name="T32" fmla="*/ 186 w 187"/>
                  <a:gd name="T33" fmla="*/ 93 h 125"/>
                  <a:gd name="T34" fmla="*/ 186 w 187"/>
                  <a:gd name="T35" fmla="*/ 93 h 125"/>
                  <a:gd name="T36" fmla="*/ 155 w 187"/>
                  <a:gd name="T37" fmla="*/ 6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7" h="125">
                    <a:moveTo>
                      <a:pt x="155" y="62"/>
                    </a:moveTo>
                    <a:lnTo>
                      <a:pt x="155" y="62"/>
                    </a:lnTo>
                    <a:cubicBezTo>
                      <a:pt x="155" y="62"/>
                      <a:pt x="155" y="62"/>
                      <a:pt x="124" y="62"/>
                    </a:cubicBezTo>
                    <a:cubicBezTo>
                      <a:pt x="124" y="62"/>
                      <a:pt x="93" y="62"/>
                      <a:pt x="93" y="31"/>
                    </a:cubicBez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62" y="0"/>
                    </a:lnTo>
                    <a:cubicBezTo>
                      <a:pt x="62" y="31"/>
                      <a:pt x="31" y="62"/>
                      <a:pt x="0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62" y="93"/>
                    </a:cubicBezTo>
                    <a:cubicBezTo>
                      <a:pt x="62" y="93"/>
                      <a:pt x="93" y="93"/>
                      <a:pt x="93" y="124"/>
                    </a:cubicBezTo>
                    <a:lnTo>
                      <a:pt x="93" y="124"/>
                    </a:lnTo>
                    <a:cubicBezTo>
                      <a:pt x="93" y="62"/>
                      <a:pt x="93" y="62"/>
                      <a:pt x="93" y="62"/>
                    </a:cubicBezTo>
                    <a:cubicBezTo>
                      <a:pt x="155" y="93"/>
                      <a:pt x="155" y="93"/>
                      <a:pt x="155" y="93"/>
                    </a:cubicBezTo>
                    <a:cubicBezTo>
                      <a:pt x="155" y="93"/>
                      <a:pt x="155" y="93"/>
                      <a:pt x="186" y="93"/>
                    </a:cubicBezTo>
                    <a:lnTo>
                      <a:pt x="186" y="93"/>
                    </a:lnTo>
                    <a:lnTo>
                      <a:pt x="186" y="93"/>
                    </a:lnTo>
                    <a:cubicBezTo>
                      <a:pt x="186" y="93"/>
                      <a:pt x="186" y="93"/>
                      <a:pt x="155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Freeform 202"/>
              <p:cNvSpPr>
                <a:spLocks noChangeArrowheads="1"/>
              </p:cNvSpPr>
              <p:nvPr/>
            </p:nvSpPr>
            <p:spPr bwMode="auto">
              <a:xfrm>
                <a:off x="1973263" y="909638"/>
                <a:ext cx="88900" cy="11112"/>
              </a:xfrm>
              <a:custGeom>
                <a:avLst/>
                <a:gdLst>
                  <a:gd name="T0" fmla="*/ 186 w 249"/>
                  <a:gd name="T1" fmla="*/ 0 h 32"/>
                  <a:gd name="T2" fmla="*/ 186 w 249"/>
                  <a:gd name="T3" fmla="*/ 0 h 32"/>
                  <a:gd name="T4" fmla="*/ 155 w 249"/>
                  <a:gd name="T5" fmla="*/ 0 h 32"/>
                  <a:gd name="T6" fmla="*/ 155 w 249"/>
                  <a:gd name="T7" fmla="*/ 0 h 32"/>
                  <a:gd name="T8" fmla="*/ 124 w 249"/>
                  <a:gd name="T9" fmla="*/ 0 h 32"/>
                  <a:gd name="T10" fmla="*/ 93 w 249"/>
                  <a:gd name="T11" fmla="*/ 0 h 32"/>
                  <a:gd name="T12" fmla="*/ 62 w 249"/>
                  <a:gd name="T13" fmla="*/ 0 h 32"/>
                  <a:gd name="T14" fmla="*/ 62 w 249"/>
                  <a:gd name="T15" fmla="*/ 0 h 32"/>
                  <a:gd name="T16" fmla="*/ 62 w 249"/>
                  <a:gd name="T17" fmla="*/ 0 h 32"/>
                  <a:gd name="T18" fmla="*/ 0 w 249"/>
                  <a:gd name="T19" fmla="*/ 31 h 32"/>
                  <a:gd name="T20" fmla="*/ 31 w 249"/>
                  <a:gd name="T21" fmla="*/ 31 h 32"/>
                  <a:gd name="T22" fmla="*/ 31 w 249"/>
                  <a:gd name="T23" fmla="*/ 31 h 32"/>
                  <a:gd name="T24" fmla="*/ 62 w 249"/>
                  <a:gd name="T25" fmla="*/ 0 h 32"/>
                  <a:gd name="T26" fmla="*/ 93 w 249"/>
                  <a:gd name="T27" fmla="*/ 0 h 32"/>
                  <a:gd name="T28" fmla="*/ 93 w 249"/>
                  <a:gd name="T29" fmla="*/ 0 h 32"/>
                  <a:gd name="T30" fmla="*/ 124 w 249"/>
                  <a:gd name="T31" fmla="*/ 31 h 32"/>
                  <a:gd name="T32" fmla="*/ 186 w 249"/>
                  <a:gd name="T33" fmla="*/ 31 h 32"/>
                  <a:gd name="T34" fmla="*/ 186 w 249"/>
                  <a:gd name="T35" fmla="*/ 31 h 32"/>
                  <a:gd name="T36" fmla="*/ 186 w 249"/>
                  <a:gd name="T37" fmla="*/ 31 h 32"/>
                  <a:gd name="T38" fmla="*/ 217 w 249"/>
                  <a:gd name="T39" fmla="*/ 31 h 32"/>
                  <a:gd name="T40" fmla="*/ 217 w 249"/>
                  <a:gd name="T41" fmla="*/ 31 h 32"/>
                  <a:gd name="T42" fmla="*/ 248 w 249"/>
                  <a:gd name="T43" fmla="*/ 31 h 32"/>
                  <a:gd name="T44" fmla="*/ 248 w 249"/>
                  <a:gd name="T45" fmla="*/ 31 h 32"/>
                  <a:gd name="T46" fmla="*/ 248 w 249"/>
                  <a:gd name="T47" fmla="*/ 0 h 32"/>
                  <a:gd name="T48" fmla="*/ 217 w 249"/>
                  <a:gd name="T49" fmla="*/ 0 h 32"/>
                  <a:gd name="T50" fmla="*/ 186 w 249"/>
                  <a:gd name="T5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9" h="32">
                    <a:moveTo>
                      <a:pt x="186" y="0"/>
                    </a:moveTo>
                    <a:lnTo>
                      <a:pt x="186" y="0"/>
                    </a:lnTo>
                    <a:cubicBezTo>
                      <a:pt x="186" y="0"/>
                      <a:pt x="186" y="0"/>
                      <a:pt x="155" y="0"/>
                    </a:cubicBezTo>
                    <a:lnTo>
                      <a:pt x="155" y="0"/>
                    </a:lnTo>
                    <a:cubicBezTo>
                      <a:pt x="124" y="0"/>
                      <a:pt x="124" y="0"/>
                      <a:pt x="124" y="0"/>
                    </a:cubicBezTo>
                    <a:cubicBezTo>
                      <a:pt x="93" y="0"/>
                      <a:pt x="93" y="0"/>
                      <a:pt x="93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62" y="0"/>
                    </a:lnTo>
                    <a:cubicBezTo>
                      <a:pt x="31" y="0"/>
                      <a:pt x="31" y="31"/>
                      <a:pt x="0" y="31"/>
                    </a:cubicBezTo>
                    <a:cubicBezTo>
                      <a:pt x="0" y="31"/>
                      <a:pt x="0" y="31"/>
                      <a:pt x="31" y="31"/>
                    </a:cubicBezTo>
                    <a:lnTo>
                      <a:pt x="31" y="31"/>
                    </a:lnTo>
                    <a:cubicBezTo>
                      <a:pt x="31" y="31"/>
                      <a:pt x="62" y="31"/>
                      <a:pt x="62" y="0"/>
                    </a:cubicBezTo>
                    <a:cubicBezTo>
                      <a:pt x="93" y="0"/>
                      <a:pt x="93" y="0"/>
                      <a:pt x="93" y="0"/>
                    </a:cubicBezTo>
                    <a:lnTo>
                      <a:pt x="93" y="0"/>
                    </a:lnTo>
                    <a:cubicBezTo>
                      <a:pt x="93" y="31"/>
                      <a:pt x="124" y="31"/>
                      <a:pt x="124" y="31"/>
                    </a:cubicBezTo>
                    <a:cubicBezTo>
                      <a:pt x="155" y="31"/>
                      <a:pt x="155" y="31"/>
                      <a:pt x="186" y="31"/>
                    </a:cubicBezTo>
                    <a:lnTo>
                      <a:pt x="186" y="31"/>
                    </a:lnTo>
                    <a:lnTo>
                      <a:pt x="186" y="31"/>
                    </a:lnTo>
                    <a:cubicBezTo>
                      <a:pt x="186" y="31"/>
                      <a:pt x="186" y="31"/>
                      <a:pt x="217" y="31"/>
                    </a:cubicBezTo>
                    <a:lnTo>
                      <a:pt x="217" y="31"/>
                    </a:lnTo>
                    <a:cubicBezTo>
                      <a:pt x="248" y="31"/>
                      <a:pt x="248" y="31"/>
                      <a:pt x="248" y="31"/>
                    </a:cubicBezTo>
                    <a:lnTo>
                      <a:pt x="248" y="31"/>
                    </a:lnTo>
                    <a:cubicBezTo>
                      <a:pt x="248" y="0"/>
                      <a:pt x="248" y="0"/>
                      <a:pt x="248" y="0"/>
                    </a:cubicBezTo>
                    <a:lnTo>
                      <a:pt x="217" y="0"/>
                    </a:lnTo>
                    <a:lnTo>
                      <a:pt x="186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Freeform 203"/>
              <p:cNvSpPr>
                <a:spLocks noChangeArrowheads="1"/>
              </p:cNvSpPr>
              <p:nvPr/>
            </p:nvSpPr>
            <p:spPr bwMode="auto">
              <a:xfrm>
                <a:off x="1951038" y="920750"/>
                <a:ext cx="11112" cy="1588"/>
              </a:xfrm>
              <a:custGeom>
                <a:avLst/>
                <a:gdLst>
                  <a:gd name="T0" fmla="*/ 0 w 32"/>
                  <a:gd name="T1" fmla="*/ 0 h 1"/>
                  <a:gd name="T2" fmla="*/ 0 w 32"/>
                  <a:gd name="T3" fmla="*/ 0 h 1"/>
                  <a:gd name="T4" fmla="*/ 31 w 32"/>
                  <a:gd name="T5" fmla="*/ 0 h 1"/>
                  <a:gd name="T6" fmla="*/ 31 w 32"/>
                  <a:gd name="T7" fmla="*/ 0 h 1"/>
                  <a:gd name="T8" fmla="*/ 31 w 32"/>
                  <a:gd name="T9" fmla="*/ 0 h 1"/>
                  <a:gd name="T10" fmla="*/ 0 w 3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">
                    <a:moveTo>
                      <a:pt x="0" y="0"/>
                    </a:moveTo>
                    <a:lnTo>
                      <a:pt x="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Freeform 204"/>
              <p:cNvSpPr>
                <a:spLocks noChangeArrowheads="1"/>
              </p:cNvSpPr>
              <p:nvPr/>
            </p:nvSpPr>
            <p:spPr bwMode="auto">
              <a:xfrm>
                <a:off x="1827213" y="887413"/>
                <a:ext cx="66675" cy="33337"/>
              </a:xfrm>
              <a:custGeom>
                <a:avLst/>
                <a:gdLst>
                  <a:gd name="T0" fmla="*/ 155 w 187"/>
                  <a:gd name="T1" fmla="*/ 31 h 94"/>
                  <a:gd name="T2" fmla="*/ 155 w 187"/>
                  <a:gd name="T3" fmla="*/ 31 h 94"/>
                  <a:gd name="T4" fmla="*/ 124 w 187"/>
                  <a:gd name="T5" fmla="*/ 31 h 94"/>
                  <a:gd name="T6" fmla="*/ 124 w 187"/>
                  <a:gd name="T7" fmla="*/ 31 h 94"/>
                  <a:gd name="T8" fmla="*/ 93 w 187"/>
                  <a:gd name="T9" fmla="*/ 31 h 94"/>
                  <a:gd name="T10" fmla="*/ 62 w 187"/>
                  <a:gd name="T11" fmla="*/ 31 h 94"/>
                  <a:gd name="T12" fmla="*/ 31 w 187"/>
                  <a:gd name="T13" fmla="*/ 31 h 94"/>
                  <a:gd name="T14" fmla="*/ 0 w 187"/>
                  <a:gd name="T15" fmla="*/ 0 h 94"/>
                  <a:gd name="T16" fmla="*/ 31 w 187"/>
                  <a:gd name="T17" fmla="*/ 62 h 94"/>
                  <a:gd name="T18" fmla="*/ 62 w 187"/>
                  <a:gd name="T19" fmla="*/ 93 h 94"/>
                  <a:gd name="T20" fmla="*/ 62 w 187"/>
                  <a:gd name="T21" fmla="*/ 93 h 94"/>
                  <a:gd name="T22" fmla="*/ 62 w 187"/>
                  <a:gd name="T23" fmla="*/ 93 h 94"/>
                  <a:gd name="T24" fmla="*/ 62 w 187"/>
                  <a:gd name="T25" fmla="*/ 93 h 94"/>
                  <a:gd name="T26" fmla="*/ 93 w 187"/>
                  <a:gd name="T27" fmla="*/ 93 h 94"/>
                  <a:gd name="T28" fmla="*/ 93 w 187"/>
                  <a:gd name="T29" fmla="*/ 93 h 94"/>
                  <a:gd name="T30" fmla="*/ 124 w 187"/>
                  <a:gd name="T31" fmla="*/ 93 h 94"/>
                  <a:gd name="T32" fmla="*/ 186 w 187"/>
                  <a:gd name="T33" fmla="*/ 93 h 94"/>
                  <a:gd name="T34" fmla="*/ 186 w 187"/>
                  <a:gd name="T35" fmla="*/ 93 h 94"/>
                  <a:gd name="T36" fmla="*/ 155 w 187"/>
                  <a:gd name="T37" fmla="*/ 3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7" h="94">
                    <a:moveTo>
                      <a:pt x="155" y="31"/>
                    </a:moveTo>
                    <a:lnTo>
                      <a:pt x="155" y="31"/>
                    </a:lnTo>
                    <a:lnTo>
                      <a:pt x="124" y="31"/>
                    </a:lnTo>
                    <a:lnTo>
                      <a:pt x="124" y="31"/>
                    </a:lnTo>
                    <a:cubicBezTo>
                      <a:pt x="124" y="31"/>
                      <a:pt x="124" y="31"/>
                      <a:pt x="93" y="31"/>
                    </a:cubicBezTo>
                    <a:lnTo>
                      <a:pt x="62" y="31"/>
                    </a:lnTo>
                    <a:lnTo>
                      <a:pt x="31" y="31"/>
                    </a:lnTo>
                    <a:cubicBezTo>
                      <a:pt x="31" y="0"/>
                      <a:pt x="31" y="0"/>
                      <a:pt x="0" y="0"/>
                    </a:cubicBezTo>
                    <a:cubicBezTo>
                      <a:pt x="31" y="31"/>
                      <a:pt x="31" y="62"/>
                      <a:pt x="31" y="62"/>
                    </a:cubicBezTo>
                    <a:cubicBezTo>
                      <a:pt x="31" y="62"/>
                      <a:pt x="31" y="93"/>
                      <a:pt x="62" y="93"/>
                    </a:cubicBezTo>
                    <a:lnTo>
                      <a:pt x="62" y="93"/>
                    </a:lnTo>
                    <a:lnTo>
                      <a:pt x="62" y="93"/>
                    </a:lnTo>
                    <a:lnTo>
                      <a:pt x="62" y="93"/>
                    </a:lnTo>
                    <a:cubicBezTo>
                      <a:pt x="93" y="93"/>
                      <a:pt x="93" y="93"/>
                      <a:pt x="93" y="93"/>
                    </a:cubicBezTo>
                    <a:lnTo>
                      <a:pt x="93" y="93"/>
                    </a:lnTo>
                    <a:lnTo>
                      <a:pt x="124" y="93"/>
                    </a:lnTo>
                    <a:cubicBezTo>
                      <a:pt x="124" y="93"/>
                      <a:pt x="155" y="93"/>
                      <a:pt x="186" y="93"/>
                    </a:cubicBezTo>
                    <a:lnTo>
                      <a:pt x="186" y="93"/>
                    </a:lnTo>
                    <a:cubicBezTo>
                      <a:pt x="155" y="62"/>
                      <a:pt x="155" y="62"/>
                      <a:pt x="155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Freeform 205"/>
              <p:cNvSpPr>
                <a:spLocks noChangeArrowheads="1"/>
              </p:cNvSpPr>
              <p:nvPr/>
            </p:nvSpPr>
            <p:spPr bwMode="auto">
              <a:xfrm>
                <a:off x="1962150" y="909638"/>
                <a:ext cx="1588" cy="11112"/>
              </a:xfrm>
              <a:custGeom>
                <a:avLst/>
                <a:gdLst>
                  <a:gd name="T0" fmla="*/ 0 w 1"/>
                  <a:gd name="T1" fmla="*/ 0 h 32"/>
                  <a:gd name="T2" fmla="*/ 0 w 1"/>
                  <a:gd name="T3" fmla="*/ 0 h 32"/>
                  <a:gd name="T4" fmla="*/ 0 w 1"/>
                  <a:gd name="T5" fmla="*/ 31 h 32"/>
                  <a:gd name="T6" fmla="*/ 0 w 1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2">
                    <a:moveTo>
                      <a:pt x="0" y="0"/>
                    </a:moveTo>
                    <a:lnTo>
                      <a:pt x="0" y="0"/>
                    </a:lnTo>
                    <a:lnTo>
                      <a:pt x="0" y="31"/>
                    </a:lnTo>
                    <a:cubicBezTo>
                      <a:pt x="0" y="31"/>
                      <a:pt x="0" y="3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Freeform 206"/>
              <p:cNvSpPr>
                <a:spLocks noChangeArrowheads="1"/>
              </p:cNvSpPr>
              <p:nvPr/>
            </p:nvSpPr>
            <p:spPr bwMode="auto">
              <a:xfrm>
                <a:off x="1906588" y="909638"/>
                <a:ext cx="33337" cy="11112"/>
              </a:xfrm>
              <a:custGeom>
                <a:avLst/>
                <a:gdLst>
                  <a:gd name="T0" fmla="*/ 62 w 94"/>
                  <a:gd name="T1" fmla="*/ 31 h 32"/>
                  <a:gd name="T2" fmla="*/ 62 w 94"/>
                  <a:gd name="T3" fmla="*/ 31 h 32"/>
                  <a:gd name="T4" fmla="*/ 62 w 94"/>
                  <a:gd name="T5" fmla="*/ 0 h 32"/>
                  <a:gd name="T6" fmla="*/ 62 w 94"/>
                  <a:gd name="T7" fmla="*/ 31 h 32"/>
                  <a:gd name="T8" fmla="*/ 31 w 94"/>
                  <a:gd name="T9" fmla="*/ 0 h 32"/>
                  <a:gd name="T10" fmla="*/ 31 w 94"/>
                  <a:gd name="T11" fmla="*/ 0 h 32"/>
                  <a:gd name="T12" fmla="*/ 31 w 94"/>
                  <a:gd name="T13" fmla="*/ 0 h 32"/>
                  <a:gd name="T14" fmla="*/ 31 w 94"/>
                  <a:gd name="T15" fmla="*/ 0 h 32"/>
                  <a:gd name="T16" fmla="*/ 0 w 94"/>
                  <a:gd name="T17" fmla="*/ 31 h 32"/>
                  <a:gd name="T18" fmla="*/ 0 w 94"/>
                  <a:gd name="T19" fmla="*/ 31 h 32"/>
                  <a:gd name="T20" fmla="*/ 62 w 94"/>
                  <a:gd name="T21" fmla="*/ 31 h 32"/>
                  <a:gd name="T22" fmla="*/ 62 w 94"/>
                  <a:gd name="T23" fmla="*/ 31 h 32"/>
                  <a:gd name="T24" fmla="*/ 93 w 94"/>
                  <a:gd name="T25" fmla="*/ 31 h 32"/>
                  <a:gd name="T26" fmla="*/ 93 w 94"/>
                  <a:gd name="T27" fmla="*/ 31 h 32"/>
                  <a:gd name="T28" fmla="*/ 93 w 94"/>
                  <a:gd name="T29" fmla="*/ 31 h 32"/>
                  <a:gd name="T30" fmla="*/ 62 w 94"/>
                  <a:gd name="T31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32">
                    <a:moveTo>
                      <a:pt x="62" y="31"/>
                    </a:moveTo>
                    <a:lnTo>
                      <a:pt x="62" y="31"/>
                    </a:lnTo>
                    <a:lnTo>
                      <a:pt x="62" y="0"/>
                    </a:lnTo>
                    <a:cubicBezTo>
                      <a:pt x="62" y="31"/>
                      <a:pt x="62" y="31"/>
                      <a:pt x="62" y="31"/>
                    </a:cubicBezTo>
                    <a:cubicBezTo>
                      <a:pt x="31" y="31"/>
                      <a:pt x="31" y="31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0" y="31"/>
                      <a:pt x="0" y="31"/>
                      <a:pt x="0" y="31"/>
                    </a:cubicBezTo>
                    <a:lnTo>
                      <a:pt x="0" y="31"/>
                    </a:lnTo>
                    <a:cubicBezTo>
                      <a:pt x="31" y="31"/>
                      <a:pt x="62" y="31"/>
                      <a:pt x="62" y="31"/>
                    </a:cubicBezTo>
                    <a:lnTo>
                      <a:pt x="62" y="31"/>
                    </a:lnTo>
                    <a:cubicBezTo>
                      <a:pt x="93" y="31"/>
                      <a:pt x="93" y="31"/>
                      <a:pt x="93" y="31"/>
                    </a:cubicBezTo>
                    <a:lnTo>
                      <a:pt x="93" y="31"/>
                    </a:lnTo>
                    <a:lnTo>
                      <a:pt x="93" y="31"/>
                    </a:lnTo>
                    <a:cubicBezTo>
                      <a:pt x="93" y="31"/>
                      <a:pt x="93" y="31"/>
                      <a:pt x="62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0" name="Freeform 207"/>
              <p:cNvSpPr>
                <a:spLocks noChangeArrowheads="1"/>
              </p:cNvSpPr>
              <p:nvPr/>
            </p:nvSpPr>
            <p:spPr bwMode="auto">
              <a:xfrm>
                <a:off x="2073275" y="954088"/>
                <a:ext cx="22225" cy="11112"/>
              </a:xfrm>
              <a:custGeom>
                <a:avLst/>
                <a:gdLst>
                  <a:gd name="T0" fmla="*/ 31 w 62"/>
                  <a:gd name="T1" fmla="*/ 31 h 32"/>
                  <a:gd name="T2" fmla="*/ 31 w 62"/>
                  <a:gd name="T3" fmla="*/ 31 h 32"/>
                  <a:gd name="T4" fmla="*/ 31 w 62"/>
                  <a:gd name="T5" fmla="*/ 31 h 32"/>
                  <a:gd name="T6" fmla="*/ 31 w 62"/>
                  <a:gd name="T7" fmla="*/ 31 h 32"/>
                  <a:gd name="T8" fmla="*/ 61 w 62"/>
                  <a:gd name="T9" fmla="*/ 0 h 32"/>
                  <a:gd name="T10" fmla="*/ 0 w 62"/>
                  <a:gd name="T11" fmla="*/ 0 h 32"/>
                  <a:gd name="T12" fmla="*/ 31 w 62"/>
                  <a:gd name="T13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32">
                    <a:moveTo>
                      <a:pt x="31" y="31"/>
                    </a:moveTo>
                    <a:lnTo>
                      <a:pt x="31" y="31"/>
                    </a:ln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31"/>
                      <a:pt x="31" y="0"/>
                      <a:pt x="61" y="0"/>
                    </a:cubicBezTo>
                    <a:cubicBezTo>
                      <a:pt x="31" y="0"/>
                      <a:pt x="31" y="0"/>
                      <a:pt x="0" y="0"/>
                    </a:cubicBezTo>
                    <a:lnTo>
                      <a:pt x="31" y="3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Freeform 208"/>
              <p:cNvSpPr>
                <a:spLocks noChangeArrowheads="1"/>
              </p:cNvSpPr>
              <p:nvPr/>
            </p:nvSpPr>
            <p:spPr bwMode="auto">
              <a:xfrm>
                <a:off x="1793875" y="787400"/>
                <a:ext cx="134938" cy="44450"/>
              </a:xfrm>
              <a:custGeom>
                <a:avLst/>
                <a:gdLst>
                  <a:gd name="T0" fmla="*/ 0 w 373"/>
                  <a:gd name="T1" fmla="*/ 62 h 125"/>
                  <a:gd name="T2" fmla="*/ 0 w 373"/>
                  <a:gd name="T3" fmla="*/ 62 h 125"/>
                  <a:gd name="T4" fmla="*/ 31 w 373"/>
                  <a:gd name="T5" fmla="*/ 62 h 125"/>
                  <a:gd name="T6" fmla="*/ 62 w 373"/>
                  <a:gd name="T7" fmla="*/ 62 h 125"/>
                  <a:gd name="T8" fmla="*/ 62 w 373"/>
                  <a:gd name="T9" fmla="*/ 62 h 125"/>
                  <a:gd name="T10" fmla="*/ 93 w 373"/>
                  <a:gd name="T11" fmla="*/ 62 h 125"/>
                  <a:gd name="T12" fmla="*/ 124 w 373"/>
                  <a:gd name="T13" fmla="*/ 62 h 125"/>
                  <a:gd name="T14" fmla="*/ 186 w 373"/>
                  <a:gd name="T15" fmla="*/ 62 h 125"/>
                  <a:gd name="T16" fmla="*/ 186 w 373"/>
                  <a:gd name="T17" fmla="*/ 93 h 125"/>
                  <a:gd name="T18" fmla="*/ 248 w 373"/>
                  <a:gd name="T19" fmla="*/ 124 h 125"/>
                  <a:gd name="T20" fmla="*/ 279 w 373"/>
                  <a:gd name="T21" fmla="*/ 124 h 125"/>
                  <a:gd name="T22" fmla="*/ 279 w 373"/>
                  <a:gd name="T23" fmla="*/ 124 h 125"/>
                  <a:gd name="T24" fmla="*/ 310 w 373"/>
                  <a:gd name="T25" fmla="*/ 124 h 125"/>
                  <a:gd name="T26" fmla="*/ 341 w 373"/>
                  <a:gd name="T27" fmla="*/ 124 h 125"/>
                  <a:gd name="T28" fmla="*/ 372 w 373"/>
                  <a:gd name="T29" fmla="*/ 93 h 125"/>
                  <a:gd name="T30" fmla="*/ 372 w 373"/>
                  <a:gd name="T31" fmla="*/ 93 h 125"/>
                  <a:gd name="T32" fmla="*/ 372 w 373"/>
                  <a:gd name="T33" fmla="*/ 93 h 125"/>
                  <a:gd name="T34" fmla="*/ 372 w 373"/>
                  <a:gd name="T35" fmla="*/ 93 h 125"/>
                  <a:gd name="T36" fmla="*/ 341 w 373"/>
                  <a:gd name="T37" fmla="*/ 93 h 125"/>
                  <a:gd name="T38" fmla="*/ 310 w 373"/>
                  <a:gd name="T39" fmla="*/ 62 h 125"/>
                  <a:gd name="T40" fmla="*/ 310 w 373"/>
                  <a:gd name="T41" fmla="*/ 62 h 125"/>
                  <a:gd name="T42" fmla="*/ 279 w 373"/>
                  <a:gd name="T43" fmla="*/ 62 h 125"/>
                  <a:gd name="T44" fmla="*/ 279 w 373"/>
                  <a:gd name="T45" fmla="*/ 62 h 125"/>
                  <a:gd name="T46" fmla="*/ 248 w 373"/>
                  <a:gd name="T47" fmla="*/ 31 h 125"/>
                  <a:gd name="T48" fmla="*/ 248 w 373"/>
                  <a:gd name="T49" fmla="*/ 31 h 125"/>
                  <a:gd name="T50" fmla="*/ 217 w 373"/>
                  <a:gd name="T51" fmla="*/ 31 h 125"/>
                  <a:gd name="T52" fmla="*/ 186 w 373"/>
                  <a:gd name="T53" fmla="*/ 31 h 125"/>
                  <a:gd name="T54" fmla="*/ 155 w 373"/>
                  <a:gd name="T55" fmla="*/ 31 h 125"/>
                  <a:gd name="T56" fmla="*/ 124 w 373"/>
                  <a:gd name="T57" fmla="*/ 0 h 125"/>
                  <a:gd name="T58" fmla="*/ 93 w 373"/>
                  <a:gd name="T59" fmla="*/ 0 h 125"/>
                  <a:gd name="T60" fmla="*/ 93 w 373"/>
                  <a:gd name="T61" fmla="*/ 0 h 125"/>
                  <a:gd name="T62" fmla="*/ 62 w 373"/>
                  <a:gd name="T63" fmla="*/ 0 h 125"/>
                  <a:gd name="T64" fmla="*/ 31 w 373"/>
                  <a:gd name="T65" fmla="*/ 0 h 125"/>
                  <a:gd name="T66" fmla="*/ 0 w 373"/>
                  <a:gd name="T67" fmla="*/ 0 h 125"/>
                  <a:gd name="T68" fmla="*/ 0 w 373"/>
                  <a:gd name="T69" fmla="*/ 0 h 125"/>
                  <a:gd name="T70" fmla="*/ 0 w 373"/>
                  <a:gd name="T71" fmla="*/ 31 h 125"/>
                  <a:gd name="T72" fmla="*/ 0 w 373"/>
                  <a:gd name="T73" fmla="*/ 6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73" h="125">
                    <a:moveTo>
                      <a:pt x="0" y="62"/>
                    </a:moveTo>
                    <a:lnTo>
                      <a:pt x="0" y="62"/>
                    </a:lnTo>
                    <a:cubicBezTo>
                      <a:pt x="0" y="62"/>
                      <a:pt x="0" y="62"/>
                      <a:pt x="31" y="62"/>
                    </a:cubicBezTo>
                    <a:cubicBezTo>
                      <a:pt x="31" y="62"/>
                      <a:pt x="31" y="62"/>
                      <a:pt x="62" y="62"/>
                    </a:cubicBezTo>
                    <a:lnTo>
                      <a:pt x="62" y="62"/>
                    </a:lnTo>
                    <a:lnTo>
                      <a:pt x="93" y="62"/>
                    </a:lnTo>
                    <a:cubicBezTo>
                      <a:pt x="93" y="62"/>
                      <a:pt x="93" y="62"/>
                      <a:pt x="124" y="62"/>
                    </a:cubicBezTo>
                    <a:cubicBezTo>
                      <a:pt x="155" y="62"/>
                      <a:pt x="155" y="62"/>
                      <a:pt x="186" y="62"/>
                    </a:cubicBezTo>
                    <a:lnTo>
                      <a:pt x="186" y="93"/>
                    </a:lnTo>
                    <a:cubicBezTo>
                      <a:pt x="248" y="124"/>
                      <a:pt x="248" y="124"/>
                      <a:pt x="248" y="124"/>
                    </a:cubicBezTo>
                    <a:cubicBezTo>
                      <a:pt x="248" y="124"/>
                      <a:pt x="248" y="124"/>
                      <a:pt x="279" y="124"/>
                    </a:cubicBezTo>
                    <a:lnTo>
                      <a:pt x="279" y="124"/>
                    </a:lnTo>
                    <a:lnTo>
                      <a:pt x="310" y="124"/>
                    </a:lnTo>
                    <a:cubicBezTo>
                      <a:pt x="341" y="124"/>
                      <a:pt x="341" y="124"/>
                      <a:pt x="341" y="124"/>
                    </a:cubicBezTo>
                    <a:cubicBezTo>
                      <a:pt x="372" y="124"/>
                      <a:pt x="372" y="93"/>
                      <a:pt x="372" y="93"/>
                    </a:cubicBezTo>
                    <a:lnTo>
                      <a:pt x="372" y="93"/>
                    </a:lnTo>
                    <a:lnTo>
                      <a:pt x="372" y="93"/>
                    </a:lnTo>
                    <a:lnTo>
                      <a:pt x="372" y="93"/>
                    </a:lnTo>
                    <a:cubicBezTo>
                      <a:pt x="341" y="93"/>
                      <a:pt x="341" y="93"/>
                      <a:pt x="341" y="93"/>
                    </a:cubicBezTo>
                    <a:cubicBezTo>
                      <a:pt x="310" y="93"/>
                      <a:pt x="310" y="62"/>
                      <a:pt x="310" y="62"/>
                    </a:cubicBezTo>
                    <a:lnTo>
                      <a:pt x="310" y="62"/>
                    </a:lnTo>
                    <a:cubicBezTo>
                      <a:pt x="310" y="62"/>
                      <a:pt x="310" y="62"/>
                      <a:pt x="279" y="62"/>
                    </a:cubicBezTo>
                    <a:lnTo>
                      <a:pt x="279" y="62"/>
                    </a:lnTo>
                    <a:cubicBezTo>
                      <a:pt x="248" y="31"/>
                      <a:pt x="248" y="31"/>
                      <a:pt x="248" y="31"/>
                    </a:cubicBezTo>
                    <a:lnTo>
                      <a:pt x="248" y="31"/>
                    </a:lnTo>
                    <a:cubicBezTo>
                      <a:pt x="217" y="31"/>
                      <a:pt x="217" y="31"/>
                      <a:pt x="217" y="31"/>
                    </a:cubicBezTo>
                    <a:cubicBezTo>
                      <a:pt x="186" y="31"/>
                      <a:pt x="186" y="31"/>
                      <a:pt x="186" y="31"/>
                    </a:cubicBezTo>
                    <a:lnTo>
                      <a:pt x="155" y="31"/>
                    </a:lnTo>
                    <a:cubicBezTo>
                      <a:pt x="124" y="31"/>
                      <a:pt x="124" y="0"/>
                      <a:pt x="124" y="0"/>
                    </a:cubicBezTo>
                    <a:cubicBezTo>
                      <a:pt x="124" y="0"/>
                      <a:pt x="124" y="0"/>
                      <a:pt x="93" y="0"/>
                    </a:cubicBezTo>
                    <a:lnTo>
                      <a:pt x="93" y="0"/>
                    </a:lnTo>
                    <a:cubicBezTo>
                      <a:pt x="62" y="0"/>
                      <a:pt x="62" y="0"/>
                      <a:pt x="62" y="0"/>
                    </a:cubicBezTo>
                    <a:lnTo>
                      <a:pt x="3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0" y="6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Freeform 209"/>
              <p:cNvSpPr>
                <a:spLocks noChangeArrowheads="1"/>
              </p:cNvSpPr>
              <p:nvPr/>
            </p:nvSpPr>
            <p:spPr bwMode="auto">
              <a:xfrm>
                <a:off x="1827213" y="831850"/>
                <a:ext cx="44450" cy="11113"/>
              </a:xfrm>
              <a:custGeom>
                <a:avLst/>
                <a:gdLst>
                  <a:gd name="T0" fmla="*/ 62 w 125"/>
                  <a:gd name="T1" fmla="*/ 0 h 32"/>
                  <a:gd name="T2" fmla="*/ 62 w 125"/>
                  <a:gd name="T3" fmla="*/ 0 h 32"/>
                  <a:gd name="T4" fmla="*/ 62 w 125"/>
                  <a:gd name="T5" fmla="*/ 0 h 32"/>
                  <a:gd name="T6" fmla="*/ 0 w 125"/>
                  <a:gd name="T7" fmla="*/ 0 h 32"/>
                  <a:gd name="T8" fmla="*/ 0 w 125"/>
                  <a:gd name="T9" fmla="*/ 0 h 32"/>
                  <a:gd name="T10" fmla="*/ 0 w 125"/>
                  <a:gd name="T11" fmla="*/ 31 h 32"/>
                  <a:gd name="T12" fmla="*/ 31 w 125"/>
                  <a:gd name="T13" fmla="*/ 31 h 32"/>
                  <a:gd name="T14" fmla="*/ 62 w 125"/>
                  <a:gd name="T15" fmla="*/ 31 h 32"/>
                  <a:gd name="T16" fmla="*/ 93 w 125"/>
                  <a:gd name="T17" fmla="*/ 31 h 32"/>
                  <a:gd name="T18" fmla="*/ 124 w 125"/>
                  <a:gd name="T19" fmla="*/ 31 h 32"/>
                  <a:gd name="T20" fmla="*/ 93 w 125"/>
                  <a:gd name="T21" fmla="*/ 0 h 32"/>
                  <a:gd name="T22" fmla="*/ 62 w 125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5" h="32">
                    <a:moveTo>
                      <a:pt x="62" y="0"/>
                    </a:moveTo>
                    <a:lnTo>
                      <a:pt x="62" y="0"/>
                    </a:lnTo>
                    <a:lnTo>
                      <a:pt x="62" y="0"/>
                    </a:lnTo>
                    <a:cubicBezTo>
                      <a:pt x="62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0" y="31"/>
                    </a:lnTo>
                    <a:lnTo>
                      <a:pt x="31" y="31"/>
                    </a:lnTo>
                    <a:lnTo>
                      <a:pt x="62" y="31"/>
                    </a:lnTo>
                    <a:lnTo>
                      <a:pt x="93" y="31"/>
                    </a:lnTo>
                    <a:cubicBezTo>
                      <a:pt x="93" y="31"/>
                      <a:pt x="93" y="31"/>
                      <a:pt x="124" y="31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3" y="0"/>
                      <a:pt x="93" y="0"/>
                      <a:pt x="6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Freeform 210"/>
              <p:cNvSpPr>
                <a:spLocks noChangeArrowheads="1"/>
              </p:cNvSpPr>
              <p:nvPr/>
            </p:nvSpPr>
            <p:spPr bwMode="auto">
              <a:xfrm>
                <a:off x="2117725" y="1155700"/>
                <a:ext cx="33338" cy="1588"/>
              </a:xfrm>
              <a:custGeom>
                <a:avLst/>
                <a:gdLst>
                  <a:gd name="T0" fmla="*/ 31 w 94"/>
                  <a:gd name="T1" fmla="*/ 0 h 1"/>
                  <a:gd name="T2" fmla="*/ 31 w 94"/>
                  <a:gd name="T3" fmla="*/ 0 h 1"/>
                  <a:gd name="T4" fmla="*/ 0 w 94"/>
                  <a:gd name="T5" fmla="*/ 0 h 1"/>
                  <a:gd name="T6" fmla="*/ 31 w 94"/>
                  <a:gd name="T7" fmla="*/ 0 h 1"/>
                  <a:gd name="T8" fmla="*/ 31 w 94"/>
                  <a:gd name="T9" fmla="*/ 0 h 1"/>
                  <a:gd name="T10" fmla="*/ 62 w 94"/>
                  <a:gd name="T11" fmla="*/ 0 h 1"/>
                  <a:gd name="T12" fmla="*/ 93 w 94"/>
                  <a:gd name="T13" fmla="*/ 0 h 1"/>
                  <a:gd name="T14" fmla="*/ 93 w 94"/>
                  <a:gd name="T15" fmla="*/ 0 h 1"/>
                  <a:gd name="T16" fmla="*/ 93 w 94"/>
                  <a:gd name="T17" fmla="*/ 0 h 1"/>
                  <a:gd name="T18" fmla="*/ 93 w 94"/>
                  <a:gd name="T19" fmla="*/ 0 h 1"/>
                  <a:gd name="T20" fmla="*/ 31 w 94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1">
                    <a:moveTo>
                      <a:pt x="31" y="0"/>
                    </a:moveTo>
                    <a:lnTo>
                      <a:pt x="31" y="0"/>
                    </a:lnTo>
                    <a:lnTo>
                      <a:pt x="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62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4" name="Freeform 211"/>
              <p:cNvSpPr>
                <a:spLocks noChangeArrowheads="1"/>
              </p:cNvSpPr>
              <p:nvPr/>
            </p:nvSpPr>
            <p:spPr bwMode="auto">
              <a:xfrm>
                <a:off x="2028825" y="2449513"/>
                <a:ext cx="22225" cy="11112"/>
              </a:xfrm>
              <a:custGeom>
                <a:avLst/>
                <a:gdLst>
                  <a:gd name="T0" fmla="*/ 31 w 63"/>
                  <a:gd name="T1" fmla="*/ 30 h 31"/>
                  <a:gd name="T2" fmla="*/ 31 w 63"/>
                  <a:gd name="T3" fmla="*/ 30 h 31"/>
                  <a:gd name="T4" fmla="*/ 31 w 63"/>
                  <a:gd name="T5" fmla="*/ 30 h 31"/>
                  <a:gd name="T6" fmla="*/ 31 w 63"/>
                  <a:gd name="T7" fmla="*/ 30 h 31"/>
                  <a:gd name="T8" fmla="*/ 62 w 63"/>
                  <a:gd name="T9" fmla="*/ 30 h 31"/>
                  <a:gd name="T10" fmla="*/ 62 w 63"/>
                  <a:gd name="T11" fmla="*/ 30 h 31"/>
                  <a:gd name="T12" fmla="*/ 62 w 63"/>
                  <a:gd name="T13" fmla="*/ 30 h 31"/>
                  <a:gd name="T14" fmla="*/ 62 w 63"/>
                  <a:gd name="T15" fmla="*/ 30 h 31"/>
                  <a:gd name="T16" fmla="*/ 62 w 63"/>
                  <a:gd name="T17" fmla="*/ 30 h 31"/>
                  <a:gd name="T18" fmla="*/ 31 w 63"/>
                  <a:gd name="T19" fmla="*/ 0 h 31"/>
                  <a:gd name="T20" fmla="*/ 31 w 63"/>
                  <a:gd name="T21" fmla="*/ 0 h 31"/>
                  <a:gd name="T22" fmla="*/ 31 w 63"/>
                  <a:gd name="T23" fmla="*/ 0 h 31"/>
                  <a:gd name="T24" fmla="*/ 0 w 63"/>
                  <a:gd name="T25" fmla="*/ 0 h 31"/>
                  <a:gd name="T26" fmla="*/ 0 w 63"/>
                  <a:gd name="T27" fmla="*/ 0 h 31"/>
                  <a:gd name="T28" fmla="*/ 0 w 63"/>
                  <a:gd name="T29" fmla="*/ 0 h 31"/>
                  <a:gd name="T30" fmla="*/ 0 w 63"/>
                  <a:gd name="T31" fmla="*/ 30 h 31"/>
                  <a:gd name="T32" fmla="*/ 31 w 63"/>
                  <a:gd name="T33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31">
                    <a:moveTo>
                      <a:pt x="31" y="30"/>
                    </a:moveTo>
                    <a:lnTo>
                      <a:pt x="31" y="30"/>
                    </a:lnTo>
                    <a:lnTo>
                      <a:pt x="31" y="30"/>
                    </a:lnTo>
                    <a:lnTo>
                      <a:pt x="31" y="30"/>
                    </a:lnTo>
                    <a:cubicBezTo>
                      <a:pt x="62" y="30"/>
                      <a:pt x="62" y="30"/>
                      <a:pt x="62" y="30"/>
                    </a:cubicBezTo>
                    <a:lnTo>
                      <a:pt x="62" y="30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2" y="30"/>
                    </a:lnTo>
                    <a:cubicBezTo>
                      <a:pt x="62" y="30"/>
                      <a:pt x="62" y="30"/>
                      <a:pt x="31" y="0"/>
                    </a:cubicBez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0"/>
                      <a:pt x="0" y="0"/>
                      <a:pt x="0" y="30"/>
                    </a:cubicBezTo>
                    <a:lnTo>
                      <a:pt x="31" y="3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Freeform 212"/>
              <p:cNvSpPr>
                <a:spLocks noChangeArrowheads="1"/>
              </p:cNvSpPr>
              <p:nvPr/>
            </p:nvSpPr>
            <p:spPr bwMode="auto">
              <a:xfrm>
                <a:off x="1962150" y="2405063"/>
                <a:ext cx="44450" cy="44450"/>
              </a:xfrm>
              <a:custGeom>
                <a:avLst/>
                <a:gdLst>
                  <a:gd name="T0" fmla="*/ 93 w 125"/>
                  <a:gd name="T1" fmla="*/ 30 h 125"/>
                  <a:gd name="T2" fmla="*/ 93 w 125"/>
                  <a:gd name="T3" fmla="*/ 30 h 125"/>
                  <a:gd name="T4" fmla="*/ 62 w 125"/>
                  <a:gd name="T5" fmla="*/ 30 h 125"/>
                  <a:gd name="T6" fmla="*/ 62 w 125"/>
                  <a:gd name="T7" fmla="*/ 0 h 125"/>
                  <a:gd name="T8" fmla="*/ 31 w 125"/>
                  <a:gd name="T9" fmla="*/ 0 h 125"/>
                  <a:gd name="T10" fmla="*/ 31 w 125"/>
                  <a:gd name="T11" fmla="*/ 0 h 125"/>
                  <a:gd name="T12" fmla="*/ 0 w 125"/>
                  <a:gd name="T13" fmla="*/ 0 h 125"/>
                  <a:gd name="T14" fmla="*/ 0 w 125"/>
                  <a:gd name="T15" fmla="*/ 0 h 125"/>
                  <a:gd name="T16" fmla="*/ 31 w 125"/>
                  <a:gd name="T17" fmla="*/ 30 h 125"/>
                  <a:gd name="T18" fmla="*/ 93 w 125"/>
                  <a:gd name="T19" fmla="*/ 61 h 125"/>
                  <a:gd name="T20" fmla="*/ 93 w 125"/>
                  <a:gd name="T21" fmla="*/ 61 h 125"/>
                  <a:gd name="T22" fmla="*/ 93 w 125"/>
                  <a:gd name="T23" fmla="*/ 61 h 125"/>
                  <a:gd name="T24" fmla="*/ 124 w 125"/>
                  <a:gd name="T25" fmla="*/ 92 h 125"/>
                  <a:gd name="T26" fmla="*/ 124 w 125"/>
                  <a:gd name="T27" fmla="*/ 124 h 125"/>
                  <a:gd name="T28" fmla="*/ 124 w 125"/>
                  <a:gd name="T29" fmla="*/ 124 h 125"/>
                  <a:gd name="T30" fmla="*/ 124 w 125"/>
                  <a:gd name="T31" fmla="*/ 92 h 125"/>
                  <a:gd name="T32" fmla="*/ 124 w 125"/>
                  <a:gd name="T33" fmla="*/ 92 h 125"/>
                  <a:gd name="T34" fmla="*/ 124 w 125"/>
                  <a:gd name="T35" fmla="*/ 61 h 125"/>
                  <a:gd name="T36" fmla="*/ 124 w 125"/>
                  <a:gd name="T37" fmla="*/ 61 h 125"/>
                  <a:gd name="T38" fmla="*/ 124 w 125"/>
                  <a:gd name="T39" fmla="*/ 61 h 125"/>
                  <a:gd name="T40" fmla="*/ 124 w 125"/>
                  <a:gd name="T41" fmla="*/ 61 h 125"/>
                  <a:gd name="T42" fmla="*/ 93 w 125"/>
                  <a:gd name="T43" fmla="*/ 3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125">
                    <a:moveTo>
                      <a:pt x="93" y="30"/>
                    </a:moveTo>
                    <a:lnTo>
                      <a:pt x="93" y="30"/>
                    </a:lnTo>
                    <a:cubicBezTo>
                      <a:pt x="93" y="30"/>
                      <a:pt x="93" y="30"/>
                      <a:pt x="62" y="30"/>
                    </a:cubicBezTo>
                    <a:lnTo>
                      <a:pt x="62" y="0"/>
                    </a:lnTo>
                    <a:lnTo>
                      <a:pt x="31" y="0"/>
                    </a:lnTo>
                    <a:lnTo>
                      <a:pt x="31" y="0"/>
                    </a:lnTo>
                    <a:cubicBezTo>
                      <a:pt x="31" y="0"/>
                      <a:pt x="31" y="0"/>
                      <a:pt x="0" y="0"/>
                    </a:cubicBezTo>
                    <a:lnTo>
                      <a:pt x="0" y="0"/>
                    </a:lnTo>
                    <a:lnTo>
                      <a:pt x="31" y="30"/>
                    </a:lnTo>
                    <a:cubicBezTo>
                      <a:pt x="31" y="30"/>
                      <a:pt x="62" y="61"/>
                      <a:pt x="93" y="61"/>
                    </a:cubicBezTo>
                    <a:lnTo>
                      <a:pt x="93" y="61"/>
                    </a:lnTo>
                    <a:lnTo>
                      <a:pt x="93" y="61"/>
                    </a:lnTo>
                    <a:lnTo>
                      <a:pt x="124" y="92"/>
                    </a:lnTo>
                    <a:cubicBezTo>
                      <a:pt x="124" y="124"/>
                      <a:pt x="124" y="124"/>
                      <a:pt x="124" y="124"/>
                    </a:cubicBezTo>
                    <a:lnTo>
                      <a:pt x="124" y="124"/>
                    </a:lnTo>
                    <a:cubicBezTo>
                      <a:pt x="124" y="92"/>
                      <a:pt x="124" y="92"/>
                      <a:pt x="124" y="92"/>
                    </a:cubicBezTo>
                    <a:lnTo>
                      <a:pt x="124" y="92"/>
                    </a:lnTo>
                    <a:cubicBezTo>
                      <a:pt x="124" y="92"/>
                      <a:pt x="124" y="92"/>
                      <a:pt x="124" y="61"/>
                    </a:cubicBezTo>
                    <a:lnTo>
                      <a:pt x="124" y="61"/>
                    </a:lnTo>
                    <a:lnTo>
                      <a:pt x="124" y="61"/>
                    </a:lnTo>
                    <a:lnTo>
                      <a:pt x="124" y="61"/>
                    </a:lnTo>
                    <a:lnTo>
                      <a:pt x="93" y="3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6" name="Freeform 213"/>
              <p:cNvSpPr>
                <a:spLocks noChangeArrowheads="1"/>
              </p:cNvSpPr>
              <p:nvPr/>
            </p:nvSpPr>
            <p:spPr bwMode="auto">
              <a:xfrm>
                <a:off x="1192213" y="1535113"/>
                <a:ext cx="1127125" cy="525462"/>
              </a:xfrm>
              <a:custGeom>
                <a:avLst/>
                <a:gdLst>
                  <a:gd name="T0" fmla="*/ 3099 w 3132"/>
                  <a:gd name="T1" fmla="*/ 154 h 1458"/>
                  <a:gd name="T2" fmla="*/ 3099 w 3132"/>
                  <a:gd name="T3" fmla="*/ 93 h 1458"/>
                  <a:gd name="T4" fmla="*/ 3038 w 3132"/>
                  <a:gd name="T5" fmla="*/ 93 h 1458"/>
                  <a:gd name="T6" fmla="*/ 3007 w 3132"/>
                  <a:gd name="T7" fmla="*/ 154 h 1458"/>
                  <a:gd name="T8" fmla="*/ 2914 w 3132"/>
                  <a:gd name="T9" fmla="*/ 217 h 1458"/>
                  <a:gd name="T10" fmla="*/ 2666 w 3132"/>
                  <a:gd name="T11" fmla="*/ 278 h 1458"/>
                  <a:gd name="T12" fmla="*/ 2510 w 3132"/>
                  <a:gd name="T13" fmla="*/ 371 h 1458"/>
                  <a:gd name="T14" fmla="*/ 2294 w 3132"/>
                  <a:gd name="T15" fmla="*/ 465 h 1458"/>
                  <a:gd name="T16" fmla="*/ 2232 w 3132"/>
                  <a:gd name="T17" fmla="*/ 341 h 1458"/>
                  <a:gd name="T18" fmla="*/ 2201 w 3132"/>
                  <a:gd name="T19" fmla="*/ 186 h 1458"/>
                  <a:gd name="T20" fmla="*/ 2139 w 3132"/>
                  <a:gd name="T21" fmla="*/ 248 h 1458"/>
                  <a:gd name="T22" fmla="*/ 2046 w 3132"/>
                  <a:gd name="T23" fmla="*/ 371 h 1458"/>
                  <a:gd name="T24" fmla="*/ 2077 w 3132"/>
                  <a:gd name="T25" fmla="*/ 154 h 1458"/>
                  <a:gd name="T26" fmla="*/ 1891 w 3132"/>
                  <a:gd name="T27" fmla="*/ 186 h 1458"/>
                  <a:gd name="T28" fmla="*/ 1798 w 3132"/>
                  <a:gd name="T29" fmla="*/ 93 h 1458"/>
                  <a:gd name="T30" fmla="*/ 1829 w 3132"/>
                  <a:gd name="T31" fmla="*/ 62 h 1458"/>
                  <a:gd name="T32" fmla="*/ 1705 w 3132"/>
                  <a:gd name="T33" fmla="*/ 30 h 1458"/>
                  <a:gd name="T34" fmla="*/ 1612 w 3132"/>
                  <a:gd name="T35" fmla="*/ 0 h 1458"/>
                  <a:gd name="T36" fmla="*/ 124 w 3132"/>
                  <a:gd name="T37" fmla="*/ 0 h 1458"/>
                  <a:gd name="T38" fmla="*/ 93 w 3132"/>
                  <a:gd name="T39" fmla="*/ 93 h 1458"/>
                  <a:gd name="T40" fmla="*/ 32 w 3132"/>
                  <a:gd name="T41" fmla="*/ 30 h 1458"/>
                  <a:gd name="T42" fmla="*/ 32 w 3132"/>
                  <a:gd name="T43" fmla="*/ 93 h 1458"/>
                  <a:gd name="T44" fmla="*/ 32 w 3132"/>
                  <a:gd name="T45" fmla="*/ 248 h 1458"/>
                  <a:gd name="T46" fmla="*/ 0 w 3132"/>
                  <a:gd name="T47" fmla="*/ 402 h 1458"/>
                  <a:gd name="T48" fmla="*/ 32 w 3132"/>
                  <a:gd name="T49" fmla="*/ 558 h 1458"/>
                  <a:gd name="T50" fmla="*/ 93 w 3132"/>
                  <a:gd name="T51" fmla="*/ 650 h 1458"/>
                  <a:gd name="T52" fmla="*/ 186 w 3132"/>
                  <a:gd name="T53" fmla="*/ 650 h 1458"/>
                  <a:gd name="T54" fmla="*/ 217 w 3132"/>
                  <a:gd name="T55" fmla="*/ 867 h 1458"/>
                  <a:gd name="T56" fmla="*/ 310 w 3132"/>
                  <a:gd name="T57" fmla="*/ 898 h 1458"/>
                  <a:gd name="T58" fmla="*/ 465 w 3132"/>
                  <a:gd name="T59" fmla="*/ 991 h 1458"/>
                  <a:gd name="T60" fmla="*/ 496 w 3132"/>
                  <a:gd name="T61" fmla="*/ 961 h 1458"/>
                  <a:gd name="T62" fmla="*/ 589 w 3132"/>
                  <a:gd name="T63" fmla="*/ 991 h 1458"/>
                  <a:gd name="T64" fmla="*/ 837 w 3132"/>
                  <a:gd name="T65" fmla="*/ 1085 h 1458"/>
                  <a:gd name="T66" fmla="*/ 930 w 3132"/>
                  <a:gd name="T67" fmla="*/ 1022 h 1458"/>
                  <a:gd name="T68" fmla="*/ 1116 w 3132"/>
                  <a:gd name="T69" fmla="*/ 1178 h 1458"/>
                  <a:gd name="T70" fmla="*/ 1147 w 3132"/>
                  <a:gd name="T71" fmla="*/ 1209 h 1458"/>
                  <a:gd name="T72" fmla="*/ 1271 w 3132"/>
                  <a:gd name="T73" fmla="*/ 1178 h 1458"/>
                  <a:gd name="T74" fmla="*/ 1395 w 3132"/>
                  <a:gd name="T75" fmla="*/ 1363 h 1458"/>
                  <a:gd name="T76" fmla="*/ 1426 w 3132"/>
                  <a:gd name="T77" fmla="*/ 1394 h 1458"/>
                  <a:gd name="T78" fmla="*/ 1519 w 3132"/>
                  <a:gd name="T79" fmla="*/ 1270 h 1458"/>
                  <a:gd name="T80" fmla="*/ 1705 w 3132"/>
                  <a:gd name="T81" fmla="*/ 1178 h 1458"/>
                  <a:gd name="T82" fmla="*/ 2015 w 3132"/>
                  <a:gd name="T83" fmla="*/ 1146 h 1458"/>
                  <a:gd name="T84" fmla="*/ 2108 w 3132"/>
                  <a:gd name="T85" fmla="*/ 1146 h 1458"/>
                  <a:gd name="T86" fmla="*/ 2170 w 3132"/>
                  <a:gd name="T87" fmla="*/ 1178 h 1458"/>
                  <a:gd name="T88" fmla="*/ 2294 w 3132"/>
                  <a:gd name="T89" fmla="*/ 1209 h 1458"/>
                  <a:gd name="T90" fmla="*/ 2325 w 3132"/>
                  <a:gd name="T91" fmla="*/ 1333 h 1458"/>
                  <a:gd name="T92" fmla="*/ 2418 w 3132"/>
                  <a:gd name="T93" fmla="*/ 1457 h 1458"/>
                  <a:gd name="T94" fmla="*/ 2356 w 3132"/>
                  <a:gd name="T95" fmla="*/ 1178 h 1458"/>
                  <a:gd name="T96" fmla="*/ 2510 w 3132"/>
                  <a:gd name="T97" fmla="*/ 930 h 1458"/>
                  <a:gd name="T98" fmla="*/ 2604 w 3132"/>
                  <a:gd name="T99" fmla="*/ 837 h 1458"/>
                  <a:gd name="T100" fmla="*/ 2604 w 3132"/>
                  <a:gd name="T101" fmla="*/ 743 h 1458"/>
                  <a:gd name="T102" fmla="*/ 2573 w 3132"/>
                  <a:gd name="T103" fmla="*/ 619 h 1458"/>
                  <a:gd name="T104" fmla="*/ 2666 w 3132"/>
                  <a:gd name="T105" fmla="*/ 526 h 1458"/>
                  <a:gd name="T106" fmla="*/ 2759 w 3132"/>
                  <a:gd name="T107" fmla="*/ 526 h 1458"/>
                  <a:gd name="T108" fmla="*/ 2759 w 3132"/>
                  <a:gd name="T109" fmla="*/ 465 h 1458"/>
                  <a:gd name="T110" fmla="*/ 2914 w 3132"/>
                  <a:gd name="T111" fmla="*/ 434 h 1458"/>
                  <a:gd name="T112" fmla="*/ 2975 w 3132"/>
                  <a:gd name="T113" fmla="*/ 278 h 1458"/>
                  <a:gd name="T114" fmla="*/ 3069 w 3132"/>
                  <a:gd name="T115" fmla="*/ 217 h 1458"/>
                  <a:gd name="T116" fmla="*/ 3131 w 3132"/>
                  <a:gd name="T117" fmla="*/ 217 h 1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132" h="1458">
                    <a:moveTo>
                      <a:pt x="3099" y="217"/>
                    </a:moveTo>
                    <a:lnTo>
                      <a:pt x="3099" y="217"/>
                    </a:lnTo>
                    <a:lnTo>
                      <a:pt x="3099" y="186"/>
                    </a:lnTo>
                    <a:cubicBezTo>
                      <a:pt x="3099" y="186"/>
                      <a:pt x="3099" y="186"/>
                      <a:pt x="3099" y="154"/>
                    </a:cubicBezTo>
                    <a:lnTo>
                      <a:pt x="3099" y="154"/>
                    </a:lnTo>
                    <a:lnTo>
                      <a:pt x="3099" y="124"/>
                    </a:lnTo>
                    <a:cubicBezTo>
                      <a:pt x="3099" y="124"/>
                      <a:pt x="3099" y="124"/>
                      <a:pt x="3099" y="93"/>
                    </a:cubicBezTo>
                    <a:lnTo>
                      <a:pt x="3099" y="93"/>
                    </a:lnTo>
                    <a:lnTo>
                      <a:pt x="3099" y="93"/>
                    </a:lnTo>
                    <a:lnTo>
                      <a:pt x="3099" y="93"/>
                    </a:lnTo>
                    <a:lnTo>
                      <a:pt x="3069" y="93"/>
                    </a:lnTo>
                    <a:lnTo>
                      <a:pt x="3069" y="93"/>
                    </a:lnTo>
                    <a:lnTo>
                      <a:pt x="3038" y="93"/>
                    </a:lnTo>
                    <a:lnTo>
                      <a:pt x="3038" y="93"/>
                    </a:lnTo>
                    <a:lnTo>
                      <a:pt x="3038" y="93"/>
                    </a:lnTo>
                    <a:lnTo>
                      <a:pt x="3038" y="93"/>
                    </a:lnTo>
                    <a:cubicBezTo>
                      <a:pt x="3038" y="93"/>
                      <a:pt x="3038" y="124"/>
                      <a:pt x="3007" y="124"/>
                    </a:cubicBezTo>
                    <a:lnTo>
                      <a:pt x="3007" y="124"/>
                    </a:lnTo>
                    <a:lnTo>
                      <a:pt x="3007" y="124"/>
                    </a:lnTo>
                    <a:cubicBezTo>
                      <a:pt x="3007" y="124"/>
                      <a:pt x="3007" y="124"/>
                      <a:pt x="3007" y="154"/>
                    </a:cubicBezTo>
                    <a:lnTo>
                      <a:pt x="3007" y="154"/>
                    </a:lnTo>
                    <a:lnTo>
                      <a:pt x="2975" y="217"/>
                    </a:lnTo>
                    <a:lnTo>
                      <a:pt x="2975" y="217"/>
                    </a:lnTo>
                    <a:cubicBezTo>
                      <a:pt x="2945" y="217"/>
                      <a:pt x="2945" y="217"/>
                      <a:pt x="2945" y="217"/>
                    </a:cubicBezTo>
                    <a:cubicBezTo>
                      <a:pt x="2945" y="217"/>
                      <a:pt x="2945" y="217"/>
                      <a:pt x="2914" y="217"/>
                    </a:cubicBezTo>
                    <a:cubicBezTo>
                      <a:pt x="2914" y="248"/>
                      <a:pt x="2914" y="248"/>
                      <a:pt x="2883" y="248"/>
                    </a:cubicBezTo>
                    <a:lnTo>
                      <a:pt x="2883" y="248"/>
                    </a:lnTo>
                    <a:cubicBezTo>
                      <a:pt x="2851" y="248"/>
                      <a:pt x="2821" y="248"/>
                      <a:pt x="2790" y="248"/>
                    </a:cubicBezTo>
                    <a:cubicBezTo>
                      <a:pt x="2759" y="248"/>
                      <a:pt x="2727" y="248"/>
                      <a:pt x="2727" y="248"/>
                    </a:cubicBezTo>
                    <a:cubicBezTo>
                      <a:pt x="2666" y="278"/>
                      <a:pt x="2666" y="278"/>
                      <a:pt x="2666" y="278"/>
                    </a:cubicBezTo>
                    <a:cubicBezTo>
                      <a:pt x="2666" y="310"/>
                      <a:pt x="2635" y="341"/>
                      <a:pt x="2635" y="341"/>
                    </a:cubicBezTo>
                    <a:cubicBezTo>
                      <a:pt x="2635" y="371"/>
                      <a:pt x="2635" y="371"/>
                      <a:pt x="2604" y="371"/>
                    </a:cubicBezTo>
                    <a:cubicBezTo>
                      <a:pt x="2573" y="371"/>
                      <a:pt x="2573" y="371"/>
                      <a:pt x="2573" y="371"/>
                    </a:cubicBezTo>
                    <a:cubicBezTo>
                      <a:pt x="2542" y="371"/>
                      <a:pt x="2542" y="371"/>
                      <a:pt x="2542" y="371"/>
                    </a:cubicBezTo>
                    <a:cubicBezTo>
                      <a:pt x="2542" y="371"/>
                      <a:pt x="2542" y="371"/>
                      <a:pt x="2510" y="371"/>
                    </a:cubicBezTo>
                    <a:cubicBezTo>
                      <a:pt x="2510" y="402"/>
                      <a:pt x="2510" y="402"/>
                      <a:pt x="2480" y="434"/>
                    </a:cubicBezTo>
                    <a:cubicBezTo>
                      <a:pt x="2449" y="434"/>
                      <a:pt x="2325" y="495"/>
                      <a:pt x="2325" y="495"/>
                    </a:cubicBezTo>
                    <a:lnTo>
                      <a:pt x="2325" y="495"/>
                    </a:lnTo>
                    <a:cubicBezTo>
                      <a:pt x="2294" y="495"/>
                      <a:pt x="2294" y="465"/>
                      <a:pt x="2294" y="465"/>
                    </a:cubicBezTo>
                    <a:lnTo>
                      <a:pt x="2294" y="465"/>
                    </a:lnTo>
                    <a:cubicBezTo>
                      <a:pt x="2263" y="465"/>
                      <a:pt x="2232" y="402"/>
                      <a:pt x="2232" y="402"/>
                    </a:cubicBezTo>
                    <a:cubicBezTo>
                      <a:pt x="2232" y="371"/>
                      <a:pt x="2232" y="371"/>
                      <a:pt x="2232" y="371"/>
                    </a:cubicBezTo>
                    <a:lnTo>
                      <a:pt x="2232" y="371"/>
                    </a:lnTo>
                    <a:lnTo>
                      <a:pt x="2263" y="341"/>
                    </a:lnTo>
                    <a:cubicBezTo>
                      <a:pt x="2263" y="341"/>
                      <a:pt x="2263" y="341"/>
                      <a:pt x="2232" y="341"/>
                    </a:cubicBezTo>
                    <a:lnTo>
                      <a:pt x="2232" y="341"/>
                    </a:lnTo>
                    <a:cubicBezTo>
                      <a:pt x="2201" y="310"/>
                      <a:pt x="2232" y="278"/>
                      <a:pt x="2232" y="278"/>
                    </a:cubicBezTo>
                    <a:cubicBezTo>
                      <a:pt x="2232" y="278"/>
                      <a:pt x="2232" y="278"/>
                      <a:pt x="2232" y="248"/>
                    </a:cubicBezTo>
                    <a:cubicBezTo>
                      <a:pt x="2232" y="248"/>
                      <a:pt x="2232" y="248"/>
                      <a:pt x="2232" y="217"/>
                    </a:cubicBezTo>
                    <a:cubicBezTo>
                      <a:pt x="2201" y="217"/>
                      <a:pt x="2201" y="217"/>
                      <a:pt x="2201" y="186"/>
                    </a:cubicBezTo>
                    <a:lnTo>
                      <a:pt x="2201" y="186"/>
                    </a:lnTo>
                    <a:cubicBezTo>
                      <a:pt x="2170" y="186"/>
                      <a:pt x="2170" y="217"/>
                      <a:pt x="2170" y="217"/>
                    </a:cubicBezTo>
                    <a:lnTo>
                      <a:pt x="2170" y="248"/>
                    </a:lnTo>
                    <a:cubicBezTo>
                      <a:pt x="2139" y="248"/>
                      <a:pt x="2139" y="248"/>
                      <a:pt x="2139" y="248"/>
                    </a:cubicBezTo>
                    <a:lnTo>
                      <a:pt x="2139" y="248"/>
                    </a:lnTo>
                    <a:lnTo>
                      <a:pt x="2139" y="278"/>
                    </a:lnTo>
                    <a:lnTo>
                      <a:pt x="2139" y="310"/>
                    </a:lnTo>
                    <a:cubicBezTo>
                      <a:pt x="2108" y="310"/>
                      <a:pt x="2108" y="310"/>
                      <a:pt x="2108" y="341"/>
                    </a:cubicBezTo>
                    <a:lnTo>
                      <a:pt x="2077" y="341"/>
                    </a:lnTo>
                    <a:cubicBezTo>
                      <a:pt x="2077" y="371"/>
                      <a:pt x="2046" y="371"/>
                      <a:pt x="2046" y="371"/>
                    </a:cubicBezTo>
                    <a:lnTo>
                      <a:pt x="2046" y="371"/>
                    </a:lnTo>
                    <a:cubicBezTo>
                      <a:pt x="2015" y="341"/>
                      <a:pt x="2015" y="341"/>
                      <a:pt x="2015" y="341"/>
                    </a:cubicBezTo>
                    <a:cubicBezTo>
                      <a:pt x="2015" y="217"/>
                      <a:pt x="2015" y="217"/>
                      <a:pt x="2015" y="217"/>
                    </a:cubicBezTo>
                    <a:cubicBezTo>
                      <a:pt x="2108" y="154"/>
                      <a:pt x="2108" y="154"/>
                      <a:pt x="2108" y="154"/>
                    </a:cubicBezTo>
                    <a:cubicBezTo>
                      <a:pt x="2077" y="154"/>
                      <a:pt x="2077" y="154"/>
                      <a:pt x="2077" y="154"/>
                    </a:cubicBezTo>
                    <a:cubicBezTo>
                      <a:pt x="2046" y="154"/>
                      <a:pt x="2046" y="154"/>
                      <a:pt x="2046" y="154"/>
                    </a:cubicBezTo>
                    <a:cubicBezTo>
                      <a:pt x="2015" y="124"/>
                      <a:pt x="2015" y="124"/>
                      <a:pt x="2015" y="124"/>
                    </a:cubicBezTo>
                    <a:lnTo>
                      <a:pt x="1984" y="124"/>
                    </a:lnTo>
                    <a:lnTo>
                      <a:pt x="1922" y="154"/>
                    </a:lnTo>
                    <a:cubicBezTo>
                      <a:pt x="1922" y="186"/>
                      <a:pt x="1891" y="186"/>
                      <a:pt x="1891" y="186"/>
                    </a:cubicBezTo>
                    <a:cubicBezTo>
                      <a:pt x="1891" y="186"/>
                      <a:pt x="1891" y="186"/>
                      <a:pt x="1860" y="186"/>
                    </a:cubicBezTo>
                    <a:cubicBezTo>
                      <a:pt x="1860" y="154"/>
                      <a:pt x="1860" y="154"/>
                      <a:pt x="1860" y="154"/>
                    </a:cubicBezTo>
                    <a:cubicBezTo>
                      <a:pt x="1829" y="154"/>
                      <a:pt x="1798" y="154"/>
                      <a:pt x="1798" y="154"/>
                    </a:cubicBezTo>
                    <a:cubicBezTo>
                      <a:pt x="1736" y="124"/>
                      <a:pt x="1736" y="124"/>
                      <a:pt x="1736" y="124"/>
                    </a:cubicBezTo>
                    <a:cubicBezTo>
                      <a:pt x="1798" y="93"/>
                      <a:pt x="1798" y="93"/>
                      <a:pt x="1798" y="93"/>
                    </a:cubicBezTo>
                    <a:cubicBezTo>
                      <a:pt x="1798" y="93"/>
                      <a:pt x="1829" y="62"/>
                      <a:pt x="1860" y="62"/>
                    </a:cubicBezTo>
                    <a:cubicBezTo>
                      <a:pt x="1860" y="62"/>
                      <a:pt x="1860" y="30"/>
                      <a:pt x="1829" y="30"/>
                    </a:cubicBezTo>
                    <a:lnTo>
                      <a:pt x="1829" y="62"/>
                    </a:lnTo>
                    <a:lnTo>
                      <a:pt x="1829" y="62"/>
                    </a:lnTo>
                    <a:lnTo>
                      <a:pt x="1829" y="62"/>
                    </a:lnTo>
                    <a:cubicBezTo>
                      <a:pt x="1798" y="62"/>
                      <a:pt x="1798" y="30"/>
                      <a:pt x="1798" y="30"/>
                    </a:cubicBezTo>
                    <a:cubicBezTo>
                      <a:pt x="1767" y="30"/>
                      <a:pt x="1736" y="0"/>
                      <a:pt x="1736" y="0"/>
                    </a:cubicBezTo>
                    <a:lnTo>
                      <a:pt x="1736" y="0"/>
                    </a:lnTo>
                    <a:cubicBezTo>
                      <a:pt x="1705" y="0"/>
                      <a:pt x="1705" y="30"/>
                      <a:pt x="1705" y="30"/>
                    </a:cubicBezTo>
                    <a:lnTo>
                      <a:pt x="1705" y="30"/>
                    </a:lnTo>
                    <a:cubicBezTo>
                      <a:pt x="1705" y="30"/>
                      <a:pt x="1705" y="30"/>
                      <a:pt x="1674" y="30"/>
                    </a:cubicBezTo>
                    <a:lnTo>
                      <a:pt x="1674" y="30"/>
                    </a:lnTo>
                    <a:cubicBezTo>
                      <a:pt x="1674" y="30"/>
                      <a:pt x="1643" y="0"/>
                      <a:pt x="1612" y="0"/>
                    </a:cubicBezTo>
                    <a:lnTo>
                      <a:pt x="1612" y="0"/>
                    </a:lnTo>
                    <a:lnTo>
                      <a:pt x="1612" y="0"/>
                    </a:lnTo>
                    <a:lnTo>
                      <a:pt x="1612" y="0"/>
                    </a:lnTo>
                    <a:lnTo>
                      <a:pt x="1612" y="0"/>
                    </a:lnTo>
                    <a:cubicBezTo>
                      <a:pt x="1612" y="0"/>
                      <a:pt x="1612" y="0"/>
                      <a:pt x="1581" y="0"/>
                    </a:cubicBezTo>
                    <a:cubicBezTo>
                      <a:pt x="124" y="0"/>
                      <a:pt x="124" y="0"/>
                      <a:pt x="124" y="0"/>
                    </a:cubicBezTo>
                    <a:lnTo>
                      <a:pt x="124" y="0"/>
                    </a:lnTo>
                    <a:cubicBezTo>
                      <a:pt x="124" y="0"/>
                      <a:pt x="124" y="0"/>
                      <a:pt x="124" y="30"/>
                    </a:cubicBezTo>
                    <a:lnTo>
                      <a:pt x="124" y="62"/>
                    </a:lnTo>
                    <a:lnTo>
                      <a:pt x="124" y="62"/>
                    </a:lnTo>
                    <a:cubicBezTo>
                      <a:pt x="124" y="93"/>
                      <a:pt x="124" y="93"/>
                      <a:pt x="93" y="93"/>
                    </a:cubicBezTo>
                    <a:lnTo>
                      <a:pt x="93" y="93"/>
                    </a:lnTo>
                    <a:lnTo>
                      <a:pt x="93" y="93"/>
                    </a:lnTo>
                    <a:lnTo>
                      <a:pt x="93" y="93"/>
                    </a:lnTo>
                    <a:cubicBezTo>
                      <a:pt x="62" y="93"/>
                      <a:pt x="62" y="93"/>
                      <a:pt x="62" y="62"/>
                    </a:cubicBezTo>
                    <a:lnTo>
                      <a:pt x="62" y="62"/>
                    </a:lnTo>
                    <a:cubicBezTo>
                      <a:pt x="32" y="62"/>
                      <a:pt x="32" y="30"/>
                      <a:pt x="32" y="30"/>
                    </a:cubicBezTo>
                    <a:lnTo>
                      <a:pt x="0" y="30"/>
                    </a:lnTo>
                    <a:lnTo>
                      <a:pt x="0" y="30"/>
                    </a:lnTo>
                    <a:cubicBezTo>
                      <a:pt x="32" y="30"/>
                      <a:pt x="32" y="62"/>
                      <a:pt x="32" y="62"/>
                    </a:cubicBezTo>
                    <a:lnTo>
                      <a:pt x="32" y="62"/>
                    </a:lnTo>
                    <a:cubicBezTo>
                      <a:pt x="32" y="62"/>
                      <a:pt x="32" y="62"/>
                      <a:pt x="32" y="93"/>
                    </a:cubicBezTo>
                    <a:lnTo>
                      <a:pt x="62" y="93"/>
                    </a:lnTo>
                    <a:cubicBezTo>
                      <a:pt x="62" y="124"/>
                      <a:pt x="32" y="124"/>
                      <a:pt x="32" y="124"/>
                    </a:cubicBezTo>
                    <a:lnTo>
                      <a:pt x="32" y="124"/>
                    </a:lnTo>
                    <a:cubicBezTo>
                      <a:pt x="32" y="154"/>
                      <a:pt x="32" y="186"/>
                      <a:pt x="32" y="248"/>
                    </a:cubicBezTo>
                    <a:lnTo>
                      <a:pt x="32" y="248"/>
                    </a:lnTo>
                    <a:cubicBezTo>
                      <a:pt x="32" y="278"/>
                      <a:pt x="32" y="310"/>
                      <a:pt x="32" y="310"/>
                    </a:cubicBezTo>
                    <a:cubicBezTo>
                      <a:pt x="0" y="341"/>
                      <a:pt x="0" y="341"/>
                      <a:pt x="0" y="371"/>
                    </a:cubicBezTo>
                    <a:lnTo>
                      <a:pt x="0" y="371"/>
                    </a:lnTo>
                    <a:lnTo>
                      <a:pt x="0" y="371"/>
                    </a:lnTo>
                    <a:lnTo>
                      <a:pt x="0" y="402"/>
                    </a:lnTo>
                    <a:cubicBezTo>
                      <a:pt x="32" y="434"/>
                      <a:pt x="32" y="465"/>
                      <a:pt x="32" y="465"/>
                    </a:cubicBezTo>
                    <a:cubicBezTo>
                      <a:pt x="32" y="465"/>
                      <a:pt x="32" y="495"/>
                      <a:pt x="0" y="495"/>
                    </a:cubicBezTo>
                    <a:lnTo>
                      <a:pt x="0" y="495"/>
                    </a:lnTo>
                    <a:cubicBezTo>
                      <a:pt x="32" y="495"/>
                      <a:pt x="32" y="526"/>
                      <a:pt x="32" y="526"/>
                    </a:cubicBezTo>
                    <a:cubicBezTo>
                      <a:pt x="32" y="526"/>
                      <a:pt x="32" y="526"/>
                      <a:pt x="32" y="558"/>
                    </a:cubicBezTo>
                    <a:cubicBezTo>
                      <a:pt x="62" y="558"/>
                      <a:pt x="62" y="558"/>
                      <a:pt x="62" y="589"/>
                    </a:cubicBezTo>
                    <a:cubicBezTo>
                      <a:pt x="62" y="589"/>
                      <a:pt x="32" y="589"/>
                      <a:pt x="62" y="589"/>
                    </a:cubicBezTo>
                    <a:lnTo>
                      <a:pt x="62" y="589"/>
                    </a:lnTo>
                    <a:cubicBezTo>
                      <a:pt x="62" y="619"/>
                      <a:pt x="62" y="619"/>
                      <a:pt x="62" y="619"/>
                    </a:cubicBezTo>
                    <a:cubicBezTo>
                      <a:pt x="93" y="650"/>
                      <a:pt x="93" y="650"/>
                      <a:pt x="93" y="650"/>
                    </a:cubicBezTo>
                    <a:lnTo>
                      <a:pt x="93" y="650"/>
                    </a:lnTo>
                    <a:cubicBezTo>
                      <a:pt x="124" y="650"/>
                      <a:pt x="124" y="650"/>
                      <a:pt x="124" y="650"/>
                    </a:cubicBezTo>
                    <a:lnTo>
                      <a:pt x="156" y="650"/>
                    </a:lnTo>
                    <a:lnTo>
                      <a:pt x="156" y="650"/>
                    </a:lnTo>
                    <a:lnTo>
                      <a:pt x="186" y="650"/>
                    </a:lnTo>
                    <a:cubicBezTo>
                      <a:pt x="186" y="682"/>
                      <a:pt x="186" y="682"/>
                      <a:pt x="156" y="713"/>
                    </a:cubicBezTo>
                    <a:cubicBezTo>
                      <a:pt x="156" y="713"/>
                      <a:pt x="156" y="713"/>
                      <a:pt x="156" y="743"/>
                    </a:cubicBezTo>
                    <a:cubicBezTo>
                      <a:pt x="156" y="743"/>
                      <a:pt x="156" y="743"/>
                      <a:pt x="156" y="774"/>
                    </a:cubicBezTo>
                    <a:lnTo>
                      <a:pt x="186" y="806"/>
                    </a:lnTo>
                    <a:cubicBezTo>
                      <a:pt x="217" y="837"/>
                      <a:pt x="217" y="837"/>
                      <a:pt x="217" y="867"/>
                    </a:cubicBezTo>
                    <a:lnTo>
                      <a:pt x="217" y="867"/>
                    </a:lnTo>
                    <a:cubicBezTo>
                      <a:pt x="248" y="867"/>
                      <a:pt x="248" y="867"/>
                      <a:pt x="280" y="867"/>
                    </a:cubicBezTo>
                    <a:lnTo>
                      <a:pt x="280" y="867"/>
                    </a:lnTo>
                    <a:lnTo>
                      <a:pt x="310" y="898"/>
                    </a:lnTo>
                    <a:lnTo>
                      <a:pt x="310" y="898"/>
                    </a:lnTo>
                    <a:cubicBezTo>
                      <a:pt x="341" y="898"/>
                      <a:pt x="341" y="898"/>
                      <a:pt x="372" y="930"/>
                    </a:cubicBezTo>
                    <a:cubicBezTo>
                      <a:pt x="372" y="930"/>
                      <a:pt x="372" y="961"/>
                      <a:pt x="404" y="961"/>
                    </a:cubicBezTo>
                    <a:cubicBezTo>
                      <a:pt x="404" y="961"/>
                      <a:pt x="404" y="961"/>
                      <a:pt x="404" y="991"/>
                    </a:cubicBezTo>
                    <a:lnTo>
                      <a:pt x="404" y="991"/>
                    </a:lnTo>
                    <a:cubicBezTo>
                      <a:pt x="434" y="991"/>
                      <a:pt x="434" y="991"/>
                      <a:pt x="465" y="991"/>
                    </a:cubicBezTo>
                    <a:lnTo>
                      <a:pt x="465" y="991"/>
                    </a:lnTo>
                    <a:cubicBezTo>
                      <a:pt x="465" y="991"/>
                      <a:pt x="496" y="991"/>
                      <a:pt x="496" y="961"/>
                    </a:cubicBezTo>
                    <a:lnTo>
                      <a:pt x="496" y="961"/>
                    </a:lnTo>
                    <a:lnTo>
                      <a:pt x="496" y="961"/>
                    </a:lnTo>
                    <a:lnTo>
                      <a:pt x="496" y="961"/>
                    </a:lnTo>
                    <a:cubicBezTo>
                      <a:pt x="528" y="961"/>
                      <a:pt x="528" y="991"/>
                      <a:pt x="528" y="991"/>
                    </a:cubicBezTo>
                    <a:lnTo>
                      <a:pt x="528" y="991"/>
                    </a:lnTo>
                    <a:cubicBezTo>
                      <a:pt x="558" y="991"/>
                      <a:pt x="558" y="991"/>
                      <a:pt x="558" y="991"/>
                    </a:cubicBezTo>
                    <a:lnTo>
                      <a:pt x="558" y="991"/>
                    </a:lnTo>
                    <a:cubicBezTo>
                      <a:pt x="558" y="991"/>
                      <a:pt x="558" y="991"/>
                      <a:pt x="589" y="991"/>
                    </a:cubicBezTo>
                    <a:cubicBezTo>
                      <a:pt x="589" y="1022"/>
                      <a:pt x="620" y="1022"/>
                      <a:pt x="652" y="1022"/>
                    </a:cubicBezTo>
                    <a:cubicBezTo>
                      <a:pt x="682" y="1054"/>
                      <a:pt x="713" y="1054"/>
                      <a:pt x="744" y="1054"/>
                    </a:cubicBezTo>
                    <a:cubicBezTo>
                      <a:pt x="744" y="1054"/>
                      <a:pt x="744" y="1085"/>
                      <a:pt x="776" y="1085"/>
                    </a:cubicBezTo>
                    <a:lnTo>
                      <a:pt x="776" y="1085"/>
                    </a:lnTo>
                    <a:cubicBezTo>
                      <a:pt x="806" y="1085"/>
                      <a:pt x="806" y="1085"/>
                      <a:pt x="837" y="1085"/>
                    </a:cubicBezTo>
                    <a:cubicBezTo>
                      <a:pt x="837" y="1085"/>
                      <a:pt x="837" y="1085"/>
                      <a:pt x="868" y="1085"/>
                    </a:cubicBezTo>
                    <a:cubicBezTo>
                      <a:pt x="837" y="1022"/>
                      <a:pt x="837" y="1022"/>
                      <a:pt x="837" y="1022"/>
                    </a:cubicBezTo>
                    <a:cubicBezTo>
                      <a:pt x="868" y="1022"/>
                      <a:pt x="868" y="1022"/>
                      <a:pt x="868" y="1022"/>
                    </a:cubicBezTo>
                    <a:lnTo>
                      <a:pt x="868" y="1022"/>
                    </a:lnTo>
                    <a:cubicBezTo>
                      <a:pt x="868" y="1022"/>
                      <a:pt x="900" y="1022"/>
                      <a:pt x="930" y="1022"/>
                    </a:cubicBezTo>
                    <a:lnTo>
                      <a:pt x="930" y="1022"/>
                    </a:lnTo>
                    <a:cubicBezTo>
                      <a:pt x="930" y="1022"/>
                      <a:pt x="930" y="1022"/>
                      <a:pt x="961" y="1022"/>
                    </a:cubicBezTo>
                    <a:cubicBezTo>
                      <a:pt x="961" y="1022"/>
                      <a:pt x="961" y="1022"/>
                      <a:pt x="992" y="1054"/>
                    </a:cubicBezTo>
                    <a:lnTo>
                      <a:pt x="1054" y="1085"/>
                    </a:lnTo>
                    <a:cubicBezTo>
                      <a:pt x="1054" y="1115"/>
                      <a:pt x="1085" y="1146"/>
                      <a:pt x="1116" y="1178"/>
                    </a:cubicBezTo>
                    <a:lnTo>
                      <a:pt x="1116" y="1178"/>
                    </a:lnTo>
                    <a:cubicBezTo>
                      <a:pt x="1116" y="1178"/>
                      <a:pt x="1116" y="1209"/>
                      <a:pt x="1147" y="1209"/>
                    </a:cubicBezTo>
                    <a:lnTo>
                      <a:pt x="1147" y="1209"/>
                    </a:lnTo>
                    <a:lnTo>
                      <a:pt x="1147" y="1209"/>
                    </a:lnTo>
                    <a:lnTo>
                      <a:pt x="1147" y="1209"/>
                    </a:lnTo>
                    <a:lnTo>
                      <a:pt x="1147" y="1209"/>
                    </a:lnTo>
                    <a:cubicBezTo>
                      <a:pt x="1178" y="1178"/>
                      <a:pt x="1178" y="1178"/>
                      <a:pt x="1209" y="1146"/>
                    </a:cubicBezTo>
                    <a:lnTo>
                      <a:pt x="1209" y="1146"/>
                    </a:lnTo>
                    <a:cubicBezTo>
                      <a:pt x="1240" y="1146"/>
                      <a:pt x="1240" y="1146"/>
                      <a:pt x="1240" y="1178"/>
                    </a:cubicBezTo>
                    <a:cubicBezTo>
                      <a:pt x="1271" y="1178"/>
                      <a:pt x="1271" y="1178"/>
                      <a:pt x="1271" y="1178"/>
                    </a:cubicBezTo>
                    <a:cubicBezTo>
                      <a:pt x="1302" y="1178"/>
                      <a:pt x="1333" y="1239"/>
                      <a:pt x="1333" y="1270"/>
                    </a:cubicBezTo>
                    <a:lnTo>
                      <a:pt x="1364" y="1302"/>
                    </a:lnTo>
                    <a:cubicBezTo>
                      <a:pt x="1395" y="1333"/>
                      <a:pt x="1395" y="1363"/>
                      <a:pt x="1395" y="1363"/>
                    </a:cubicBezTo>
                    <a:lnTo>
                      <a:pt x="1395" y="1363"/>
                    </a:lnTo>
                    <a:lnTo>
                      <a:pt x="1395" y="1363"/>
                    </a:lnTo>
                    <a:lnTo>
                      <a:pt x="1395" y="1363"/>
                    </a:lnTo>
                    <a:cubicBezTo>
                      <a:pt x="1395" y="1363"/>
                      <a:pt x="1395" y="1363"/>
                      <a:pt x="1395" y="1394"/>
                    </a:cubicBezTo>
                    <a:cubicBezTo>
                      <a:pt x="1426" y="1394"/>
                      <a:pt x="1426" y="1394"/>
                      <a:pt x="1426" y="1394"/>
                    </a:cubicBezTo>
                    <a:lnTo>
                      <a:pt x="1426" y="1394"/>
                    </a:lnTo>
                    <a:lnTo>
                      <a:pt x="1426" y="1394"/>
                    </a:lnTo>
                    <a:lnTo>
                      <a:pt x="1426" y="1394"/>
                    </a:lnTo>
                    <a:lnTo>
                      <a:pt x="1426" y="1394"/>
                    </a:lnTo>
                    <a:cubicBezTo>
                      <a:pt x="1457" y="1394"/>
                      <a:pt x="1457" y="1394"/>
                      <a:pt x="1457" y="1394"/>
                    </a:cubicBezTo>
                    <a:cubicBezTo>
                      <a:pt x="1457" y="1363"/>
                      <a:pt x="1457" y="1333"/>
                      <a:pt x="1488" y="1302"/>
                    </a:cubicBezTo>
                    <a:cubicBezTo>
                      <a:pt x="1488" y="1302"/>
                      <a:pt x="1488" y="1302"/>
                      <a:pt x="1519" y="1270"/>
                    </a:cubicBezTo>
                    <a:cubicBezTo>
                      <a:pt x="1550" y="1239"/>
                      <a:pt x="1581" y="1239"/>
                      <a:pt x="1581" y="1239"/>
                    </a:cubicBezTo>
                    <a:cubicBezTo>
                      <a:pt x="1612" y="1209"/>
                      <a:pt x="1643" y="1178"/>
                      <a:pt x="1674" y="1178"/>
                    </a:cubicBezTo>
                    <a:cubicBezTo>
                      <a:pt x="1674" y="1146"/>
                      <a:pt x="1674" y="1146"/>
                      <a:pt x="1674" y="1146"/>
                    </a:cubicBezTo>
                    <a:cubicBezTo>
                      <a:pt x="1705" y="1178"/>
                      <a:pt x="1705" y="1178"/>
                      <a:pt x="1705" y="1178"/>
                    </a:cubicBezTo>
                    <a:lnTo>
                      <a:pt x="1705" y="1178"/>
                    </a:lnTo>
                    <a:cubicBezTo>
                      <a:pt x="1891" y="1146"/>
                      <a:pt x="1891" y="1146"/>
                      <a:pt x="1891" y="1146"/>
                    </a:cubicBezTo>
                    <a:cubicBezTo>
                      <a:pt x="1891" y="1146"/>
                      <a:pt x="1953" y="1115"/>
                      <a:pt x="1984" y="1115"/>
                    </a:cubicBezTo>
                    <a:cubicBezTo>
                      <a:pt x="1984" y="1115"/>
                      <a:pt x="1984" y="1115"/>
                      <a:pt x="2015" y="1146"/>
                    </a:cubicBezTo>
                    <a:lnTo>
                      <a:pt x="2015" y="1146"/>
                    </a:lnTo>
                    <a:lnTo>
                      <a:pt x="2015" y="1146"/>
                    </a:lnTo>
                    <a:lnTo>
                      <a:pt x="2046" y="1146"/>
                    </a:lnTo>
                    <a:cubicBezTo>
                      <a:pt x="2046" y="1146"/>
                      <a:pt x="2046" y="1115"/>
                      <a:pt x="2077" y="1115"/>
                    </a:cubicBezTo>
                    <a:cubicBezTo>
                      <a:pt x="2077" y="1115"/>
                      <a:pt x="2077" y="1115"/>
                      <a:pt x="2077" y="1146"/>
                    </a:cubicBezTo>
                    <a:cubicBezTo>
                      <a:pt x="2108" y="1146"/>
                      <a:pt x="2108" y="1146"/>
                      <a:pt x="2108" y="1146"/>
                    </a:cubicBezTo>
                    <a:lnTo>
                      <a:pt x="2108" y="1146"/>
                    </a:lnTo>
                    <a:lnTo>
                      <a:pt x="2108" y="1146"/>
                    </a:lnTo>
                    <a:cubicBezTo>
                      <a:pt x="2108" y="1146"/>
                      <a:pt x="2108" y="1146"/>
                      <a:pt x="2139" y="1146"/>
                    </a:cubicBezTo>
                    <a:cubicBezTo>
                      <a:pt x="2139" y="1146"/>
                      <a:pt x="2170" y="1146"/>
                      <a:pt x="2170" y="1178"/>
                    </a:cubicBezTo>
                    <a:lnTo>
                      <a:pt x="2170" y="1178"/>
                    </a:lnTo>
                    <a:lnTo>
                      <a:pt x="2170" y="1178"/>
                    </a:lnTo>
                    <a:cubicBezTo>
                      <a:pt x="2170" y="1178"/>
                      <a:pt x="2201" y="1178"/>
                      <a:pt x="2201" y="1146"/>
                    </a:cubicBezTo>
                    <a:cubicBezTo>
                      <a:pt x="2232" y="1146"/>
                      <a:pt x="2232" y="1146"/>
                      <a:pt x="2232" y="1146"/>
                    </a:cubicBezTo>
                    <a:lnTo>
                      <a:pt x="2232" y="1146"/>
                    </a:lnTo>
                    <a:cubicBezTo>
                      <a:pt x="2232" y="1178"/>
                      <a:pt x="2294" y="1209"/>
                      <a:pt x="2294" y="1209"/>
                    </a:cubicBezTo>
                    <a:lnTo>
                      <a:pt x="2294" y="1209"/>
                    </a:lnTo>
                    <a:cubicBezTo>
                      <a:pt x="2325" y="1239"/>
                      <a:pt x="2325" y="1270"/>
                      <a:pt x="2325" y="1302"/>
                    </a:cubicBezTo>
                    <a:lnTo>
                      <a:pt x="2325" y="1302"/>
                    </a:lnTo>
                    <a:lnTo>
                      <a:pt x="2325" y="1302"/>
                    </a:lnTo>
                    <a:cubicBezTo>
                      <a:pt x="2325" y="1333"/>
                      <a:pt x="2325" y="1333"/>
                      <a:pt x="2325" y="1333"/>
                    </a:cubicBezTo>
                    <a:lnTo>
                      <a:pt x="2325" y="1333"/>
                    </a:lnTo>
                    <a:lnTo>
                      <a:pt x="2325" y="1333"/>
                    </a:lnTo>
                    <a:cubicBezTo>
                      <a:pt x="2325" y="1333"/>
                      <a:pt x="2356" y="1333"/>
                      <a:pt x="2356" y="1363"/>
                    </a:cubicBezTo>
                    <a:cubicBezTo>
                      <a:pt x="2356" y="1394"/>
                      <a:pt x="2356" y="1394"/>
                      <a:pt x="2356" y="1394"/>
                    </a:cubicBezTo>
                    <a:cubicBezTo>
                      <a:pt x="2356" y="1426"/>
                      <a:pt x="2356" y="1426"/>
                      <a:pt x="2387" y="1457"/>
                    </a:cubicBezTo>
                    <a:cubicBezTo>
                      <a:pt x="2418" y="1457"/>
                      <a:pt x="2418" y="1457"/>
                      <a:pt x="2418" y="1457"/>
                    </a:cubicBezTo>
                    <a:cubicBezTo>
                      <a:pt x="2418" y="1426"/>
                      <a:pt x="2418" y="1394"/>
                      <a:pt x="2418" y="1394"/>
                    </a:cubicBezTo>
                    <a:lnTo>
                      <a:pt x="2418" y="1363"/>
                    </a:lnTo>
                    <a:cubicBezTo>
                      <a:pt x="2387" y="1333"/>
                      <a:pt x="2387" y="1302"/>
                      <a:pt x="2387" y="1302"/>
                    </a:cubicBezTo>
                    <a:cubicBezTo>
                      <a:pt x="2387" y="1302"/>
                      <a:pt x="2387" y="1270"/>
                      <a:pt x="2387" y="1239"/>
                    </a:cubicBezTo>
                    <a:cubicBezTo>
                      <a:pt x="2356" y="1209"/>
                      <a:pt x="2356" y="1209"/>
                      <a:pt x="2356" y="1178"/>
                    </a:cubicBezTo>
                    <a:cubicBezTo>
                      <a:pt x="2325" y="1146"/>
                      <a:pt x="2356" y="1085"/>
                      <a:pt x="2356" y="1054"/>
                    </a:cubicBezTo>
                    <a:lnTo>
                      <a:pt x="2356" y="1054"/>
                    </a:lnTo>
                    <a:cubicBezTo>
                      <a:pt x="2356" y="1022"/>
                      <a:pt x="2418" y="991"/>
                      <a:pt x="2449" y="961"/>
                    </a:cubicBezTo>
                    <a:lnTo>
                      <a:pt x="2449" y="961"/>
                    </a:lnTo>
                    <a:cubicBezTo>
                      <a:pt x="2480" y="961"/>
                      <a:pt x="2480" y="930"/>
                      <a:pt x="2510" y="930"/>
                    </a:cubicBezTo>
                    <a:cubicBezTo>
                      <a:pt x="2510" y="898"/>
                      <a:pt x="2510" y="898"/>
                      <a:pt x="2542" y="898"/>
                    </a:cubicBezTo>
                    <a:cubicBezTo>
                      <a:pt x="2542" y="867"/>
                      <a:pt x="2573" y="867"/>
                      <a:pt x="2604" y="867"/>
                    </a:cubicBezTo>
                    <a:cubicBezTo>
                      <a:pt x="2604" y="867"/>
                      <a:pt x="2604" y="867"/>
                      <a:pt x="2604" y="837"/>
                    </a:cubicBezTo>
                    <a:lnTo>
                      <a:pt x="2604" y="837"/>
                    </a:lnTo>
                    <a:lnTo>
                      <a:pt x="2604" y="837"/>
                    </a:lnTo>
                    <a:cubicBezTo>
                      <a:pt x="2604" y="806"/>
                      <a:pt x="2604" y="806"/>
                      <a:pt x="2604" y="806"/>
                    </a:cubicBezTo>
                    <a:lnTo>
                      <a:pt x="2604" y="806"/>
                    </a:lnTo>
                    <a:cubicBezTo>
                      <a:pt x="2604" y="774"/>
                      <a:pt x="2604" y="774"/>
                      <a:pt x="2635" y="743"/>
                    </a:cubicBezTo>
                    <a:cubicBezTo>
                      <a:pt x="2635" y="743"/>
                      <a:pt x="2635" y="743"/>
                      <a:pt x="2604" y="743"/>
                    </a:cubicBezTo>
                    <a:lnTo>
                      <a:pt x="2604" y="743"/>
                    </a:lnTo>
                    <a:lnTo>
                      <a:pt x="2573" y="713"/>
                    </a:lnTo>
                    <a:cubicBezTo>
                      <a:pt x="2573" y="682"/>
                      <a:pt x="2604" y="682"/>
                      <a:pt x="2604" y="682"/>
                    </a:cubicBezTo>
                    <a:lnTo>
                      <a:pt x="2604" y="682"/>
                    </a:lnTo>
                    <a:cubicBezTo>
                      <a:pt x="2573" y="650"/>
                      <a:pt x="2573" y="619"/>
                      <a:pt x="2573" y="619"/>
                    </a:cubicBezTo>
                    <a:lnTo>
                      <a:pt x="2573" y="619"/>
                    </a:lnTo>
                    <a:cubicBezTo>
                      <a:pt x="2573" y="589"/>
                      <a:pt x="2604" y="589"/>
                      <a:pt x="2604" y="589"/>
                    </a:cubicBezTo>
                    <a:lnTo>
                      <a:pt x="2604" y="589"/>
                    </a:lnTo>
                    <a:cubicBezTo>
                      <a:pt x="2604" y="589"/>
                      <a:pt x="2604" y="558"/>
                      <a:pt x="2635" y="558"/>
                    </a:cubicBezTo>
                    <a:lnTo>
                      <a:pt x="2666" y="526"/>
                    </a:lnTo>
                    <a:lnTo>
                      <a:pt x="2666" y="526"/>
                    </a:lnTo>
                    <a:lnTo>
                      <a:pt x="2666" y="526"/>
                    </a:lnTo>
                    <a:cubicBezTo>
                      <a:pt x="2697" y="495"/>
                      <a:pt x="2697" y="495"/>
                      <a:pt x="2727" y="495"/>
                    </a:cubicBezTo>
                    <a:cubicBezTo>
                      <a:pt x="2727" y="495"/>
                      <a:pt x="2727" y="495"/>
                      <a:pt x="2727" y="526"/>
                    </a:cubicBezTo>
                    <a:cubicBezTo>
                      <a:pt x="2759" y="526"/>
                      <a:pt x="2759" y="526"/>
                      <a:pt x="2759" y="526"/>
                    </a:cubicBezTo>
                    <a:lnTo>
                      <a:pt x="2759" y="526"/>
                    </a:lnTo>
                    <a:lnTo>
                      <a:pt x="2759" y="526"/>
                    </a:lnTo>
                    <a:lnTo>
                      <a:pt x="2759" y="526"/>
                    </a:lnTo>
                    <a:lnTo>
                      <a:pt x="2759" y="526"/>
                    </a:lnTo>
                    <a:cubicBezTo>
                      <a:pt x="2759" y="526"/>
                      <a:pt x="2727" y="495"/>
                      <a:pt x="2759" y="495"/>
                    </a:cubicBezTo>
                    <a:cubicBezTo>
                      <a:pt x="2759" y="465"/>
                      <a:pt x="2759" y="465"/>
                      <a:pt x="2759" y="465"/>
                    </a:cubicBezTo>
                    <a:lnTo>
                      <a:pt x="2790" y="465"/>
                    </a:lnTo>
                    <a:lnTo>
                      <a:pt x="2790" y="465"/>
                    </a:lnTo>
                    <a:lnTo>
                      <a:pt x="2790" y="434"/>
                    </a:lnTo>
                    <a:cubicBezTo>
                      <a:pt x="2821" y="434"/>
                      <a:pt x="2821" y="434"/>
                      <a:pt x="2883" y="434"/>
                    </a:cubicBezTo>
                    <a:cubicBezTo>
                      <a:pt x="2914" y="434"/>
                      <a:pt x="2914" y="434"/>
                      <a:pt x="2914" y="434"/>
                    </a:cubicBezTo>
                    <a:cubicBezTo>
                      <a:pt x="2914" y="434"/>
                      <a:pt x="2914" y="434"/>
                      <a:pt x="2914" y="402"/>
                    </a:cubicBezTo>
                    <a:lnTo>
                      <a:pt x="2914" y="402"/>
                    </a:lnTo>
                    <a:lnTo>
                      <a:pt x="2914" y="371"/>
                    </a:lnTo>
                    <a:cubicBezTo>
                      <a:pt x="2914" y="341"/>
                      <a:pt x="2914" y="341"/>
                      <a:pt x="2914" y="341"/>
                    </a:cubicBezTo>
                    <a:cubicBezTo>
                      <a:pt x="2945" y="310"/>
                      <a:pt x="2945" y="310"/>
                      <a:pt x="2975" y="278"/>
                    </a:cubicBezTo>
                    <a:lnTo>
                      <a:pt x="2975" y="278"/>
                    </a:lnTo>
                    <a:cubicBezTo>
                      <a:pt x="3007" y="278"/>
                      <a:pt x="3007" y="278"/>
                      <a:pt x="3007" y="278"/>
                    </a:cubicBezTo>
                    <a:cubicBezTo>
                      <a:pt x="3007" y="278"/>
                      <a:pt x="3038" y="278"/>
                      <a:pt x="3038" y="248"/>
                    </a:cubicBezTo>
                    <a:lnTo>
                      <a:pt x="3038" y="248"/>
                    </a:lnTo>
                    <a:cubicBezTo>
                      <a:pt x="3038" y="248"/>
                      <a:pt x="3038" y="217"/>
                      <a:pt x="3069" y="217"/>
                    </a:cubicBezTo>
                    <a:cubicBezTo>
                      <a:pt x="3069" y="217"/>
                      <a:pt x="3069" y="217"/>
                      <a:pt x="3099" y="217"/>
                    </a:cubicBezTo>
                    <a:lnTo>
                      <a:pt x="3099" y="248"/>
                    </a:lnTo>
                    <a:lnTo>
                      <a:pt x="3099" y="248"/>
                    </a:lnTo>
                    <a:cubicBezTo>
                      <a:pt x="3099" y="217"/>
                      <a:pt x="3099" y="217"/>
                      <a:pt x="3131" y="217"/>
                    </a:cubicBezTo>
                    <a:lnTo>
                      <a:pt x="3131" y="217"/>
                    </a:lnTo>
                    <a:lnTo>
                      <a:pt x="3131" y="217"/>
                    </a:lnTo>
                    <a:cubicBezTo>
                      <a:pt x="3131" y="217"/>
                      <a:pt x="3131" y="217"/>
                      <a:pt x="3099" y="21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Freeform 214"/>
              <p:cNvSpPr>
                <a:spLocks noChangeArrowheads="1"/>
              </p:cNvSpPr>
              <p:nvPr/>
            </p:nvSpPr>
            <p:spPr bwMode="auto">
              <a:xfrm>
                <a:off x="1939925" y="2327275"/>
                <a:ext cx="55563" cy="66675"/>
              </a:xfrm>
              <a:custGeom>
                <a:avLst/>
                <a:gdLst>
                  <a:gd name="T0" fmla="*/ 124 w 156"/>
                  <a:gd name="T1" fmla="*/ 0 h 187"/>
                  <a:gd name="T2" fmla="*/ 124 w 156"/>
                  <a:gd name="T3" fmla="*/ 0 h 187"/>
                  <a:gd name="T4" fmla="*/ 93 w 156"/>
                  <a:gd name="T5" fmla="*/ 0 h 187"/>
                  <a:gd name="T6" fmla="*/ 93 w 156"/>
                  <a:gd name="T7" fmla="*/ 0 h 187"/>
                  <a:gd name="T8" fmla="*/ 93 w 156"/>
                  <a:gd name="T9" fmla="*/ 0 h 187"/>
                  <a:gd name="T10" fmla="*/ 31 w 156"/>
                  <a:gd name="T11" fmla="*/ 31 h 187"/>
                  <a:gd name="T12" fmla="*/ 31 w 156"/>
                  <a:gd name="T13" fmla="*/ 31 h 187"/>
                  <a:gd name="T14" fmla="*/ 31 w 156"/>
                  <a:gd name="T15" fmla="*/ 31 h 187"/>
                  <a:gd name="T16" fmla="*/ 0 w 156"/>
                  <a:gd name="T17" fmla="*/ 94 h 187"/>
                  <a:gd name="T18" fmla="*/ 0 w 156"/>
                  <a:gd name="T19" fmla="*/ 94 h 187"/>
                  <a:gd name="T20" fmla="*/ 0 w 156"/>
                  <a:gd name="T21" fmla="*/ 124 h 187"/>
                  <a:gd name="T22" fmla="*/ 31 w 156"/>
                  <a:gd name="T23" fmla="*/ 155 h 187"/>
                  <a:gd name="T24" fmla="*/ 62 w 156"/>
                  <a:gd name="T25" fmla="*/ 155 h 187"/>
                  <a:gd name="T26" fmla="*/ 93 w 156"/>
                  <a:gd name="T27" fmla="*/ 155 h 187"/>
                  <a:gd name="T28" fmla="*/ 124 w 156"/>
                  <a:gd name="T29" fmla="*/ 155 h 187"/>
                  <a:gd name="T30" fmla="*/ 124 w 156"/>
                  <a:gd name="T31" fmla="*/ 155 h 187"/>
                  <a:gd name="T32" fmla="*/ 124 w 156"/>
                  <a:gd name="T33" fmla="*/ 155 h 187"/>
                  <a:gd name="T34" fmla="*/ 155 w 156"/>
                  <a:gd name="T35" fmla="*/ 186 h 187"/>
                  <a:gd name="T36" fmla="*/ 155 w 156"/>
                  <a:gd name="T37" fmla="*/ 155 h 187"/>
                  <a:gd name="T38" fmla="*/ 155 w 156"/>
                  <a:gd name="T39" fmla="*/ 62 h 187"/>
                  <a:gd name="T40" fmla="*/ 155 w 156"/>
                  <a:gd name="T41" fmla="*/ 62 h 187"/>
                  <a:gd name="T42" fmla="*/ 155 w 156"/>
                  <a:gd name="T43" fmla="*/ 0 h 187"/>
                  <a:gd name="T44" fmla="*/ 155 w 156"/>
                  <a:gd name="T45" fmla="*/ 0 h 187"/>
                  <a:gd name="T46" fmla="*/ 124 w 156"/>
                  <a:gd name="T47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6" h="187">
                    <a:moveTo>
                      <a:pt x="124" y="0"/>
                    </a:moveTo>
                    <a:lnTo>
                      <a:pt x="124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3" y="0"/>
                    </a:lnTo>
                    <a:cubicBezTo>
                      <a:pt x="62" y="31"/>
                      <a:pt x="62" y="31"/>
                      <a:pt x="31" y="31"/>
                    </a:cubicBezTo>
                    <a:lnTo>
                      <a:pt x="31" y="31"/>
                    </a:lnTo>
                    <a:lnTo>
                      <a:pt x="31" y="31"/>
                    </a:lnTo>
                    <a:cubicBezTo>
                      <a:pt x="31" y="62"/>
                      <a:pt x="31" y="62"/>
                      <a:pt x="0" y="94"/>
                    </a:cubicBezTo>
                    <a:lnTo>
                      <a:pt x="0" y="94"/>
                    </a:lnTo>
                    <a:cubicBezTo>
                      <a:pt x="0" y="94"/>
                      <a:pt x="0" y="94"/>
                      <a:pt x="0" y="124"/>
                    </a:cubicBezTo>
                    <a:cubicBezTo>
                      <a:pt x="31" y="124"/>
                      <a:pt x="31" y="155"/>
                      <a:pt x="31" y="155"/>
                    </a:cubicBezTo>
                    <a:cubicBezTo>
                      <a:pt x="62" y="155"/>
                      <a:pt x="62" y="155"/>
                      <a:pt x="62" y="155"/>
                    </a:cubicBezTo>
                    <a:lnTo>
                      <a:pt x="93" y="155"/>
                    </a:lnTo>
                    <a:cubicBezTo>
                      <a:pt x="93" y="155"/>
                      <a:pt x="93" y="155"/>
                      <a:pt x="124" y="155"/>
                    </a:cubicBezTo>
                    <a:lnTo>
                      <a:pt x="124" y="155"/>
                    </a:lnTo>
                    <a:lnTo>
                      <a:pt x="124" y="155"/>
                    </a:lnTo>
                    <a:cubicBezTo>
                      <a:pt x="124" y="155"/>
                      <a:pt x="155" y="155"/>
                      <a:pt x="155" y="186"/>
                    </a:cubicBezTo>
                    <a:cubicBezTo>
                      <a:pt x="155" y="155"/>
                      <a:pt x="155" y="155"/>
                      <a:pt x="155" y="155"/>
                    </a:cubicBezTo>
                    <a:cubicBezTo>
                      <a:pt x="155" y="124"/>
                      <a:pt x="155" y="94"/>
                      <a:pt x="155" y="62"/>
                    </a:cubicBezTo>
                    <a:lnTo>
                      <a:pt x="155" y="62"/>
                    </a:lnTo>
                    <a:cubicBezTo>
                      <a:pt x="155" y="31"/>
                      <a:pt x="155" y="31"/>
                      <a:pt x="155" y="0"/>
                    </a:cubicBezTo>
                    <a:lnTo>
                      <a:pt x="155" y="0"/>
                    </a:lnTo>
                    <a:cubicBezTo>
                      <a:pt x="155" y="0"/>
                      <a:pt x="155" y="0"/>
                      <a:pt x="12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Freeform 215"/>
              <p:cNvSpPr>
                <a:spLocks noChangeArrowheads="1"/>
              </p:cNvSpPr>
              <p:nvPr/>
            </p:nvSpPr>
            <p:spPr bwMode="auto">
              <a:xfrm>
                <a:off x="1414463" y="1925638"/>
                <a:ext cx="514350" cy="368300"/>
              </a:xfrm>
              <a:custGeom>
                <a:avLst/>
                <a:gdLst>
                  <a:gd name="T0" fmla="*/ 775 w 1427"/>
                  <a:gd name="T1" fmla="*/ 341 h 1023"/>
                  <a:gd name="T2" fmla="*/ 713 w 1427"/>
                  <a:gd name="T3" fmla="*/ 309 h 1023"/>
                  <a:gd name="T4" fmla="*/ 713 w 1427"/>
                  <a:gd name="T5" fmla="*/ 278 h 1023"/>
                  <a:gd name="T6" fmla="*/ 682 w 1427"/>
                  <a:gd name="T7" fmla="*/ 217 h 1023"/>
                  <a:gd name="T8" fmla="*/ 589 w 1427"/>
                  <a:gd name="T9" fmla="*/ 124 h 1023"/>
                  <a:gd name="T10" fmla="*/ 589 w 1427"/>
                  <a:gd name="T11" fmla="*/ 124 h 1023"/>
                  <a:gd name="T12" fmla="*/ 527 w 1427"/>
                  <a:gd name="T13" fmla="*/ 185 h 1023"/>
                  <a:gd name="T14" fmla="*/ 527 w 1427"/>
                  <a:gd name="T15" fmla="*/ 185 h 1023"/>
                  <a:gd name="T16" fmla="*/ 434 w 1427"/>
                  <a:gd name="T17" fmla="*/ 93 h 1023"/>
                  <a:gd name="T18" fmla="*/ 341 w 1427"/>
                  <a:gd name="T19" fmla="*/ 0 h 1023"/>
                  <a:gd name="T20" fmla="*/ 280 w 1427"/>
                  <a:gd name="T21" fmla="*/ 0 h 1023"/>
                  <a:gd name="T22" fmla="*/ 156 w 1427"/>
                  <a:gd name="T23" fmla="*/ 30 h 1023"/>
                  <a:gd name="T24" fmla="*/ 32 w 1427"/>
                  <a:gd name="T25" fmla="*/ 61 h 1023"/>
                  <a:gd name="T26" fmla="*/ 32 w 1427"/>
                  <a:gd name="T27" fmla="*/ 124 h 1023"/>
                  <a:gd name="T28" fmla="*/ 124 w 1427"/>
                  <a:gd name="T29" fmla="*/ 217 h 1023"/>
                  <a:gd name="T30" fmla="*/ 156 w 1427"/>
                  <a:gd name="T31" fmla="*/ 217 h 1023"/>
                  <a:gd name="T32" fmla="*/ 186 w 1427"/>
                  <a:gd name="T33" fmla="*/ 278 h 1023"/>
                  <a:gd name="T34" fmla="*/ 217 w 1427"/>
                  <a:gd name="T35" fmla="*/ 372 h 1023"/>
                  <a:gd name="T36" fmla="*/ 248 w 1427"/>
                  <a:gd name="T37" fmla="*/ 372 h 1023"/>
                  <a:gd name="T38" fmla="*/ 341 w 1427"/>
                  <a:gd name="T39" fmla="*/ 465 h 1023"/>
                  <a:gd name="T40" fmla="*/ 434 w 1427"/>
                  <a:gd name="T41" fmla="*/ 681 h 1023"/>
                  <a:gd name="T42" fmla="*/ 434 w 1427"/>
                  <a:gd name="T43" fmla="*/ 681 h 1023"/>
                  <a:gd name="T44" fmla="*/ 465 w 1427"/>
                  <a:gd name="T45" fmla="*/ 743 h 1023"/>
                  <a:gd name="T46" fmla="*/ 558 w 1427"/>
                  <a:gd name="T47" fmla="*/ 837 h 1023"/>
                  <a:gd name="T48" fmla="*/ 620 w 1427"/>
                  <a:gd name="T49" fmla="*/ 837 h 1023"/>
                  <a:gd name="T50" fmla="*/ 682 w 1427"/>
                  <a:gd name="T51" fmla="*/ 898 h 1023"/>
                  <a:gd name="T52" fmla="*/ 806 w 1427"/>
                  <a:gd name="T53" fmla="*/ 929 h 1023"/>
                  <a:gd name="T54" fmla="*/ 899 w 1427"/>
                  <a:gd name="T55" fmla="*/ 991 h 1023"/>
                  <a:gd name="T56" fmla="*/ 930 w 1427"/>
                  <a:gd name="T57" fmla="*/ 991 h 1023"/>
                  <a:gd name="T58" fmla="*/ 992 w 1427"/>
                  <a:gd name="T59" fmla="*/ 929 h 1023"/>
                  <a:gd name="T60" fmla="*/ 1116 w 1427"/>
                  <a:gd name="T61" fmla="*/ 1022 h 1023"/>
                  <a:gd name="T62" fmla="*/ 1178 w 1427"/>
                  <a:gd name="T63" fmla="*/ 961 h 1023"/>
                  <a:gd name="T64" fmla="*/ 1209 w 1427"/>
                  <a:gd name="T65" fmla="*/ 961 h 1023"/>
                  <a:gd name="T66" fmla="*/ 1178 w 1427"/>
                  <a:gd name="T67" fmla="*/ 929 h 1023"/>
                  <a:gd name="T68" fmla="*/ 1178 w 1427"/>
                  <a:gd name="T69" fmla="*/ 867 h 1023"/>
                  <a:gd name="T70" fmla="*/ 1302 w 1427"/>
                  <a:gd name="T71" fmla="*/ 774 h 1023"/>
                  <a:gd name="T72" fmla="*/ 1364 w 1427"/>
                  <a:gd name="T73" fmla="*/ 805 h 1023"/>
                  <a:gd name="T74" fmla="*/ 1364 w 1427"/>
                  <a:gd name="T75" fmla="*/ 774 h 1023"/>
                  <a:gd name="T76" fmla="*/ 1364 w 1427"/>
                  <a:gd name="T77" fmla="*/ 743 h 1023"/>
                  <a:gd name="T78" fmla="*/ 1426 w 1427"/>
                  <a:gd name="T79" fmla="*/ 681 h 1023"/>
                  <a:gd name="T80" fmla="*/ 1395 w 1427"/>
                  <a:gd name="T81" fmla="*/ 650 h 1023"/>
                  <a:gd name="T82" fmla="*/ 1364 w 1427"/>
                  <a:gd name="T83" fmla="*/ 650 h 1023"/>
                  <a:gd name="T84" fmla="*/ 1271 w 1427"/>
                  <a:gd name="T85" fmla="*/ 713 h 1023"/>
                  <a:gd name="T86" fmla="*/ 1209 w 1427"/>
                  <a:gd name="T87" fmla="*/ 837 h 1023"/>
                  <a:gd name="T88" fmla="*/ 1147 w 1427"/>
                  <a:gd name="T89" fmla="*/ 837 h 1023"/>
                  <a:gd name="T90" fmla="*/ 1023 w 1427"/>
                  <a:gd name="T91" fmla="*/ 867 h 1023"/>
                  <a:gd name="T92" fmla="*/ 961 w 1427"/>
                  <a:gd name="T93" fmla="*/ 837 h 1023"/>
                  <a:gd name="T94" fmla="*/ 899 w 1427"/>
                  <a:gd name="T95" fmla="*/ 805 h 1023"/>
                  <a:gd name="T96" fmla="*/ 868 w 1427"/>
                  <a:gd name="T97" fmla="*/ 743 h 1023"/>
                  <a:gd name="T98" fmla="*/ 806 w 1427"/>
                  <a:gd name="T99" fmla="*/ 526 h 1023"/>
                  <a:gd name="T100" fmla="*/ 806 w 1427"/>
                  <a:gd name="T101" fmla="*/ 372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27" h="1023">
                    <a:moveTo>
                      <a:pt x="806" y="372"/>
                    </a:moveTo>
                    <a:lnTo>
                      <a:pt x="806" y="372"/>
                    </a:lnTo>
                    <a:cubicBezTo>
                      <a:pt x="806" y="372"/>
                      <a:pt x="775" y="372"/>
                      <a:pt x="775" y="341"/>
                    </a:cubicBezTo>
                    <a:lnTo>
                      <a:pt x="775" y="341"/>
                    </a:lnTo>
                    <a:lnTo>
                      <a:pt x="744" y="341"/>
                    </a:lnTo>
                    <a:cubicBezTo>
                      <a:pt x="744" y="341"/>
                      <a:pt x="744" y="309"/>
                      <a:pt x="713" y="309"/>
                    </a:cubicBezTo>
                    <a:lnTo>
                      <a:pt x="713" y="309"/>
                    </a:lnTo>
                    <a:cubicBezTo>
                      <a:pt x="713" y="309"/>
                      <a:pt x="713" y="309"/>
                      <a:pt x="713" y="278"/>
                    </a:cubicBezTo>
                    <a:lnTo>
                      <a:pt x="713" y="278"/>
                    </a:lnTo>
                    <a:lnTo>
                      <a:pt x="713" y="278"/>
                    </a:lnTo>
                    <a:lnTo>
                      <a:pt x="713" y="278"/>
                    </a:lnTo>
                    <a:cubicBezTo>
                      <a:pt x="713" y="248"/>
                      <a:pt x="682" y="248"/>
                      <a:pt x="682" y="217"/>
                    </a:cubicBezTo>
                    <a:cubicBezTo>
                      <a:pt x="651" y="185"/>
                      <a:pt x="620" y="154"/>
                      <a:pt x="620" y="124"/>
                    </a:cubicBezTo>
                    <a:lnTo>
                      <a:pt x="620" y="124"/>
                    </a:lnTo>
                    <a:cubicBezTo>
                      <a:pt x="620" y="124"/>
                      <a:pt x="620" y="124"/>
                      <a:pt x="589" y="124"/>
                    </a:cubicBezTo>
                    <a:lnTo>
                      <a:pt x="589" y="124"/>
                    </a:lnTo>
                    <a:lnTo>
                      <a:pt x="589" y="124"/>
                    </a:lnTo>
                    <a:lnTo>
                      <a:pt x="589" y="124"/>
                    </a:lnTo>
                    <a:cubicBezTo>
                      <a:pt x="589" y="154"/>
                      <a:pt x="589" y="154"/>
                      <a:pt x="589" y="154"/>
                    </a:cubicBezTo>
                    <a:cubicBezTo>
                      <a:pt x="558" y="154"/>
                      <a:pt x="558" y="185"/>
                      <a:pt x="527" y="185"/>
                    </a:cubicBezTo>
                    <a:lnTo>
                      <a:pt x="527" y="185"/>
                    </a:lnTo>
                    <a:lnTo>
                      <a:pt x="527" y="185"/>
                    </a:lnTo>
                    <a:lnTo>
                      <a:pt x="527" y="185"/>
                    </a:lnTo>
                    <a:lnTo>
                      <a:pt x="527" y="185"/>
                    </a:lnTo>
                    <a:cubicBezTo>
                      <a:pt x="496" y="185"/>
                      <a:pt x="496" y="185"/>
                      <a:pt x="496" y="185"/>
                    </a:cubicBezTo>
                    <a:cubicBezTo>
                      <a:pt x="465" y="154"/>
                      <a:pt x="434" y="124"/>
                      <a:pt x="434" y="93"/>
                    </a:cubicBezTo>
                    <a:lnTo>
                      <a:pt x="434" y="93"/>
                    </a:lnTo>
                    <a:lnTo>
                      <a:pt x="403" y="61"/>
                    </a:lnTo>
                    <a:cubicBezTo>
                      <a:pt x="403" y="30"/>
                      <a:pt x="341" y="0"/>
                      <a:pt x="341" y="0"/>
                    </a:cubicBezTo>
                    <a:lnTo>
                      <a:pt x="341" y="0"/>
                    </a:lnTo>
                    <a:cubicBezTo>
                      <a:pt x="310" y="0"/>
                      <a:pt x="310" y="0"/>
                      <a:pt x="310" y="0"/>
                    </a:cubicBezTo>
                    <a:lnTo>
                      <a:pt x="310" y="0"/>
                    </a:lnTo>
                    <a:lnTo>
                      <a:pt x="280" y="0"/>
                    </a:lnTo>
                    <a:cubicBezTo>
                      <a:pt x="280" y="30"/>
                      <a:pt x="280" y="30"/>
                      <a:pt x="280" y="30"/>
                    </a:cubicBezTo>
                    <a:cubicBezTo>
                      <a:pt x="248" y="30"/>
                      <a:pt x="248" y="30"/>
                      <a:pt x="248" y="30"/>
                    </a:cubicBezTo>
                    <a:cubicBezTo>
                      <a:pt x="248" y="30"/>
                      <a:pt x="217" y="30"/>
                      <a:pt x="156" y="30"/>
                    </a:cubicBezTo>
                    <a:cubicBezTo>
                      <a:pt x="124" y="30"/>
                      <a:pt x="93" y="30"/>
                      <a:pt x="93" y="30"/>
                    </a:cubicBezTo>
                    <a:cubicBezTo>
                      <a:pt x="93" y="30"/>
                      <a:pt x="32" y="0"/>
                      <a:pt x="0" y="0"/>
                    </a:cubicBezTo>
                    <a:cubicBezTo>
                      <a:pt x="32" y="30"/>
                      <a:pt x="32" y="30"/>
                      <a:pt x="32" y="61"/>
                    </a:cubicBezTo>
                    <a:lnTo>
                      <a:pt x="32" y="61"/>
                    </a:lnTo>
                    <a:cubicBezTo>
                      <a:pt x="32" y="93"/>
                      <a:pt x="32" y="93"/>
                      <a:pt x="32" y="93"/>
                    </a:cubicBezTo>
                    <a:cubicBezTo>
                      <a:pt x="32" y="93"/>
                      <a:pt x="32" y="93"/>
                      <a:pt x="32" y="124"/>
                    </a:cubicBezTo>
                    <a:cubicBezTo>
                      <a:pt x="62" y="124"/>
                      <a:pt x="62" y="154"/>
                      <a:pt x="93" y="185"/>
                    </a:cubicBezTo>
                    <a:cubicBezTo>
                      <a:pt x="93" y="185"/>
                      <a:pt x="93" y="185"/>
                      <a:pt x="124" y="185"/>
                    </a:cubicBezTo>
                    <a:cubicBezTo>
                      <a:pt x="124" y="217"/>
                      <a:pt x="124" y="217"/>
                      <a:pt x="124" y="217"/>
                    </a:cubicBezTo>
                    <a:cubicBezTo>
                      <a:pt x="124" y="217"/>
                      <a:pt x="124" y="217"/>
                      <a:pt x="124" y="185"/>
                    </a:cubicBezTo>
                    <a:lnTo>
                      <a:pt x="124" y="185"/>
                    </a:lnTo>
                    <a:cubicBezTo>
                      <a:pt x="124" y="185"/>
                      <a:pt x="156" y="185"/>
                      <a:pt x="156" y="217"/>
                    </a:cubicBezTo>
                    <a:lnTo>
                      <a:pt x="156" y="248"/>
                    </a:lnTo>
                    <a:cubicBezTo>
                      <a:pt x="156" y="248"/>
                      <a:pt x="156" y="248"/>
                      <a:pt x="156" y="278"/>
                    </a:cubicBezTo>
                    <a:lnTo>
                      <a:pt x="186" y="278"/>
                    </a:lnTo>
                    <a:lnTo>
                      <a:pt x="217" y="278"/>
                    </a:lnTo>
                    <a:lnTo>
                      <a:pt x="248" y="309"/>
                    </a:lnTo>
                    <a:cubicBezTo>
                      <a:pt x="248" y="341"/>
                      <a:pt x="248" y="341"/>
                      <a:pt x="217" y="372"/>
                    </a:cubicBezTo>
                    <a:lnTo>
                      <a:pt x="217" y="372"/>
                    </a:lnTo>
                    <a:lnTo>
                      <a:pt x="217" y="372"/>
                    </a:lnTo>
                    <a:lnTo>
                      <a:pt x="248" y="372"/>
                    </a:lnTo>
                    <a:lnTo>
                      <a:pt x="248" y="372"/>
                    </a:lnTo>
                    <a:cubicBezTo>
                      <a:pt x="280" y="372"/>
                      <a:pt x="310" y="402"/>
                      <a:pt x="310" y="433"/>
                    </a:cubicBezTo>
                    <a:cubicBezTo>
                      <a:pt x="310" y="433"/>
                      <a:pt x="310" y="433"/>
                      <a:pt x="341" y="465"/>
                    </a:cubicBezTo>
                    <a:lnTo>
                      <a:pt x="341" y="465"/>
                    </a:lnTo>
                    <a:cubicBezTo>
                      <a:pt x="372" y="495"/>
                      <a:pt x="434" y="589"/>
                      <a:pt x="434" y="589"/>
                    </a:cubicBezTo>
                    <a:cubicBezTo>
                      <a:pt x="465" y="619"/>
                      <a:pt x="465" y="650"/>
                      <a:pt x="434" y="681"/>
                    </a:cubicBezTo>
                    <a:lnTo>
                      <a:pt x="434" y="681"/>
                    </a:lnTo>
                    <a:lnTo>
                      <a:pt x="434" y="681"/>
                    </a:lnTo>
                    <a:lnTo>
                      <a:pt x="434" y="681"/>
                    </a:lnTo>
                    <a:lnTo>
                      <a:pt x="434" y="713"/>
                    </a:lnTo>
                    <a:lnTo>
                      <a:pt x="434" y="713"/>
                    </a:lnTo>
                    <a:cubicBezTo>
                      <a:pt x="434" y="743"/>
                      <a:pt x="434" y="743"/>
                      <a:pt x="465" y="743"/>
                    </a:cubicBezTo>
                    <a:cubicBezTo>
                      <a:pt x="465" y="743"/>
                      <a:pt x="465" y="743"/>
                      <a:pt x="465" y="774"/>
                    </a:cubicBezTo>
                    <a:cubicBezTo>
                      <a:pt x="465" y="774"/>
                      <a:pt x="465" y="774"/>
                      <a:pt x="496" y="774"/>
                    </a:cubicBezTo>
                    <a:cubicBezTo>
                      <a:pt x="496" y="774"/>
                      <a:pt x="527" y="805"/>
                      <a:pt x="558" y="837"/>
                    </a:cubicBezTo>
                    <a:lnTo>
                      <a:pt x="558" y="837"/>
                    </a:lnTo>
                    <a:lnTo>
                      <a:pt x="589" y="837"/>
                    </a:lnTo>
                    <a:cubicBezTo>
                      <a:pt x="589" y="837"/>
                      <a:pt x="589" y="837"/>
                      <a:pt x="620" y="837"/>
                    </a:cubicBezTo>
                    <a:cubicBezTo>
                      <a:pt x="651" y="867"/>
                      <a:pt x="651" y="867"/>
                      <a:pt x="651" y="867"/>
                    </a:cubicBezTo>
                    <a:lnTo>
                      <a:pt x="651" y="867"/>
                    </a:lnTo>
                    <a:cubicBezTo>
                      <a:pt x="651" y="898"/>
                      <a:pt x="682" y="898"/>
                      <a:pt x="682" y="898"/>
                    </a:cubicBezTo>
                    <a:lnTo>
                      <a:pt x="682" y="898"/>
                    </a:lnTo>
                    <a:cubicBezTo>
                      <a:pt x="713" y="898"/>
                      <a:pt x="713" y="929"/>
                      <a:pt x="744" y="929"/>
                    </a:cubicBezTo>
                    <a:cubicBezTo>
                      <a:pt x="775" y="929"/>
                      <a:pt x="775" y="929"/>
                      <a:pt x="806" y="929"/>
                    </a:cubicBezTo>
                    <a:cubicBezTo>
                      <a:pt x="806" y="961"/>
                      <a:pt x="837" y="961"/>
                      <a:pt x="837" y="961"/>
                    </a:cubicBezTo>
                    <a:cubicBezTo>
                      <a:pt x="837" y="961"/>
                      <a:pt x="837" y="961"/>
                      <a:pt x="868" y="961"/>
                    </a:cubicBezTo>
                    <a:cubicBezTo>
                      <a:pt x="868" y="991"/>
                      <a:pt x="868" y="991"/>
                      <a:pt x="899" y="991"/>
                    </a:cubicBezTo>
                    <a:cubicBezTo>
                      <a:pt x="899" y="991"/>
                      <a:pt x="899" y="991"/>
                      <a:pt x="930" y="991"/>
                    </a:cubicBezTo>
                    <a:lnTo>
                      <a:pt x="930" y="991"/>
                    </a:lnTo>
                    <a:lnTo>
                      <a:pt x="930" y="991"/>
                    </a:lnTo>
                    <a:cubicBezTo>
                      <a:pt x="930" y="991"/>
                      <a:pt x="930" y="961"/>
                      <a:pt x="961" y="961"/>
                    </a:cubicBezTo>
                    <a:lnTo>
                      <a:pt x="961" y="961"/>
                    </a:lnTo>
                    <a:cubicBezTo>
                      <a:pt x="992" y="961"/>
                      <a:pt x="992" y="929"/>
                      <a:pt x="992" y="929"/>
                    </a:cubicBezTo>
                    <a:cubicBezTo>
                      <a:pt x="1023" y="929"/>
                      <a:pt x="1023" y="929"/>
                      <a:pt x="1023" y="961"/>
                    </a:cubicBezTo>
                    <a:cubicBezTo>
                      <a:pt x="1054" y="961"/>
                      <a:pt x="1054" y="961"/>
                      <a:pt x="1085" y="991"/>
                    </a:cubicBezTo>
                    <a:cubicBezTo>
                      <a:pt x="1116" y="1022"/>
                      <a:pt x="1116" y="1022"/>
                      <a:pt x="1116" y="1022"/>
                    </a:cubicBezTo>
                    <a:lnTo>
                      <a:pt x="1147" y="991"/>
                    </a:lnTo>
                    <a:lnTo>
                      <a:pt x="1147" y="991"/>
                    </a:lnTo>
                    <a:cubicBezTo>
                      <a:pt x="1147" y="961"/>
                      <a:pt x="1147" y="961"/>
                      <a:pt x="1178" y="961"/>
                    </a:cubicBezTo>
                    <a:lnTo>
                      <a:pt x="1178" y="961"/>
                    </a:lnTo>
                    <a:lnTo>
                      <a:pt x="1178" y="961"/>
                    </a:lnTo>
                    <a:cubicBezTo>
                      <a:pt x="1209" y="961"/>
                      <a:pt x="1209" y="961"/>
                      <a:pt x="1209" y="961"/>
                    </a:cubicBezTo>
                    <a:lnTo>
                      <a:pt x="1209" y="961"/>
                    </a:lnTo>
                    <a:lnTo>
                      <a:pt x="1209" y="961"/>
                    </a:lnTo>
                    <a:lnTo>
                      <a:pt x="1178" y="929"/>
                    </a:lnTo>
                    <a:lnTo>
                      <a:pt x="1178" y="929"/>
                    </a:lnTo>
                    <a:cubicBezTo>
                      <a:pt x="1147" y="898"/>
                      <a:pt x="1147" y="898"/>
                      <a:pt x="1147" y="898"/>
                    </a:cubicBezTo>
                    <a:cubicBezTo>
                      <a:pt x="1178" y="867"/>
                      <a:pt x="1178" y="867"/>
                      <a:pt x="1178" y="867"/>
                    </a:cubicBezTo>
                    <a:cubicBezTo>
                      <a:pt x="1178" y="837"/>
                      <a:pt x="1178" y="837"/>
                      <a:pt x="1178" y="837"/>
                    </a:cubicBezTo>
                    <a:cubicBezTo>
                      <a:pt x="1302" y="837"/>
                      <a:pt x="1302" y="837"/>
                      <a:pt x="1302" y="837"/>
                    </a:cubicBezTo>
                    <a:cubicBezTo>
                      <a:pt x="1302" y="774"/>
                      <a:pt x="1302" y="774"/>
                      <a:pt x="1302" y="774"/>
                    </a:cubicBezTo>
                    <a:cubicBezTo>
                      <a:pt x="1333" y="837"/>
                      <a:pt x="1333" y="837"/>
                      <a:pt x="1333" y="837"/>
                    </a:cubicBezTo>
                    <a:lnTo>
                      <a:pt x="1333" y="837"/>
                    </a:lnTo>
                    <a:cubicBezTo>
                      <a:pt x="1333" y="805"/>
                      <a:pt x="1333" y="805"/>
                      <a:pt x="1364" y="805"/>
                    </a:cubicBezTo>
                    <a:lnTo>
                      <a:pt x="1364" y="774"/>
                    </a:lnTo>
                    <a:lnTo>
                      <a:pt x="1364" y="774"/>
                    </a:lnTo>
                    <a:lnTo>
                      <a:pt x="1364" y="774"/>
                    </a:lnTo>
                    <a:lnTo>
                      <a:pt x="1364" y="774"/>
                    </a:lnTo>
                    <a:cubicBezTo>
                      <a:pt x="1395" y="774"/>
                      <a:pt x="1395" y="774"/>
                      <a:pt x="1395" y="774"/>
                    </a:cubicBezTo>
                    <a:cubicBezTo>
                      <a:pt x="1395" y="774"/>
                      <a:pt x="1364" y="774"/>
                      <a:pt x="1364" y="743"/>
                    </a:cubicBezTo>
                    <a:cubicBezTo>
                      <a:pt x="1364" y="743"/>
                      <a:pt x="1395" y="713"/>
                      <a:pt x="1395" y="681"/>
                    </a:cubicBezTo>
                    <a:lnTo>
                      <a:pt x="1395" y="681"/>
                    </a:lnTo>
                    <a:lnTo>
                      <a:pt x="1426" y="681"/>
                    </a:lnTo>
                    <a:lnTo>
                      <a:pt x="1426" y="650"/>
                    </a:lnTo>
                    <a:lnTo>
                      <a:pt x="1426" y="650"/>
                    </a:lnTo>
                    <a:cubicBezTo>
                      <a:pt x="1426" y="650"/>
                      <a:pt x="1426" y="650"/>
                      <a:pt x="1395" y="650"/>
                    </a:cubicBezTo>
                    <a:lnTo>
                      <a:pt x="1395" y="650"/>
                    </a:lnTo>
                    <a:lnTo>
                      <a:pt x="1364" y="650"/>
                    </a:lnTo>
                    <a:lnTo>
                      <a:pt x="1364" y="650"/>
                    </a:lnTo>
                    <a:cubicBezTo>
                      <a:pt x="1364" y="650"/>
                      <a:pt x="1364" y="650"/>
                      <a:pt x="1333" y="650"/>
                    </a:cubicBezTo>
                    <a:cubicBezTo>
                      <a:pt x="1333" y="681"/>
                      <a:pt x="1302" y="681"/>
                      <a:pt x="1271" y="681"/>
                    </a:cubicBezTo>
                    <a:cubicBezTo>
                      <a:pt x="1271" y="681"/>
                      <a:pt x="1271" y="681"/>
                      <a:pt x="1271" y="713"/>
                    </a:cubicBezTo>
                    <a:cubicBezTo>
                      <a:pt x="1271" y="713"/>
                      <a:pt x="1240" y="743"/>
                      <a:pt x="1240" y="774"/>
                    </a:cubicBezTo>
                    <a:cubicBezTo>
                      <a:pt x="1240" y="805"/>
                      <a:pt x="1240" y="805"/>
                      <a:pt x="1209" y="837"/>
                    </a:cubicBezTo>
                    <a:lnTo>
                      <a:pt x="1209" y="837"/>
                    </a:lnTo>
                    <a:cubicBezTo>
                      <a:pt x="1178" y="837"/>
                      <a:pt x="1178" y="837"/>
                      <a:pt x="1147" y="837"/>
                    </a:cubicBezTo>
                    <a:lnTo>
                      <a:pt x="1147" y="837"/>
                    </a:lnTo>
                    <a:lnTo>
                      <a:pt x="1147" y="837"/>
                    </a:lnTo>
                    <a:cubicBezTo>
                      <a:pt x="1116" y="867"/>
                      <a:pt x="1116" y="867"/>
                      <a:pt x="1116" y="867"/>
                    </a:cubicBezTo>
                    <a:cubicBezTo>
                      <a:pt x="1085" y="867"/>
                      <a:pt x="1023" y="867"/>
                      <a:pt x="1023" y="867"/>
                    </a:cubicBezTo>
                    <a:lnTo>
                      <a:pt x="1023" y="867"/>
                    </a:lnTo>
                    <a:lnTo>
                      <a:pt x="992" y="867"/>
                    </a:lnTo>
                    <a:cubicBezTo>
                      <a:pt x="992" y="837"/>
                      <a:pt x="992" y="837"/>
                      <a:pt x="961" y="837"/>
                    </a:cubicBezTo>
                    <a:lnTo>
                      <a:pt x="961" y="837"/>
                    </a:lnTo>
                    <a:lnTo>
                      <a:pt x="961" y="837"/>
                    </a:lnTo>
                    <a:cubicBezTo>
                      <a:pt x="930" y="837"/>
                      <a:pt x="930" y="837"/>
                      <a:pt x="930" y="805"/>
                    </a:cubicBezTo>
                    <a:cubicBezTo>
                      <a:pt x="930" y="805"/>
                      <a:pt x="930" y="805"/>
                      <a:pt x="899" y="805"/>
                    </a:cubicBezTo>
                    <a:cubicBezTo>
                      <a:pt x="899" y="805"/>
                      <a:pt x="899" y="805"/>
                      <a:pt x="899" y="774"/>
                    </a:cubicBezTo>
                    <a:lnTo>
                      <a:pt x="899" y="774"/>
                    </a:lnTo>
                    <a:cubicBezTo>
                      <a:pt x="899" y="743"/>
                      <a:pt x="868" y="743"/>
                      <a:pt x="868" y="743"/>
                    </a:cubicBezTo>
                    <a:lnTo>
                      <a:pt x="868" y="713"/>
                    </a:lnTo>
                    <a:cubicBezTo>
                      <a:pt x="837" y="681"/>
                      <a:pt x="806" y="619"/>
                      <a:pt x="806" y="589"/>
                    </a:cubicBezTo>
                    <a:cubicBezTo>
                      <a:pt x="806" y="557"/>
                      <a:pt x="806" y="557"/>
                      <a:pt x="806" y="526"/>
                    </a:cubicBezTo>
                    <a:cubicBezTo>
                      <a:pt x="806" y="495"/>
                      <a:pt x="806" y="495"/>
                      <a:pt x="806" y="495"/>
                    </a:cubicBezTo>
                    <a:cubicBezTo>
                      <a:pt x="806" y="465"/>
                      <a:pt x="837" y="402"/>
                      <a:pt x="837" y="372"/>
                    </a:cubicBezTo>
                    <a:cubicBezTo>
                      <a:pt x="837" y="372"/>
                      <a:pt x="837" y="372"/>
                      <a:pt x="806" y="37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Freeform 216"/>
              <p:cNvSpPr>
                <a:spLocks noChangeArrowheads="1"/>
              </p:cNvSpPr>
              <p:nvPr/>
            </p:nvSpPr>
            <p:spPr bwMode="auto">
              <a:xfrm>
                <a:off x="1347788" y="1903413"/>
                <a:ext cx="88900" cy="134937"/>
              </a:xfrm>
              <a:custGeom>
                <a:avLst/>
                <a:gdLst>
                  <a:gd name="T0" fmla="*/ 62 w 249"/>
                  <a:gd name="T1" fmla="*/ 124 h 373"/>
                  <a:gd name="T2" fmla="*/ 62 w 249"/>
                  <a:gd name="T3" fmla="*/ 124 h 373"/>
                  <a:gd name="T4" fmla="*/ 62 w 249"/>
                  <a:gd name="T5" fmla="*/ 63 h 373"/>
                  <a:gd name="T6" fmla="*/ 62 w 249"/>
                  <a:gd name="T7" fmla="*/ 63 h 373"/>
                  <a:gd name="T8" fmla="*/ 62 w 249"/>
                  <a:gd name="T9" fmla="*/ 32 h 373"/>
                  <a:gd name="T10" fmla="*/ 62 w 249"/>
                  <a:gd name="T11" fmla="*/ 0 h 373"/>
                  <a:gd name="T12" fmla="*/ 62 w 249"/>
                  <a:gd name="T13" fmla="*/ 0 h 373"/>
                  <a:gd name="T14" fmla="*/ 62 w 249"/>
                  <a:gd name="T15" fmla="*/ 0 h 373"/>
                  <a:gd name="T16" fmla="*/ 31 w 249"/>
                  <a:gd name="T17" fmla="*/ 32 h 373"/>
                  <a:gd name="T18" fmla="*/ 0 w 249"/>
                  <a:gd name="T19" fmla="*/ 0 h 373"/>
                  <a:gd name="T20" fmla="*/ 0 w 249"/>
                  <a:gd name="T21" fmla="*/ 0 h 373"/>
                  <a:gd name="T22" fmla="*/ 0 w 249"/>
                  <a:gd name="T23" fmla="*/ 32 h 373"/>
                  <a:gd name="T24" fmla="*/ 0 w 249"/>
                  <a:gd name="T25" fmla="*/ 63 h 373"/>
                  <a:gd name="T26" fmla="*/ 0 w 249"/>
                  <a:gd name="T27" fmla="*/ 63 h 373"/>
                  <a:gd name="T28" fmla="*/ 31 w 249"/>
                  <a:gd name="T29" fmla="*/ 93 h 373"/>
                  <a:gd name="T30" fmla="*/ 31 w 249"/>
                  <a:gd name="T31" fmla="*/ 124 h 373"/>
                  <a:gd name="T32" fmla="*/ 62 w 249"/>
                  <a:gd name="T33" fmla="*/ 124 h 373"/>
                  <a:gd name="T34" fmla="*/ 62 w 249"/>
                  <a:gd name="T35" fmla="*/ 156 h 373"/>
                  <a:gd name="T36" fmla="*/ 124 w 249"/>
                  <a:gd name="T37" fmla="*/ 217 h 373"/>
                  <a:gd name="T38" fmla="*/ 155 w 249"/>
                  <a:gd name="T39" fmla="*/ 248 h 373"/>
                  <a:gd name="T40" fmla="*/ 124 w 249"/>
                  <a:gd name="T41" fmla="*/ 280 h 373"/>
                  <a:gd name="T42" fmla="*/ 94 w 249"/>
                  <a:gd name="T43" fmla="*/ 311 h 373"/>
                  <a:gd name="T44" fmla="*/ 124 w 249"/>
                  <a:gd name="T45" fmla="*/ 311 h 373"/>
                  <a:gd name="T46" fmla="*/ 155 w 249"/>
                  <a:gd name="T47" fmla="*/ 311 h 373"/>
                  <a:gd name="T48" fmla="*/ 155 w 249"/>
                  <a:gd name="T49" fmla="*/ 341 h 373"/>
                  <a:gd name="T50" fmla="*/ 186 w 249"/>
                  <a:gd name="T51" fmla="*/ 341 h 373"/>
                  <a:gd name="T52" fmla="*/ 218 w 249"/>
                  <a:gd name="T53" fmla="*/ 372 h 373"/>
                  <a:gd name="T54" fmla="*/ 248 w 249"/>
                  <a:gd name="T55" fmla="*/ 372 h 373"/>
                  <a:gd name="T56" fmla="*/ 248 w 249"/>
                  <a:gd name="T57" fmla="*/ 372 h 373"/>
                  <a:gd name="T58" fmla="*/ 218 w 249"/>
                  <a:gd name="T59" fmla="*/ 372 h 373"/>
                  <a:gd name="T60" fmla="*/ 218 w 249"/>
                  <a:gd name="T61" fmla="*/ 341 h 373"/>
                  <a:gd name="T62" fmla="*/ 155 w 249"/>
                  <a:gd name="T63" fmla="*/ 280 h 373"/>
                  <a:gd name="T64" fmla="*/ 155 w 249"/>
                  <a:gd name="T65" fmla="*/ 280 h 373"/>
                  <a:gd name="T66" fmla="*/ 155 w 249"/>
                  <a:gd name="T67" fmla="*/ 217 h 373"/>
                  <a:gd name="T68" fmla="*/ 155 w 249"/>
                  <a:gd name="T69" fmla="*/ 217 h 373"/>
                  <a:gd name="T70" fmla="*/ 155 w 249"/>
                  <a:gd name="T71" fmla="*/ 217 h 373"/>
                  <a:gd name="T72" fmla="*/ 155 w 249"/>
                  <a:gd name="T73" fmla="*/ 187 h 373"/>
                  <a:gd name="T74" fmla="*/ 155 w 249"/>
                  <a:gd name="T75" fmla="*/ 187 h 373"/>
                  <a:gd name="T76" fmla="*/ 94 w 249"/>
                  <a:gd name="T77" fmla="*/ 187 h 373"/>
                  <a:gd name="T78" fmla="*/ 62 w 249"/>
                  <a:gd name="T79" fmla="*/ 124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373">
                    <a:moveTo>
                      <a:pt x="62" y="124"/>
                    </a:moveTo>
                    <a:lnTo>
                      <a:pt x="62" y="124"/>
                    </a:lnTo>
                    <a:cubicBezTo>
                      <a:pt x="62" y="93"/>
                      <a:pt x="62" y="93"/>
                      <a:pt x="62" y="63"/>
                    </a:cubicBezTo>
                    <a:lnTo>
                      <a:pt x="62" y="63"/>
                    </a:lnTo>
                    <a:cubicBezTo>
                      <a:pt x="62" y="32"/>
                      <a:pt x="62" y="32"/>
                      <a:pt x="62" y="32"/>
                    </a:cubicBezTo>
                    <a:cubicBezTo>
                      <a:pt x="62" y="32"/>
                      <a:pt x="62" y="32"/>
                      <a:pt x="62" y="0"/>
                    </a:cubicBezTo>
                    <a:lnTo>
                      <a:pt x="62" y="0"/>
                    </a:lnTo>
                    <a:lnTo>
                      <a:pt x="62" y="0"/>
                    </a:lnTo>
                    <a:lnTo>
                      <a:pt x="31" y="32"/>
                    </a:lnTo>
                    <a:cubicBezTo>
                      <a:pt x="31" y="32"/>
                      <a:pt x="31" y="32"/>
                      <a:pt x="0" y="0"/>
                    </a:cubicBezTo>
                    <a:lnTo>
                      <a:pt x="0" y="0"/>
                    </a:lnTo>
                    <a:cubicBezTo>
                      <a:pt x="0" y="32"/>
                      <a:pt x="0" y="32"/>
                      <a:pt x="0" y="32"/>
                    </a:cubicBezTo>
                    <a:cubicBezTo>
                      <a:pt x="0" y="63"/>
                      <a:pt x="0" y="63"/>
                      <a:pt x="0" y="63"/>
                    </a:cubicBezTo>
                    <a:lnTo>
                      <a:pt x="0" y="63"/>
                    </a:lnTo>
                    <a:cubicBezTo>
                      <a:pt x="31" y="63"/>
                      <a:pt x="31" y="63"/>
                      <a:pt x="31" y="93"/>
                    </a:cubicBezTo>
                    <a:cubicBezTo>
                      <a:pt x="31" y="124"/>
                      <a:pt x="31" y="124"/>
                      <a:pt x="31" y="124"/>
                    </a:cubicBezTo>
                    <a:cubicBezTo>
                      <a:pt x="31" y="124"/>
                      <a:pt x="31" y="124"/>
                      <a:pt x="62" y="124"/>
                    </a:cubicBezTo>
                    <a:lnTo>
                      <a:pt x="62" y="156"/>
                    </a:lnTo>
                    <a:lnTo>
                      <a:pt x="124" y="217"/>
                    </a:lnTo>
                    <a:cubicBezTo>
                      <a:pt x="155" y="248"/>
                      <a:pt x="155" y="248"/>
                      <a:pt x="155" y="248"/>
                    </a:cubicBezTo>
                    <a:cubicBezTo>
                      <a:pt x="155" y="280"/>
                      <a:pt x="124" y="280"/>
                      <a:pt x="124" y="280"/>
                    </a:cubicBezTo>
                    <a:cubicBezTo>
                      <a:pt x="124" y="280"/>
                      <a:pt x="124" y="280"/>
                      <a:pt x="94" y="311"/>
                    </a:cubicBezTo>
                    <a:cubicBezTo>
                      <a:pt x="124" y="311"/>
                      <a:pt x="124" y="311"/>
                      <a:pt x="124" y="311"/>
                    </a:cubicBezTo>
                    <a:cubicBezTo>
                      <a:pt x="124" y="311"/>
                      <a:pt x="124" y="311"/>
                      <a:pt x="155" y="311"/>
                    </a:cubicBezTo>
                    <a:cubicBezTo>
                      <a:pt x="155" y="341"/>
                      <a:pt x="155" y="341"/>
                      <a:pt x="155" y="341"/>
                    </a:cubicBezTo>
                    <a:lnTo>
                      <a:pt x="186" y="341"/>
                    </a:lnTo>
                    <a:lnTo>
                      <a:pt x="218" y="372"/>
                    </a:lnTo>
                    <a:lnTo>
                      <a:pt x="248" y="372"/>
                    </a:lnTo>
                    <a:lnTo>
                      <a:pt x="248" y="372"/>
                    </a:lnTo>
                    <a:cubicBezTo>
                      <a:pt x="248" y="372"/>
                      <a:pt x="248" y="372"/>
                      <a:pt x="218" y="372"/>
                    </a:cubicBezTo>
                    <a:cubicBezTo>
                      <a:pt x="218" y="372"/>
                      <a:pt x="218" y="372"/>
                      <a:pt x="218" y="341"/>
                    </a:cubicBezTo>
                    <a:cubicBezTo>
                      <a:pt x="186" y="341"/>
                      <a:pt x="186" y="311"/>
                      <a:pt x="155" y="280"/>
                    </a:cubicBezTo>
                    <a:lnTo>
                      <a:pt x="155" y="280"/>
                    </a:lnTo>
                    <a:cubicBezTo>
                      <a:pt x="155" y="248"/>
                      <a:pt x="155" y="217"/>
                      <a:pt x="155" y="217"/>
                    </a:cubicBezTo>
                    <a:lnTo>
                      <a:pt x="155" y="217"/>
                    </a:lnTo>
                    <a:lnTo>
                      <a:pt x="155" y="217"/>
                    </a:lnTo>
                    <a:cubicBezTo>
                      <a:pt x="155" y="217"/>
                      <a:pt x="155" y="217"/>
                      <a:pt x="155" y="187"/>
                    </a:cubicBezTo>
                    <a:lnTo>
                      <a:pt x="155" y="187"/>
                    </a:lnTo>
                    <a:cubicBezTo>
                      <a:pt x="124" y="187"/>
                      <a:pt x="124" y="187"/>
                      <a:pt x="94" y="187"/>
                    </a:cubicBezTo>
                    <a:cubicBezTo>
                      <a:pt x="94" y="187"/>
                      <a:pt x="62" y="156"/>
                      <a:pt x="62" y="12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0" name="Freeform 217"/>
              <p:cNvSpPr>
                <a:spLocks noChangeArrowheads="1"/>
              </p:cNvSpPr>
              <p:nvPr/>
            </p:nvSpPr>
            <p:spPr bwMode="auto">
              <a:xfrm>
                <a:off x="2351088" y="1601788"/>
                <a:ext cx="68262" cy="33337"/>
              </a:xfrm>
              <a:custGeom>
                <a:avLst/>
                <a:gdLst>
                  <a:gd name="T0" fmla="*/ 63 w 188"/>
                  <a:gd name="T1" fmla="*/ 31 h 93"/>
                  <a:gd name="T2" fmla="*/ 63 w 188"/>
                  <a:gd name="T3" fmla="*/ 31 h 93"/>
                  <a:gd name="T4" fmla="*/ 32 w 188"/>
                  <a:gd name="T5" fmla="*/ 62 h 93"/>
                  <a:gd name="T6" fmla="*/ 0 w 188"/>
                  <a:gd name="T7" fmla="*/ 62 h 93"/>
                  <a:gd name="T8" fmla="*/ 32 w 188"/>
                  <a:gd name="T9" fmla="*/ 92 h 93"/>
                  <a:gd name="T10" fmla="*/ 32 w 188"/>
                  <a:gd name="T11" fmla="*/ 92 h 93"/>
                  <a:gd name="T12" fmla="*/ 32 w 188"/>
                  <a:gd name="T13" fmla="*/ 92 h 93"/>
                  <a:gd name="T14" fmla="*/ 63 w 188"/>
                  <a:gd name="T15" fmla="*/ 92 h 93"/>
                  <a:gd name="T16" fmla="*/ 94 w 188"/>
                  <a:gd name="T17" fmla="*/ 31 h 93"/>
                  <a:gd name="T18" fmla="*/ 124 w 188"/>
                  <a:gd name="T19" fmla="*/ 31 h 93"/>
                  <a:gd name="T20" fmla="*/ 124 w 188"/>
                  <a:gd name="T21" fmla="*/ 31 h 93"/>
                  <a:gd name="T22" fmla="*/ 156 w 188"/>
                  <a:gd name="T23" fmla="*/ 31 h 93"/>
                  <a:gd name="T24" fmla="*/ 156 w 188"/>
                  <a:gd name="T25" fmla="*/ 31 h 93"/>
                  <a:gd name="T26" fmla="*/ 156 w 188"/>
                  <a:gd name="T27" fmla="*/ 31 h 93"/>
                  <a:gd name="T28" fmla="*/ 156 w 188"/>
                  <a:gd name="T29" fmla="*/ 31 h 93"/>
                  <a:gd name="T30" fmla="*/ 187 w 188"/>
                  <a:gd name="T31" fmla="*/ 0 h 93"/>
                  <a:gd name="T32" fmla="*/ 156 w 188"/>
                  <a:gd name="T33" fmla="*/ 0 h 93"/>
                  <a:gd name="T34" fmla="*/ 124 w 188"/>
                  <a:gd name="T35" fmla="*/ 0 h 93"/>
                  <a:gd name="T36" fmla="*/ 124 w 188"/>
                  <a:gd name="T37" fmla="*/ 31 h 93"/>
                  <a:gd name="T38" fmla="*/ 63 w 188"/>
                  <a:gd name="T39" fmla="*/ 3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8" h="93">
                    <a:moveTo>
                      <a:pt x="63" y="31"/>
                    </a:moveTo>
                    <a:lnTo>
                      <a:pt x="63" y="31"/>
                    </a:lnTo>
                    <a:lnTo>
                      <a:pt x="32" y="62"/>
                    </a:lnTo>
                    <a:lnTo>
                      <a:pt x="0" y="62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2" y="92"/>
                    </a:lnTo>
                    <a:cubicBezTo>
                      <a:pt x="32" y="92"/>
                      <a:pt x="32" y="92"/>
                      <a:pt x="63" y="92"/>
                    </a:cubicBezTo>
                    <a:cubicBezTo>
                      <a:pt x="63" y="62"/>
                      <a:pt x="94" y="31"/>
                      <a:pt x="94" y="31"/>
                    </a:cubicBezTo>
                    <a:cubicBezTo>
                      <a:pt x="124" y="31"/>
                      <a:pt x="124" y="31"/>
                      <a:pt x="124" y="31"/>
                    </a:cubicBezTo>
                    <a:lnTo>
                      <a:pt x="124" y="31"/>
                    </a:lnTo>
                    <a:cubicBezTo>
                      <a:pt x="156" y="31"/>
                      <a:pt x="156" y="31"/>
                      <a:pt x="156" y="31"/>
                    </a:cubicBezTo>
                    <a:lnTo>
                      <a:pt x="156" y="31"/>
                    </a:lnTo>
                    <a:lnTo>
                      <a:pt x="156" y="31"/>
                    </a:lnTo>
                    <a:lnTo>
                      <a:pt x="156" y="31"/>
                    </a:lnTo>
                    <a:cubicBezTo>
                      <a:pt x="187" y="31"/>
                      <a:pt x="187" y="0"/>
                      <a:pt x="187" y="0"/>
                    </a:cubicBezTo>
                    <a:cubicBezTo>
                      <a:pt x="156" y="0"/>
                      <a:pt x="156" y="0"/>
                      <a:pt x="156" y="0"/>
                    </a:cubicBezTo>
                    <a:lnTo>
                      <a:pt x="124" y="0"/>
                    </a:lnTo>
                    <a:cubicBezTo>
                      <a:pt x="124" y="31"/>
                      <a:pt x="124" y="31"/>
                      <a:pt x="124" y="31"/>
                    </a:cubicBezTo>
                    <a:cubicBezTo>
                      <a:pt x="94" y="31"/>
                      <a:pt x="63" y="31"/>
                      <a:pt x="63" y="3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7" name="Freeform 53"/>
            <p:cNvSpPr>
              <a:spLocks noChangeAspect="1"/>
            </p:cNvSpPr>
            <p:nvPr/>
          </p:nvSpPr>
          <p:spPr bwMode="gray">
            <a:xfrm>
              <a:off x="16665081" y="9223935"/>
              <a:ext cx="116470" cy="137526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8" name="Freeform 55"/>
            <p:cNvSpPr>
              <a:spLocks noChangeAspect="1"/>
            </p:cNvSpPr>
            <p:nvPr/>
          </p:nvSpPr>
          <p:spPr bwMode="gray">
            <a:xfrm>
              <a:off x="17358077" y="9220735"/>
              <a:ext cx="247501" cy="294238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9" name="Freeform 56"/>
            <p:cNvSpPr>
              <a:spLocks noChangeAspect="1"/>
            </p:cNvSpPr>
            <p:nvPr/>
          </p:nvSpPr>
          <p:spPr bwMode="gray">
            <a:xfrm>
              <a:off x="17556077" y="8948886"/>
              <a:ext cx="183442" cy="316625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0" name="Freeform 57"/>
            <p:cNvSpPr>
              <a:spLocks noChangeAspect="1"/>
            </p:cNvSpPr>
            <p:nvPr/>
          </p:nvSpPr>
          <p:spPr bwMode="gray">
            <a:xfrm>
              <a:off x="17276548" y="8389194"/>
              <a:ext cx="93176" cy="83153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24" name="Elbow Connector 223"/>
          <p:cNvCxnSpPr/>
          <p:nvPr/>
        </p:nvCxnSpPr>
        <p:spPr>
          <a:xfrm rot="16200000" flipH="1">
            <a:off x="4470306" y="4050767"/>
            <a:ext cx="833414" cy="588431"/>
          </a:xfrm>
          <a:prstGeom prst="bentConnector3">
            <a:avLst>
              <a:gd name="adj1" fmla="val 475"/>
            </a:avLst>
          </a:prstGeom>
          <a:ln w="3175" cmpd="sng">
            <a:solidFill>
              <a:schemeClr val="tx1"/>
            </a:solidFill>
            <a:prstDash val="solid"/>
            <a:round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5" name="Elbow Connector 234"/>
          <p:cNvCxnSpPr/>
          <p:nvPr/>
        </p:nvCxnSpPr>
        <p:spPr>
          <a:xfrm rot="16200000" flipH="1">
            <a:off x="6152290" y="3493851"/>
            <a:ext cx="1311174" cy="1211212"/>
          </a:xfrm>
          <a:prstGeom prst="bentConnector3">
            <a:avLst>
              <a:gd name="adj1" fmla="val 18037"/>
            </a:avLst>
          </a:prstGeom>
          <a:ln w="3175" cmpd="sng">
            <a:solidFill>
              <a:schemeClr val="tx1"/>
            </a:solidFill>
            <a:prstDash val="solid"/>
            <a:round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1" name="Elbow Connector 220"/>
          <p:cNvCxnSpPr/>
          <p:nvPr/>
        </p:nvCxnSpPr>
        <p:spPr>
          <a:xfrm rot="10800000" flipV="1">
            <a:off x="2154238" y="2804643"/>
            <a:ext cx="1297264" cy="847038"/>
          </a:xfrm>
          <a:prstGeom prst="bentConnector3">
            <a:avLst>
              <a:gd name="adj1" fmla="val 50000"/>
            </a:avLst>
          </a:prstGeom>
          <a:ln w="3175" cmpd="sng">
            <a:solidFill>
              <a:schemeClr val="tx1"/>
            </a:solidFill>
            <a:prstDash val="solid"/>
            <a:round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Elbow Connector 231"/>
          <p:cNvCxnSpPr/>
          <p:nvPr/>
        </p:nvCxnSpPr>
        <p:spPr>
          <a:xfrm>
            <a:off x="7649320" y="2703476"/>
            <a:ext cx="1877631" cy="215724"/>
          </a:xfrm>
          <a:prstGeom prst="bentConnector3">
            <a:avLst>
              <a:gd name="adj1" fmla="val 50000"/>
            </a:avLst>
          </a:prstGeom>
          <a:ln w="3175" cmpd="sng">
            <a:solidFill>
              <a:schemeClr val="tx1"/>
            </a:solidFill>
            <a:prstDash val="solid"/>
            <a:round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9" name="Elbow Connector 228"/>
          <p:cNvCxnSpPr/>
          <p:nvPr/>
        </p:nvCxnSpPr>
        <p:spPr>
          <a:xfrm>
            <a:off x="8255572" y="4347247"/>
            <a:ext cx="1272241" cy="222822"/>
          </a:xfrm>
          <a:prstGeom prst="bentConnector3">
            <a:avLst>
              <a:gd name="adj1" fmla="val 50000"/>
            </a:avLst>
          </a:prstGeom>
          <a:ln w="3175" cmpd="sng">
            <a:solidFill>
              <a:schemeClr val="tx1"/>
            </a:solidFill>
            <a:prstDash val="solid"/>
            <a:round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4" name="直接连接符 243">
            <a:extLst>
              <a:ext uri="{FF2B5EF4-FFF2-40B4-BE49-F238E27FC236}">
                <a16:creationId xmlns:a16="http://schemas.microsoft.com/office/drawing/2014/main" id="{DEBDFF31-D391-4A73-9F51-A96B54A037F2}"/>
              </a:ext>
            </a:extLst>
          </p:cNvPr>
          <p:cNvCxnSpPr/>
          <p:nvPr/>
        </p:nvCxnSpPr>
        <p:spPr>
          <a:xfrm>
            <a:off x="239349" y="836712"/>
            <a:ext cx="11521280" cy="0"/>
          </a:xfrm>
          <a:prstGeom prst="line">
            <a:avLst/>
          </a:prstGeom>
          <a:ln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Freeform 54">
            <a:extLst>
              <a:ext uri="{FF2B5EF4-FFF2-40B4-BE49-F238E27FC236}">
                <a16:creationId xmlns:a16="http://schemas.microsoft.com/office/drawing/2014/main" id="{ABB1E84F-91BC-4B2C-A6CE-AFB34737B85C}"/>
              </a:ext>
            </a:extLst>
          </p:cNvPr>
          <p:cNvSpPr>
            <a:spLocks/>
          </p:cNvSpPr>
          <p:nvPr/>
        </p:nvSpPr>
        <p:spPr bwMode="auto">
          <a:xfrm>
            <a:off x="335628" y="298816"/>
            <a:ext cx="302633" cy="374315"/>
          </a:xfrm>
          <a:custGeom>
            <a:avLst/>
            <a:gdLst>
              <a:gd name="T0" fmla="*/ 0 w 1503"/>
              <a:gd name="T1" fmla="*/ 0 h 1859"/>
              <a:gd name="T2" fmla="*/ 0 w 1503"/>
              <a:gd name="T3" fmla="*/ 1859 h 1859"/>
              <a:gd name="T4" fmla="*/ 1503 w 1503"/>
              <a:gd name="T5" fmla="*/ 929 h 1859"/>
              <a:gd name="T6" fmla="*/ 0 w 1503"/>
              <a:gd name="T7" fmla="*/ 0 h 1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03" h="1859">
                <a:moveTo>
                  <a:pt x="0" y="0"/>
                </a:moveTo>
                <a:lnTo>
                  <a:pt x="0" y="1859"/>
                </a:lnTo>
                <a:lnTo>
                  <a:pt x="1503" y="929"/>
                </a:lnTo>
                <a:lnTo>
                  <a:pt x="0" y="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7" name="Freeform 56">
            <a:extLst>
              <a:ext uri="{FF2B5EF4-FFF2-40B4-BE49-F238E27FC236}">
                <a16:creationId xmlns:a16="http://schemas.microsoft.com/office/drawing/2014/main" id="{C5DD4513-D1E7-4E93-9BBE-86AD96A9BB10}"/>
              </a:ext>
            </a:extLst>
          </p:cNvPr>
          <p:cNvSpPr>
            <a:spLocks/>
          </p:cNvSpPr>
          <p:nvPr/>
        </p:nvSpPr>
        <p:spPr bwMode="auto">
          <a:xfrm>
            <a:off x="335361" y="464721"/>
            <a:ext cx="170546" cy="210816"/>
          </a:xfrm>
          <a:custGeom>
            <a:avLst/>
            <a:gdLst>
              <a:gd name="T0" fmla="*/ 0 w 847"/>
              <a:gd name="T1" fmla="*/ 0 h 1047"/>
              <a:gd name="T2" fmla="*/ 0 w 847"/>
              <a:gd name="T3" fmla="*/ 1047 h 1047"/>
              <a:gd name="T4" fmla="*/ 847 w 847"/>
              <a:gd name="T5" fmla="*/ 522 h 1047"/>
              <a:gd name="T6" fmla="*/ 0 w 847"/>
              <a:gd name="T7" fmla="*/ 0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7" h="1047">
                <a:moveTo>
                  <a:pt x="0" y="0"/>
                </a:moveTo>
                <a:lnTo>
                  <a:pt x="0" y="1047"/>
                </a:lnTo>
                <a:lnTo>
                  <a:pt x="847" y="52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8" name="Title 1">
            <a:extLst>
              <a:ext uri="{FF2B5EF4-FFF2-40B4-BE49-F238E27FC236}">
                <a16:creationId xmlns:a16="http://schemas.microsoft.com/office/drawing/2014/main" id="{BA58140E-A391-48A2-A24F-7DFA4C92467C}"/>
              </a:ext>
            </a:extLst>
          </p:cNvPr>
          <p:cNvSpPr txBox="1">
            <a:spLocks/>
          </p:cNvSpPr>
          <p:nvPr/>
        </p:nvSpPr>
        <p:spPr>
          <a:xfrm>
            <a:off x="815414" y="234192"/>
            <a:ext cx="2839925" cy="50596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在这里输入标题</a:t>
            </a:r>
            <a:endParaRPr lang="en-GB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743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164591" y="146303"/>
            <a:ext cx="1117229" cy="431442"/>
            <a:chOff x="164592" y="146304"/>
            <a:chExt cx="1024128" cy="395489"/>
          </a:xfrm>
        </p:grpSpPr>
        <p:sp>
          <p:nvSpPr>
            <p:cNvPr id="5" name="平行四边形 4"/>
            <p:cNvSpPr/>
            <p:nvPr/>
          </p:nvSpPr>
          <p:spPr>
            <a:xfrm>
              <a:off x="164592" y="146304"/>
              <a:ext cx="1024128" cy="384048"/>
            </a:xfrm>
            <a:prstGeom prst="parallelogram">
              <a:avLst>
                <a:gd name="adj" fmla="val 73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任意形状 5"/>
            <p:cNvSpPr/>
            <p:nvPr/>
          </p:nvSpPr>
          <p:spPr>
            <a:xfrm>
              <a:off x="164592" y="159401"/>
              <a:ext cx="737569" cy="382392"/>
            </a:xfrm>
            <a:custGeom>
              <a:avLst/>
              <a:gdLst>
                <a:gd name="connsiteX0" fmla="*/ 274237 w 683781"/>
                <a:gd name="connsiteY0" fmla="*/ 0 h 375668"/>
                <a:gd name="connsiteX1" fmla="*/ 683781 w 683781"/>
                <a:gd name="connsiteY1" fmla="*/ 375668 h 375668"/>
                <a:gd name="connsiteX2" fmla="*/ 0 w 683781"/>
                <a:gd name="connsiteY2" fmla="*/ 375668 h 375668"/>
                <a:gd name="connsiteX0" fmla="*/ 274237 w 737569"/>
                <a:gd name="connsiteY0" fmla="*/ 0 h 382392"/>
                <a:gd name="connsiteX1" fmla="*/ 737569 w 737569"/>
                <a:gd name="connsiteY1" fmla="*/ 382392 h 382392"/>
                <a:gd name="connsiteX2" fmla="*/ 0 w 737569"/>
                <a:gd name="connsiteY2" fmla="*/ 375668 h 382392"/>
                <a:gd name="connsiteX3" fmla="*/ 274237 w 737569"/>
                <a:gd name="connsiteY3" fmla="*/ 0 h 38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7569" h="382392">
                  <a:moveTo>
                    <a:pt x="274237" y="0"/>
                  </a:moveTo>
                  <a:lnTo>
                    <a:pt x="737569" y="382392"/>
                  </a:lnTo>
                  <a:lnTo>
                    <a:pt x="0" y="375668"/>
                  </a:lnTo>
                  <a:lnTo>
                    <a:pt x="274237" y="0"/>
                  </a:lnTo>
                  <a:close/>
                </a:path>
              </a:pathLst>
            </a:custGeom>
            <a:solidFill>
              <a:srgbClr val="8219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281820" y="82717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kumimoji="1" sz="240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charset="-122"/>
                <a:ea typeface="Source Han Sans CN Normal" charset="-122"/>
                <a:cs typeface="Source Han Sans CN Normal" charset="-122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在这里输入标题</a:t>
            </a:r>
          </a:p>
        </p:txBody>
      </p:sp>
      <p:cxnSp>
        <p:nvCxnSpPr>
          <p:cNvPr id="8" name="直线连接符 7"/>
          <p:cNvCxnSpPr/>
          <p:nvPr/>
        </p:nvCxnSpPr>
        <p:spPr>
          <a:xfrm>
            <a:off x="1396540" y="596707"/>
            <a:ext cx="1074558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椭圆 133"/>
          <p:cNvSpPr/>
          <p:nvPr/>
        </p:nvSpPr>
        <p:spPr>
          <a:xfrm>
            <a:off x="1741273" y="6071460"/>
            <a:ext cx="8096250" cy="878420"/>
          </a:xfrm>
          <a:prstGeom prst="ellipse">
            <a:avLst/>
          </a:prstGeom>
          <a:gradFill flip="none" rotWithShape="1">
            <a:gsLst>
              <a:gs pos="17000">
                <a:schemeClr val="tx1">
                  <a:alpha val="29000"/>
                </a:schemeClr>
              </a:gs>
              <a:gs pos="81000">
                <a:schemeClr val="tx1">
                  <a:lumMod val="50000"/>
                  <a:lumOff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1" name="组 190"/>
          <p:cNvGrpSpPr/>
          <p:nvPr/>
        </p:nvGrpSpPr>
        <p:grpSpPr>
          <a:xfrm>
            <a:off x="3114213" y="974160"/>
            <a:ext cx="5567334" cy="5484233"/>
            <a:chOff x="3114213" y="795050"/>
            <a:chExt cx="5567334" cy="5484233"/>
          </a:xfrm>
        </p:grpSpPr>
        <p:grpSp>
          <p:nvGrpSpPr>
            <p:cNvPr id="128" name="组合 19"/>
            <p:cNvGrpSpPr/>
            <p:nvPr/>
          </p:nvGrpSpPr>
          <p:grpSpPr>
            <a:xfrm>
              <a:off x="4353218" y="2846687"/>
              <a:ext cx="2806473" cy="3428085"/>
              <a:chOff x="4408748" y="2851198"/>
              <a:chExt cx="2806473" cy="3428085"/>
            </a:xfrm>
            <a:solidFill>
              <a:srgbClr val="A6A6A6"/>
            </a:solidFill>
          </p:grpSpPr>
          <p:sp>
            <p:nvSpPr>
              <p:cNvPr id="129" name="矩形 128"/>
              <p:cNvSpPr/>
              <p:nvPr/>
            </p:nvSpPr>
            <p:spPr>
              <a:xfrm>
                <a:off x="5654903" y="2851198"/>
                <a:ext cx="308446" cy="342808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矩形 129"/>
              <p:cNvSpPr/>
              <p:nvPr/>
            </p:nvSpPr>
            <p:spPr>
              <a:xfrm rot="3628266">
                <a:off x="6344896" y="3307680"/>
                <a:ext cx="240375" cy="150027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矩形 130"/>
              <p:cNvSpPr/>
              <p:nvPr/>
            </p:nvSpPr>
            <p:spPr>
              <a:xfrm rot="3222577">
                <a:off x="6279379" y="4508173"/>
                <a:ext cx="117002" cy="150027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矩形 131"/>
              <p:cNvSpPr/>
              <p:nvPr/>
            </p:nvSpPr>
            <p:spPr>
              <a:xfrm rot="18144688" flipH="1">
                <a:off x="5094796" y="2855932"/>
                <a:ext cx="152149" cy="150027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矩形 132"/>
              <p:cNvSpPr/>
              <p:nvPr/>
            </p:nvSpPr>
            <p:spPr>
              <a:xfrm rot="17368525" flipH="1">
                <a:off x="5067148" y="4124428"/>
                <a:ext cx="183475" cy="150027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5" name="组合 11"/>
            <p:cNvGrpSpPr/>
            <p:nvPr/>
          </p:nvGrpSpPr>
          <p:grpSpPr>
            <a:xfrm>
              <a:off x="4710563" y="795050"/>
              <a:ext cx="2248026" cy="2248026"/>
              <a:chOff x="1200760" y="3842074"/>
              <a:chExt cx="1784148" cy="1784148"/>
            </a:xfrm>
          </p:grpSpPr>
          <p:sp>
            <p:nvSpPr>
              <p:cNvPr id="136" name="椭圆 135"/>
              <p:cNvSpPr/>
              <p:nvPr/>
            </p:nvSpPr>
            <p:spPr>
              <a:xfrm>
                <a:off x="1200760" y="3842074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椭圆 136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8" name="组合 67"/>
            <p:cNvGrpSpPr/>
            <p:nvPr/>
          </p:nvGrpSpPr>
          <p:grpSpPr>
            <a:xfrm>
              <a:off x="3114213" y="3775241"/>
              <a:ext cx="1735100" cy="1735100"/>
              <a:chOff x="1200760" y="3842075"/>
              <a:chExt cx="1784148" cy="1784148"/>
            </a:xfrm>
          </p:grpSpPr>
          <p:sp>
            <p:nvSpPr>
              <p:cNvPr id="139" name="椭圆 138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1" name="组合 70"/>
            <p:cNvGrpSpPr/>
            <p:nvPr/>
          </p:nvGrpSpPr>
          <p:grpSpPr>
            <a:xfrm>
              <a:off x="6432642" y="4367614"/>
              <a:ext cx="1223288" cy="1223288"/>
              <a:chOff x="1200760" y="3842075"/>
              <a:chExt cx="1784148" cy="1784148"/>
            </a:xfrm>
          </p:grpSpPr>
          <p:sp>
            <p:nvSpPr>
              <p:cNvPr id="142" name="椭圆 141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A81F25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4" name="组合 77"/>
            <p:cNvGrpSpPr/>
            <p:nvPr/>
          </p:nvGrpSpPr>
          <p:grpSpPr>
            <a:xfrm>
              <a:off x="3262555" y="2105270"/>
              <a:ext cx="1527064" cy="1527064"/>
              <a:chOff x="1200760" y="3842075"/>
              <a:chExt cx="1784148" cy="1784148"/>
            </a:xfrm>
          </p:grpSpPr>
          <p:sp>
            <p:nvSpPr>
              <p:cNvPr id="145" name="椭圆 144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EA1A26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7" name="组合 88"/>
            <p:cNvGrpSpPr/>
            <p:nvPr/>
          </p:nvGrpSpPr>
          <p:grpSpPr>
            <a:xfrm>
              <a:off x="6737835" y="2359506"/>
              <a:ext cx="1943712" cy="1943712"/>
              <a:chOff x="1200760" y="3842075"/>
              <a:chExt cx="1784148" cy="1784148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0" name="Freeform 987"/>
            <p:cNvSpPr>
              <a:spLocks noEditPoints="1"/>
            </p:cNvSpPr>
            <p:nvPr/>
          </p:nvSpPr>
          <p:spPr bwMode="auto">
            <a:xfrm>
              <a:off x="5564060" y="1377589"/>
              <a:ext cx="540619" cy="869615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1" name="Freeform 975"/>
            <p:cNvSpPr>
              <a:spLocks noEditPoints="1"/>
            </p:cNvSpPr>
            <p:nvPr/>
          </p:nvSpPr>
          <p:spPr bwMode="auto">
            <a:xfrm>
              <a:off x="7454671" y="2997168"/>
              <a:ext cx="514323" cy="635166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Freeform 979"/>
            <p:cNvSpPr>
              <a:spLocks noEditPoints="1"/>
            </p:cNvSpPr>
            <p:nvPr/>
          </p:nvSpPr>
          <p:spPr bwMode="auto">
            <a:xfrm>
              <a:off x="3652134" y="4331642"/>
              <a:ext cx="707159" cy="632376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Freeform 983"/>
            <p:cNvSpPr>
              <a:spLocks noEditPoints="1"/>
            </p:cNvSpPr>
            <p:nvPr/>
          </p:nvSpPr>
          <p:spPr bwMode="auto">
            <a:xfrm>
              <a:off x="3706500" y="2533067"/>
              <a:ext cx="654309" cy="671330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4" name="Group 17"/>
            <p:cNvGrpSpPr>
              <a:grpSpLocks noChangeAspect="1"/>
            </p:cNvGrpSpPr>
            <p:nvPr/>
          </p:nvGrpSpPr>
          <p:grpSpPr bwMode="auto">
            <a:xfrm>
              <a:off x="6852573" y="4726587"/>
              <a:ext cx="457188" cy="490764"/>
              <a:chOff x="231" y="1205"/>
              <a:chExt cx="640" cy="687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5" name="Freeform 18"/>
              <p:cNvSpPr>
                <a:spLocks/>
              </p:cNvSpPr>
              <p:nvPr/>
            </p:nvSpPr>
            <p:spPr bwMode="auto">
              <a:xfrm>
                <a:off x="231" y="1205"/>
                <a:ext cx="499" cy="687"/>
              </a:xfrm>
              <a:custGeom>
                <a:avLst/>
                <a:gdLst>
                  <a:gd name="T0" fmla="*/ 442 w 499"/>
                  <a:gd name="T1" fmla="*/ 629 h 687"/>
                  <a:gd name="T2" fmla="*/ 57 w 499"/>
                  <a:gd name="T3" fmla="*/ 629 h 687"/>
                  <a:gd name="T4" fmla="*/ 57 w 499"/>
                  <a:gd name="T5" fmla="*/ 200 h 687"/>
                  <a:gd name="T6" fmla="*/ 200 w 499"/>
                  <a:gd name="T7" fmla="*/ 200 h 687"/>
                  <a:gd name="T8" fmla="*/ 200 w 499"/>
                  <a:gd name="T9" fmla="*/ 57 h 687"/>
                  <a:gd name="T10" fmla="*/ 442 w 499"/>
                  <a:gd name="T11" fmla="*/ 57 h 687"/>
                  <a:gd name="T12" fmla="*/ 442 w 499"/>
                  <a:gd name="T13" fmla="*/ 116 h 687"/>
                  <a:gd name="T14" fmla="*/ 494 w 499"/>
                  <a:gd name="T15" fmla="*/ 64 h 687"/>
                  <a:gd name="T16" fmla="*/ 499 w 499"/>
                  <a:gd name="T17" fmla="*/ 59 h 687"/>
                  <a:gd name="T18" fmla="*/ 499 w 499"/>
                  <a:gd name="T19" fmla="*/ 0 h 687"/>
                  <a:gd name="T20" fmla="*/ 143 w 499"/>
                  <a:gd name="T21" fmla="*/ 0 h 687"/>
                  <a:gd name="T22" fmla="*/ 143 w 499"/>
                  <a:gd name="T23" fmla="*/ 0 h 687"/>
                  <a:gd name="T24" fmla="*/ 0 w 499"/>
                  <a:gd name="T25" fmla="*/ 143 h 687"/>
                  <a:gd name="T26" fmla="*/ 0 w 499"/>
                  <a:gd name="T27" fmla="*/ 687 h 687"/>
                  <a:gd name="T28" fmla="*/ 499 w 499"/>
                  <a:gd name="T29" fmla="*/ 687 h 687"/>
                  <a:gd name="T30" fmla="*/ 499 w 499"/>
                  <a:gd name="T31" fmla="*/ 429 h 687"/>
                  <a:gd name="T32" fmla="*/ 442 w 499"/>
                  <a:gd name="T33" fmla="*/ 486 h 687"/>
                  <a:gd name="T34" fmla="*/ 442 w 499"/>
                  <a:gd name="T35" fmla="*/ 629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9" h="687">
                    <a:moveTo>
                      <a:pt x="442" y="629"/>
                    </a:moveTo>
                    <a:lnTo>
                      <a:pt x="57" y="629"/>
                    </a:lnTo>
                    <a:lnTo>
                      <a:pt x="57" y="200"/>
                    </a:lnTo>
                    <a:lnTo>
                      <a:pt x="200" y="200"/>
                    </a:lnTo>
                    <a:lnTo>
                      <a:pt x="200" y="57"/>
                    </a:lnTo>
                    <a:lnTo>
                      <a:pt x="442" y="57"/>
                    </a:lnTo>
                    <a:lnTo>
                      <a:pt x="442" y="116"/>
                    </a:lnTo>
                    <a:lnTo>
                      <a:pt x="494" y="64"/>
                    </a:lnTo>
                    <a:lnTo>
                      <a:pt x="499" y="59"/>
                    </a:lnTo>
                    <a:lnTo>
                      <a:pt x="499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0" y="143"/>
                    </a:lnTo>
                    <a:lnTo>
                      <a:pt x="0" y="687"/>
                    </a:lnTo>
                    <a:lnTo>
                      <a:pt x="499" y="687"/>
                    </a:lnTo>
                    <a:lnTo>
                      <a:pt x="499" y="429"/>
                    </a:lnTo>
                    <a:lnTo>
                      <a:pt x="442" y="486"/>
                    </a:lnTo>
                    <a:lnTo>
                      <a:pt x="442" y="6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Freeform 19"/>
              <p:cNvSpPr>
                <a:spLocks noEditPoints="1"/>
              </p:cNvSpPr>
              <p:nvPr/>
            </p:nvSpPr>
            <p:spPr bwMode="auto">
              <a:xfrm>
                <a:off x="436" y="1310"/>
                <a:ext cx="435" cy="431"/>
              </a:xfrm>
              <a:custGeom>
                <a:avLst/>
                <a:gdLst>
                  <a:gd name="T0" fmla="*/ 50 w 435"/>
                  <a:gd name="T1" fmla="*/ 279 h 431"/>
                  <a:gd name="T2" fmla="*/ 50 w 435"/>
                  <a:gd name="T3" fmla="*/ 279 h 431"/>
                  <a:gd name="T4" fmla="*/ 50 w 435"/>
                  <a:gd name="T5" fmla="*/ 279 h 431"/>
                  <a:gd name="T6" fmla="*/ 50 w 435"/>
                  <a:gd name="T7" fmla="*/ 279 h 431"/>
                  <a:gd name="T8" fmla="*/ 0 w 435"/>
                  <a:gd name="T9" fmla="*/ 431 h 431"/>
                  <a:gd name="T10" fmla="*/ 155 w 435"/>
                  <a:gd name="T11" fmla="*/ 381 h 431"/>
                  <a:gd name="T12" fmla="*/ 155 w 435"/>
                  <a:gd name="T13" fmla="*/ 381 h 431"/>
                  <a:gd name="T14" fmla="*/ 155 w 435"/>
                  <a:gd name="T15" fmla="*/ 381 h 431"/>
                  <a:gd name="T16" fmla="*/ 155 w 435"/>
                  <a:gd name="T17" fmla="*/ 381 h 431"/>
                  <a:gd name="T18" fmla="*/ 435 w 435"/>
                  <a:gd name="T19" fmla="*/ 102 h 431"/>
                  <a:gd name="T20" fmla="*/ 330 w 435"/>
                  <a:gd name="T21" fmla="*/ 0 h 431"/>
                  <a:gd name="T22" fmla="*/ 50 w 435"/>
                  <a:gd name="T23" fmla="*/ 279 h 431"/>
                  <a:gd name="T24" fmla="*/ 50 w 435"/>
                  <a:gd name="T25" fmla="*/ 279 h 431"/>
                  <a:gd name="T26" fmla="*/ 141 w 435"/>
                  <a:gd name="T27" fmla="*/ 360 h 431"/>
                  <a:gd name="T28" fmla="*/ 38 w 435"/>
                  <a:gd name="T29" fmla="*/ 396 h 431"/>
                  <a:gd name="T30" fmla="*/ 72 w 435"/>
                  <a:gd name="T31" fmla="*/ 291 h 431"/>
                  <a:gd name="T32" fmla="*/ 141 w 435"/>
                  <a:gd name="T33" fmla="*/ 36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5" h="431">
                    <a:moveTo>
                      <a:pt x="50" y="279"/>
                    </a:moveTo>
                    <a:lnTo>
                      <a:pt x="50" y="279"/>
                    </a:lnTo>
                    <a:lnTo>
                      <a:pt x="50" y="279"/>
                    </a:lnTo>
                    <a:lnTo>
                      <a:pt x="50" y="279"/>
                    </a:lnTo>
                    <a:lnTo>
                      <a:pt x="0" y="43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435" y="102"/>
                    </a:lnTo>
                    <a:lnTo>
                      <a:pt x="330" y="0"/>
                    </a:lnTo>
                    <a:lnTo>
                      <a:pt x="50" y="279"/>
                    </a:lnTo>
                    <a:lnTo>
                      <a:pt x="50" y="279"/>
                    </a:lnTo>
                    <a:close/>
                    <a:moveTo>
                      <a:pt x="141" y="360"/>
                    </a:moveTo>
                    <a:lnTo>
                      <a:pt x="38" y="396"/>
                    </a:lnTo>
                    <a:lnTo>
                      <a:pt x="72" y="291"/>
                    </a:lnTo>
                    <a:lnTo>
                      <a:pt x="141" y="3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7" name="组合 13"/>
            <p:cNvGrpSpPr/>
            <p:nvPr/>
          </p:nvGrpSpPr>
          <p:grpSpPr>
            <a:xfrm>
              <a:off x="4790069" y="5531675"/>
              <a:ext cx="752426" cy="740724"/>
              <a:chOff x="646691" y="2628229"/>
              <a:chExt cx="2672598" cy="2631032"/>
            </a:xfrm>
          </p:grpSpPr>
          <p:grpSp>
            <p:nvGrpSpPr>
              <p:cNvPr id="158" name="组合 114"/>
              <p:cNvGrpSpPr/>
              <p:nvPr/>
            </p:nvGrpSpPr>
            <p:grpSpPr>
              <a:xfrm>
                <a:off x="1066991" y="3331434"/>
                <a:ext cx="1712544" cy="1927827"/>
                <a:chOff x="3442680" y="2338959"/>
                <a:chExt cx="3567427" cy="4015885"/>
              </a:xfrm>
              <a:solidFill>
                <a:schemeClr val="bg1">
                  <a:lumMod val="65000"/>
                </a:schemeClr>
              </a:solidFill>
              <a:effectLst/>
            </p:grpSpPr>
            <p:sp>
              <p:nvSpPr>
                <p:cNvPr id="164" name="矩形 163"/>
                <p:cNvSpPr/>
                <p:nvPr/>
              </p:nvSpPr>
              <p:spPr>
                <a:xfrm>
                  <a:off x="5138533" y="2338959"/>
                  <a:ext cx="246743" cy="401588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5" name="矩形 164"/>
                <p:cNvSpPr/>
                <p:nvPr/>
              </p:nvSpPr>
              <p:spPr>
                <a:xfrm rot="3540000">
                  <a:off x="5934433" y="3106991"/>
                  <a:ext cx="246743" cy="19046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6" name="矩形 165"/>
                <p:cNvSpPr/>
                <p:nvPr/>
              </p:nvSpPr>
              <p:spPr>
                <a:xfrm rot="3000000">
                  <a:off x="5675244" y="4619284"/>
                  <a:ext cx="246743" cy="1445997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7" name="矩形 166"/>
                <p:cNvSpPr/>
                <p:nvPr/>
              </p:nvSpPr>
              <p:spPr>
                <a:xfrm rot="18060000" flipH="1">
                  <a:off x="4447752" y="2660478"/>
                  <a:ext cx="160051" cy="19046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8" name="矩形 167"/>
                <p:cNvSpPr/>
                <p:nvPr/>
              </p:nvSpPr>
              <p:spPr>
                <a:xfrm rot="17340000" flipH="1">
                  <a:off x="4336072" y="3870037"/>
                  <a:ext cx="117819" cy="19046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59" name="椭圆 158"/>
              <p:cNvSpPr/>
              <p:nvPr/>
            </p:nvSpPr>
            <p:spPr>
              <a:xfrm>
                <a:off x="1413019" y="2628229"/>
                <a:ext cx="1079165" cy="1079165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646691" y="4058872"/>
                <a:ext cx="832935" cy="832935"/>
              </a:xfrm>
              <a:prstGeom prst="ellipse">
                <a:avLst/>
              </a:prstGeom>
              <a:solidFill>
                <a:schemeClr val="accent1"/>
              </a:soli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椭圆 160"/>
              <p:cNvSpPr/>
              <p:nvPr/>
            </p:nvSpPr>
            <p:spPr>
              <a:xfrm>
                <a:off x="2239703" y="4343238"/>
                <a:ext cx="587239" cy="587239"/>
              </a:xfrm>
              <a:prstGeom prst="ellipse">
                <a:avLst/>
              </a:prstGeom>
              <a:solidFill>
                <a:srgbClr val="E21521"/>
              </a:soli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717904" y="3257202"/>
                <a:ext cx="733068" cy="733068"/>
              </a:xfrm>
              <a:prstGeom prst="ellipse">
                <a:avLst/>
              </a:prstGeom>
              <a:solidFill>
                <a:srgbClr val="F6615B"/>
              </a:soli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2386211" y="3379248"/>
                <a:ext cx="933078" cy="933080"/>
              </a:xfrm>
              <a:prstGeom prst="ellipse">
                <a:avLst/>
              </a:prstGeom>
              <a:solidFill>
                <a:schemeClr val="accent1"/>
              </a:soli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9" name="组合 148"/>
            <p:cNvGrpSpPr/>
            <p:nvPr/>
          </p:nvGrpSpPr>
          <p:grpSpPr>
            <a:xfrm>
              <a:off x="6136406" y="5722767"/>
              <a:ext cx="565309" cy="556516"/>
              <a:chOff x="646691" y="2628229"/>
              <a:chExt cx="2672598" cy="2631032"/>
            </a:xfrm>
          </p:grpSpPr>
          <p:grpSp>
            <p:nvGrpSpPr>
              <p:cNvPr id="170" name="组合 149"/>
              <p:cNvGrpSpPr/>
              <p:nvPr/>
            </p:nvGrpSpPr>
            <p:grpSpPr>
              <a:xfrm>
                <a:off x="1066991" y="3331434"/>
                <a:ext cx="1712544" cy="1927827"/>
                <a:chOff x="3442680" y="2338959"/>
                <a:chExt cx="3567427" cy="4015885"/>
              </a:xfrm>
              <a:solidFill>
                <a:schemeClr val="bg1">
                  <a:lumMod val="65000"/>
                </a:schemeClr>
              </a:solidFill>
              <a:effectLst/>
            </p:grpSpPr>
            <p:sp>
              <p:nvSpPr>
                <p:cNvPr id="176" name="矩形 175"/>
                <p:cNvSpPr/>
                <p:nvPr/>
              </p:nvSpPr>
              <p:spPr>
                <a:xfrm>
                  <a:off x="5138533" y="2338959"/>
                  <a:ext cx="246743" cy="401588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7" name="矩形 176"/>
                <p:cNvSpPr/>
                <p:nvPr/>
              </p:nvSpPr>
              <p:spPr>
                <a:xfrm rot="3540000">
                  <a:off x="5934433" y="3106991"/>
                  <a:ext cx="246743" cy="19046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8" name="矩形 177"/>
                <p:cNvSpPr/>
                <p:nvPr/>
              </p:nvSpPr>
              <p:spPr>
                <a:xfrm rot="3000000">
                  <a:off x="5675244" y="4619284"/>
                  <a:ext cx="246743" cy="1445997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9" name="矩形 178"/>
                <p:cNvSpPr/>
                <p:nvPr/>
              </p:nvSpPr>
              <p:spPr>
                <a:xfrm rot="18060000" flipH="1">
                  <a:off x="4447752" y="2660478"/>
                  <a:ext cx="160051" cy="19046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80" name="矩形 179"/>
                <p:cNvSpPr/>
                <p:nvPr/>
              </p:nvSpPr>
              <p:spPr>
                <a:xfrm rot="17340000" flipH="1">
                  <a:off x="4336072" y="3870037"/>
                  <a:ext cx="117819" cy="19046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71" name="椭圆 170"/>
              <p:cNvSpPr/>
              <p:nvPr/>
            </p:nvSpPr>
            <p:spPr>
              <a:xfrm>
                <a:off x="1413019" y="2628229"/>
                <a:ext cx="1079165" cy="1079165"/>
              </a:xfrm>
              <a:prstGeom prst="ellipse">
                <a:avLst/>
              </a:prstGeom>
              <a:solidFill>
                <a:srgbClr val="E21521"/>
              </a:soli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椭圆 171"/>
              <p:cNvSpPr/>
              <p:nvPr/>
            </p:nvSpPr>
            <p:spPr>
              <a:xfrm>
                <a:off x="646691" y="4058872"/>
                <a:ext cx="832935" cy="832935"/>
              </a:xfrm>
              <a:prstGeom prst="ellipse">
                <a:avLst/>
              </a:prstGeom>
              <a:solidFill>
                <a:schemeClr val="accent1"/>
              </a:soli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3" name="椭圆 172"/>
              <p:cNvSpPr/>
              <p:nvPr/>
            </p:nvSpPr>
            <p:spPr>
              <a:xfrm>
                <a:off x="2239703" y="4343238"/>
                <a:ext cx="587239" cy="587239"/>
              </a:xfrm>
              <a:prstGeom prst="ellipse">
                <a:avLst/>
              </a:prstGeom>
              <a:solidFill>
                <a:schemeClr val="accent1"/>
              </a:soli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" name="椭圆 173"/>
              <p:cNvSpPr/>
              <p:nvPr/>
            </p:nvSpPr>
            <p:spPr>
              <a:xfrm>
                <a:off x="717904" y="3257202"/>
                <a:ext cx="733068" cy="733068"/>
              </a:xfrm>
              <a:prstGeom prst="ellipse">
                <a:avLst/>
              </a:prstGeom>
              <a:solidFill>
                <a:srgbClr val="C9151D"/>
              </a:soli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椭圆 174"/>
              <p:cNvSpPr/>
              <p:nvPr/>
            </p:nvSpPr>
            <p:spPr>
              <a:xfrm>
                <a:off x="2386211" y="3379248"/>
                <a:ext cx="933078" cy="933080"/>
              </a:xfrm>
              <a:prstGeom prst="ellipse">
                <a:avLst/>
              </a:prstGeom>
              <a:solidFill>
                <a:srgbClr val="C9151D"/>
              </a:solidFill>
              <a:ln w="317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81" name="文本框 180"/>
          <p:cNvSpPr txBox="1"/>
          <p:nvPr/>
        </p:nvSpPr>
        <p:spPr>
          <a:xfrm>
            <a:off x="7249049" y="1358575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82" name="文本框 181"/>
          <p:cNvSpPr txBox="1"/>
          <p:nvPr/>
        </p:nvSpPr>
        <p:spPr>
          <a:xfrm>
            <a:off x="7249048" y="1674813"/>
            <a:ext cx="1887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8943353" y="3071714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84" name="文本框 183"/>
          <p:cNvSpPr txBox="1"/>
          <p:nvPr/>
        </p:nvSpPr>
        <p:spPr>
          <a:xfrm>
            <a:off x="8943352" y="3387952"/>
            <a:ext cx="1887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7914944" y="4711602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86" name="文本框 185"/>
          <p:cNvSpPr txBox="1"/>
          <p:nvPr/>
        </p:nvSpPr>
        <p:spPr>
          <a:xfrm>
            <a:off x="7914943" y="5027840"/>
            <a:ext cx="1887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文本框 186"/>
          <p:cNvSpPr txBox="1"/>
          <p:nvPr/>
        </p:nvSpPr>
        <p:spPr>
          <a:xfrm>
            <a:off x="1203699" y="2538391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88" name="文本框 187"/>
          <p:cNvSpPr txBox="1"/>
          <p:nvPr/>
        </p:nvSpPr>
        <p:spPr>
          <a:xfrm>
            <a:off x="1203698" y="2854629"/>
            <a:ext cx="1887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文本框 188"/>
          <p:cNvSpPr txBox="1"/>
          <p:nvPr/>
        </p:nvSpPr>
        <p:spPr>
          <a:xfrm>
            <a:off x="1127499" y="4386789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90" name="文本框 189"/>
          <p:cNvSpPr txBox="1"/>
          <p:nvPr/>
        </p:nvSpPr>
        <p:spPr>
          <a:xfrm>
            <a:off x="1127498" y="4703027"/>
            <a:ext cx="1887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47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14:flythrough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89" grpId="0"/>
      <p:bldP spid="1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箭头3"/>
          <p:cNvSpPr/>
          <p:nvPr/>
        </p:nvSpPr>
        <p:spPr bwMode="gray">
          <a:xfrm flipV="1">
            <a:off x="2329329" y="3750401"/>
            <a:ext cx="1067427" cy="148510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80884" tIns="40441" rIns="80884" bIns="4044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4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19" name="箭头2"/>
          <p:cNvSpPr/>
          <p:nvPr/>
        </p:nvSpPr>
        <p:spPr bwMode="gray">
          <a:xfrm rot="16200000">
            <a:off x="2610602" y="3132344"/>
            <a:ext cx="317257" cy="1268784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80884" tIns="40441" rIns="80884" bIns="4044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4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20" name="箭头1"/>
          <p:cNvSpPr/>
          <p:nvPr/>
        </p:nvSpPr>
        <p:spPr bwMode="gray">
          <a:xfrm>
            <a:off x="2322465" y="2128085"/>
            <a:ext cx="1067427" cy="172034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80884" tIns="40441" rIns="80884" bIns="4044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4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21" name="文本1"/>
          <p:cNvSpPr>
            <a:spLocks noChangeArrowheads="1"/>
          </p:cNvSpPr>
          <p:nvPr/>
        </p:nvSpPr>
        <p:spPr bwMode="gray">
          <a:xfrm>
            <a:off x="4733575" y="1735506"/>
            <a:ext cx="5773695" cy="116798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3"/>
            </a:solidFill>
            <a:prstDash val="solid"/>
          </a:ln>
          <a:effectLst/>
        </p:spPr>
        <p:txBody>
          <a:bodyPr lIns="80884" tIns="40441" rIns="80884" bIns="4044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……</a:t>
            </a:r>
            <a:endParaRPr lang="zh-CN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22" name="文本2"/>
          <p:cNvSpPr>
            <a:spLocks noChangeArrowheads="1"/>
          </p:cNvSpPr>
          <p:nvPr/>
        </p:nvSpPr>
        <p:spPr bwMode="gray">
          <a:xfrm>
            <a:off x="4733575" y="3167797"/>
            <a:ext cx="5773695" cy="1164125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</p:spPr>
        <p:txBody>
          <a:bodyPr lIns="80884" tIns="40441" rIns="80884" bIns="4044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……</a:t>
            </a:r>
            <a:endParaRPr lang="zh-CN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23" name="文本3"/>
          <p:cNvSpPr>
            <a:spLocks noChangeArrowheads="1"/>
          </p:cNvSpPr>
          <p:nvPr/>
        </p:nvSpPr>
        <p:spPr bwMode="ltGray">
          <a:xfrm>
            <a:off x="4733575" y="4575130"/>
            <a:ext cx="5773695" cy="1153739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5"/>
            </a:solidFill>
            <a:prstDash val="solid"/>
          </a:ln>
          <a:effectLst/>
        </p:spPr>
        <p:txBody>
          <a:bodyPr lIns="80884" tIns="40441" rIns="80884" bIns="4044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……</a:t>
            </a:r>
            <a:endParaRPr lang="zh-CN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481036" y="3017292"/>
            <a:ext cx="1501497" cy="1501500"/>
            <a:chOff x="2193192" y="1899414"/>
            <a:chExt cx="2421375" cy="2421376"/>
          </a:xfrm>
          <a:effectLst/>
        </p:grpSpPr>
        <p:sp>
          <p:nvSpPr>
            <p:cNvPr id="25" name="椭圆 24"/>
            <p:cNvSpPr/>
            <p:nvPr/>
          </p:nvSpPr>
          <p:spPr>
            <a:xfrm>
              <a:off x="2193192" y="1899414"/>
              <a:ext cx="2421375" cy="2421376"/>
            </a:xfrm>
            <a:prstGeom prst="ellipse">
              <a:avLst/>
            </a:prstGeom>
            <a:solidFill>
              <a:schemeClr val="accent1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26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386802" y="2093026"/>
              <a:ext cx="2034160" cy="2034160"/>
            </a:xfrm>
            <a:prstGeom prst="ellipse">
              <a:avLst/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accent1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26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09556" y="3441410"/>
            <a:ext cx="1244457" cy="913327"/>
            <a:chOff x="8922207" y="2437732"/>
            <a:chExt cx="1019784" cy="935231"/>
          </a:xfrm>
        </p:grpSpPr>
        <p:sp>
          <p:nvSpPr>
            <p:cNvPr id="28" name="文本框 37"/>
            <p:cNvSpPr txBox="1"/>
            <p:nvPr/>
          </p:nvSpPr>
          <p:spPr>
            <a:xfrm>
              <a:off x="8931338" y="2437732"/>
              <a:ext cx="1010653" cy="935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53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9" name="文本框 38"/>
            <p:cNvSpPr txBox="1"/>
            <p:nvPr/>
          </p:nvSpPr>
          <p:spPr>
            <a:xfrm>
              <a:off x="8922207" y="2445047"/>
              <a:ext cx="1010653" cy="661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输入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456155" y="1707801"/>
            <a:ext cx="1237983" cy="1223397"/>
            <a:chOff x="3237545" y="4561747"/>
            <a:chExt cx="1146960" cy="1146960"/>
          </a:xfrm>
        </p:grpSpPr>
        <p:sp>
          <p:nvSpPr>
            <p:cNvPr id="31" name="圆角矩形 3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3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3329042" y="4642031"/>
              <a:ext cx="976147" cy="986387"/>
            </a:xfrm>
            <a:prstGeom prst="roundRect">
              <a:avLst>
                <a:gd name="adj" fmla="val 9613"/>
              </a:avLst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  <p:sp>
        <p:nvSpPr>
          <p:cNvPr id="33" name="Text Placeholder 4"/>
          <p:cNvSpPr txBox="1"/>
          <p:nvPr/>
        </p:nvSpPr>
        <p:spPr>
          <a:xfrm>
            <a:off x="3589561" y="2200684"/>
            <a:ext cx="1000647" cy="22128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输入</a:t>
            </a:r>
            <a:endParaRPr lang="en-US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  <a:p>
            <a:pPr marL="0" indent="0" algn="ctr"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标题</a:t>
            </a:r>
            <a:endParaRPr lang="en-GB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456841" y="3135761"/>
            <a:ext cx="1237983" cy="1223397"/>
            <a:chOff x="3237545" y="4561747"/>
            <a:chExt cx="1146960" cy="1146960"/>
          </a:xfrm>
        </p:grpSpPr>
        <p:sp>
          <p:nvSpPr>
            <p:cNvPr id="35" name="圆角矩形 3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1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3329042" y="4642031"/>
              <a:ext cx="976147" cy="986387"/>
            </a:xfrm>
            <a:prstGeom prst="roundRect">
              <a:avLst>
                <a:gd name="adj" fmla="val 9613"/>
              </a:avLst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  <p:sp>
        <p:nvSpPr>
          <p:cNvPr id="37" name="Text Placeholder 4"/>
          <p:cNvSpPr txBox="1"/>
          <p:nvPr/>
        </p:nvSpPr>
        <p:spPr>
          <a:xfrm>
            <a:off x="3590246" y="3628643"/>
            <a:ext cx="1000647" cy="22128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输入</a:t>
            </a:r>
            <a:endParaRPr lang="en-US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  <a:p>
            <a:pPr marL="0" indent="0" algn="ctr"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标题</a:t>
            </a:r>
            <a:endParaRPr lang="en-GB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460137" y="4536381"/>
            <a:ext cx="1237983" cy="1223397"/>
            <a:chOff x="3237545" y="4561747"/>
            <a:chExt cx="1146960" cy="1146960"/>
          </a:xfrm>
        </p:grpSpPr>
        <p:sp>
          <p:nvSpPr>
            <p:cNvPr id="39" name="圆角矩形 38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5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3329042" y="4642031"/>
              <a:ext cx="976147" cy="986387"/>
            </a:xfrm>
            <a:prstGeom prst="roundRect">
              <a:avLst>
                <a:gd name="adj" fmla="val 9613"/>
              </a:avLst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  <p:sp>
        <p:nvSpPr>
          <p:cNvPr id="41" name="Text Placeholder 4"/>
          <p:cNvSpPr txBox="1"/>
          <p:nvPr/>
        </p:nvSpPr>
        <p:spPr>
          <a:xfrm>
            <a:off x="3593541" y="5029264"/>
            <a:ext cx="1000647" cy="22128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输入</a:t>
            </a:r>
            <a:endParaRPr lang="en-US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  <a:p>
            <a:pPr marL="0" indent="0" algn="ctr"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标题</a:t>
            </a:r>
            <a:endParaRPr lang="en-GB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DD3261A9-211E-41DA-B69C-CD5087A0119D}"/>
              </a:ext>
            </a:extLst>
          </p:cNvPr>
          <p:cNvGrpSpPr/>
          <p:nvPr/>
        </p:nvGrpSpPr>
        <p:grpSpPr>
          <a:xfrm>
            <a:off x="310057" y="238759"/>
            <a:ext cx="3264958" cy="523220"/>
            <a:chOff x="310057" y="238759"/>
            <a:chExt cx="3264958" cy="523220"/>
          </a:xfrm>
        </p:grpSpPr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125D3502-8167-4374-AAE8-E02EF69FC1A5}"/>
                </a:ext>
              </a:extLst>
            </p:cNvPr>
            <p:cNvSpPr txBox="1"/>
            <p:nvPr/>
          </p:nvSpPr>
          <p:spPr>
            <a:xfrm>
              <a:off x="876840" y="238759"/>
              <a:ext cx="26981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在这里输入标题</a:t>
              </a:r>
            </a:p>
          </p:txBody>
        </p: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id="{8CE8B597-A82C-44A8-A4F5-0373CAF12B23}"/>
                </a:ext>
              </a:extLst>
            </p:cNvPr>
            <p:cNvGrpSpPr/>
            <p:nvPr/>
          </p:nvGrpSpPr>
          <p:grpSpPr>
            <a:xfrm>
              <a:off x="310057" y="340436"/>
              <a:ext cx="425087" cy="319867"/>
              <a:chOff x="6190000" y="665863"/>
              <a:chExt cx="384810" cy="289560"/>
            </a:xfrm>
          </p:grpSpPr>
          <p:sp>
            <p:nvSpPr>
              <p:cNvPr id="45" name="等腰三角形 44">
                <a:extLst>
                  <a:ext uri="{FF2B5EF4-FFF2-40B4-BE49-F238E27FC236}">
                    <a16:creationId xmlns:a16="http://schemas.microsoft.com/office/drawing/2014/main" id="{3E31A933-0678-4088-B8D8-7BB2DB6A2399}"/>
                  </a:ext>
                </a:extLst>
              </p:cNvPr>
              <p:cNvSpPr/>
              <p:nvPr/>
            </p:nvSpPr>
            <p:spPr>
              <a:xfrm rot="5400000">
                <a:off x="6301760" y="682373"/>
                <a:ext cx="289560" cy="256540"/>
              </a:xfrm>
              <a:prstGeom prst="triangle">
                <a:avLst/>
              </a:pr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等腰三角形 48">
                <a:extLst>
                  <a:ext uri="{FF2B5EF4-FFF2-40B4-BE49-F238E27FC236}">
                    <a16:creationId xmlns:a16="http://schemas.microsoft.com/office/drawing/2014/main" id="{00B4FCA6-B80F-462F-9E4B-142E5D7C615B}"/>
                  </a:ext>
                </a:extLst>
              </p:cNvPr>
              <p:cNvSpPr/>
              <p:nvPr/>
            </p:nvSpPr>
            <p:spPr>
              <a:xfrm rot="5400000">
                <a:off x="6173490" y="682373"/>
                <a:ext cx="289560" cy="256540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4D352498-0877-4E7C-9A1C-33C3E82379B8}"/>
              </a:ext>
            </a:extLst>
          </p:cNvPr>
          <p:cNvGrpSpPr/>
          <p:nvPr/>
        </p:nvGrpSpPr>
        <p:grpSpPr>
          <a:xfrm>
            <a:off x="-54291" y="6705600"/>
            <a:ext cx="12300582" cy="171450"/>
            <a:chOff x="0" y="6686550"/>
            <a:chExt cx="12300582" cy="171450"/>
          </a:xfrm>
        </p:grpSpPr>
        <p:sp>
          <p:nvSpPr>
            <p:cNvPr id="51" name="矩形 50">
              <a:extLst>
                <a:ext uri="{FF2B5EF4-FFF2-40B4-BE49-F238E27FC236}">
                  <a16:creationId xmlns:a16="http://schemas.microsoft.com/office/drawing/2014/main" id="{B3416E5D-D146-4783-A6D3-BEAB94DFEC31}"/>
                </a:ext>
              </a:extLst>
            </p:cNvPr>
            <p:cNvSpPr/>
            <p:nvPr/>
          </p:nvSpPr>
          <p:spPr>
            <a:xfrm>
              <a:off x="0" y="6686550"/>
              <a:ext cx="10975784" cy="17145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7462FF02-EFE9-45F4-BB0D-87C561CC2A53}"/>
                </a:ext>
              </a:extLst>
            </p:cNvPr>
            <p:cNvSpPr/>
            <p:nvPr/>
          </p:nvSpPr>
          <p:spPr>
            <a:xfrm>
              <a:off x="10982375" y="6686550"/>
              <a:ext cx="1318207" cy="17145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5612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3" grpId="0"/>
      <p:bldP spid="37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>
            <a:extLst>
              <a:ext uri="{FF2B5EF4-FFF2-40B4-BE49-F238E27FC236}">
                <a16:creationId xmlns:a16="http://schemas.microsoft.com/office/drawing/2014/main" id="{EDFA55DD-6D77-4A89-8F50-511AC18C9D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0145982"/>
              </p:ext>
            </p:extLst>
          </p:nvPr>
        </p:nvGraphicFramePr>
        <p:xfrm>
          <a:off x="344731" y="1483546"/>
          <a:ext cx="6822570" cy="4501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组合 7">
            <a:extLst>
              <a:ext uri="{FF2B5EF4-FFF2-40B4-BE49-F238E27FC236}">
                <a16:creationId xmlns:a16="http://schemas.microsoft.com/office/drawing/2014/main" id="{95B1074C-7572-4BF5-8582-796F8587792F}"/>
              </a:ext>
            </a:extLst>
          </p:cNvPr>
          <p:cNvGrpSpPr/>
          <p:nvPr/>
        </p:nvGrpSpPr>
        <p:grpSpPr>
          <a:xfrm>
            <a:off x="7864614" y="2126389"/>
            <a:ext cx="3360797" cy="3488886"/>
            <a:chOff x="8062577" y="2545711"/>
            <a:chExt cx="3360797" cy="3488886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EDC00FBC-6F2F-4290-840B-23252F92AFDA}"/>
                </a:ext>
              </a:extLst>
            </p:cNvPr>
            <p:cNvGrpSpPr/>
            <p:nvPr/>
          </p:nvGrpSpPr>
          <p:grpSpPr>
            <a:xfrm>
              <a:off x="8062577" y="2545711"/>
              <a:ext cx="3360797" cy="1066140"/>
              <a:chOff x="8225415" y="1233268"/>
              <a:chExt cx="3360797" cy="1166348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9191DB9B-D3A8-40B3-A138-9D03DE63A286}"/>
                  </a:ext>
                </a:extLst>
              </p:cNvPr>
              <p:cNvSpPr txBox="1"/>
              <p:nvPr/>
            </p:nvSpPr>
            <p:spPr>
              <a:xfrm>
                <a:off x="8225415" y="1631779"/>
                <a:ext cx="3360797" cy="7678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在这里输入内容</a:t>
                </a:r>
                <a:r>
                  <a:rPr lang="en-US" altLang="zh-CN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endParaRPr lang="zh-CN" altLang="en-US" sz="12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在这里输入内容</a:t>
                </a:r>
                <a:r>
                  <a:rPr lang="en-US" altLang="zh-CN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endParaRPr lang="zh-CN" altLang="en-US" sz="12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12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8285DD1F-C5F1-448A-925F-029E11A12A34}"/>
                  </a:ext>
                </a:extLst>
              </p:cNvPr>
              <p:cNvSpPr txBox="1"/>
              <p:nvPr/>
            </p:nvSpPr>
            <p:spPr>
              <a:xfrm>
                <a:off x="8225415" y="1233268"/>
                <a:ext cx="3293485" cy="4373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 lnSpcReduction="1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spc="100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F500041C-3B8D-4C30-A8FB-A0B27F372E86}"/>
                </a:ext>
              </a:extLst>
            </p:cNvPr>
            <p:cNvGrpSpPr/>
            <p:nvPr/>
          </p:nvGrpSpPr>
          <p:grpSpPr>
            <a:xfrm>
              <a:off x="8062577" y="3680700"/>
              <a:ext cx="3360797" cy="1178875"/>
              <a:chOff x="8225415" y="2966893"/>
              <a:chExt cx="3360797" cy="1178875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DD28AD4F-718D-4E09-8DAF-2DF4518C6BA7}"/>
                  </a:ext>
                </a:extLst>
              </p:cNvPr>
              <p:cNvSpPr txBox="1"/>
              <p:nvPr/>
            </p:nvSpPr>
            <p:spPr>
              <a:xfrm>
                <a:off x="8225415" y="3377930"/>
                <a:ext cx="3360797" cy="7678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在这里输入内容</a:t>
                </a:r>
                <a:r>
                  <a:rPr lang="en-US" altLang="zh-CN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endParaRPr lang="zh-CN" altLang="en-US" sz="12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在这里输入内容</a:t>
                </a:r>
                <a:r>
                  <a:rPr lang="en-US" altLang="zh-CN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endParaRPr lang="zh-CN" altLang="en-US" sz="12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3AFEBE23-A933-46A9-8632-67A838391E93}"/>
                  </a:ext>
                </a:extLst>
              </p:cNvPr>
              <p:cNvSpPr txBox="1"/>
              <p:nvPr/>
            </p:nvSpPr>
            <p:spPr>
              <a:xfrm>
                <a:off x="8225415" y="2966893"/>
                <a:ext cx="3293485" cy="4736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spc="100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</p:grp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AABBC9AF-C2E3-4D24-BE61-5EBAEE6E3AFB}"/>
                </a:ext>
              </a:extLst>
            </p:cNvPr>
            <p:cNvGrpSpPr/>
            <p:nvPr/>
          </p:nvGrpSpPr>
          <p:grpSpPr>
            <a:xfrm>
              <a:off x="8062577" y="4928422"/>
              <a:ext cx="3360797" cy="1106175"/>
              <a:chOff x="8225415" y="4750622"/>
              <a:chExt cx="3360797" cy="1106175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621654AB-C41E-46A4-8A40-50967C6148DB}"/>
                  </a:ext>
                </a:extLst>
              </p:cNvPr>
              <p:cNvSpPr txBox="1"/>
              <p:nvPr/>
            </p:nvSpPr>
            <p:spPr>
              <a:xfrm>
                <a:off x="8225415" y="5124081"/>
                <a:ext cx="3360797" cy="7327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在这里输入内容</a:t>
                </a:r>
                <a:r>
                  <a:rPr lang="en-US" altLang="zh-CN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endParaRPr lang="zh-CN" altLang="en-US" sz="12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在这里输入内容</a:t>
                </a:r>
                <a:r>
                  <a:rPr lang="en-US" altLang="zh-CN" sz="1200" spc="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  <a:endParaRPr lang="zh-CN" altLang="en-US" sz="12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C505BC45-177B-4115-8D25-6C2475F5CA97}"/>
                  </a:ext>
                </a:extLst>
              </p:cNvPr>
              <p:cNvSpPr txBox="1"/>
              <p:nvPr/>
            </p:nvSpPr>
            <p:spPr>
              <a:xfrm>
                <a:off x="8225415" y="4750622"/>
                <a:ext cx="3293485" cy="4736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spc="100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DB1B70D9-CAC5-4357-99A7-0726D56B08F5}"/>
                </a:ext>
              </a:extLst>
            </p:cNvPr>
            <p:cNvCxnSpPr>
              <a:cxnSpLocks/>
            </p:cNvCxnSpPr>
            <p:nvPr/>
          </p:nvCxnSpPr>
          <p:spPr>
            <a:xfrm>
              <a:off x="8062577" y="3646276"/>
              <a:ext cx="3293485" cy="0"/>
            </a:xfrm>
            <a:prstGeom prst="line">
              <a:avLst/>
            </a:prstGeom>
            <a:ln>
              <a:solidFill>
                <a:schemeClr val="bg2">
                  <a:lumMod val="50000"/>
                  <a:alpha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id="{EDBF7D15-5A54-495C-90D8-B68D5644CC57}"/>
                </a:ext>
              </a:extLst>
            </p:cNvPr>
            <p:cNvCxnSpPr>
              <a:cxnSpLocks/>
            </p:cNvCxnSpPr>
            <p:nvPr/>
          </p:nvCxnSpPr>
          <p:spPr>
            <a:xfrm>
              <a:off x="8062577" y="4893999"/>
              <a:ext cx="3293485" cy="0"/>
            </a:xfrm>
            <a:prstGeom prst="line">
              <a:avLst/>
            </a:prstGeom>
            <a:ln>
              <a:solidFill>
                <a:schemeClr val="bg2">
                  <a:lumMod val="50000"/>
                  <a:alpha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id="{17E2874A-4591-46E9-82E1-E93C958F0668}"/>
              </a:ext>
            </a:extLst>
          </p:cNvPr>
          <p:cNvSpPr/>
          <p:nvPr/>
        </p:nvSpPr>
        <p:spPr>
          <a:xfrm>
            <a:off x="-6351" y="6613113"/>
            <a:ext cx="12198351" cy="257957"/>
          </a:xfrm>
          <a:prstGeom prst="rect">
            <a:avLst/>
          </a:prstGeom>
          <a:solidFill>
            <a:srgbClr val="0C9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占位符 2">
            <a:extLst>
              <a:ext uri="{FF2B5EF4-FFF2-40B4-BE49-F238E27FC236}">
                <a16:creationId xmlns:a16="http://schemas.microsoft.com/office/drawing/2014/main" id="{F739D0C1-9C74-433A-94B8-C6373F97F1EE}"/>
              </a:ext>
            </a:extLst>
          </p:cNvPr>
          <p:cNvSpPr txBox="1">
            <a:spLocks/>
          </p:cNvSpPr>
          <p:nvPr/>
        </p:nvSpPr>
        <p:spPr>
          <a:xfrm>
            <a:off x="778559" y="271028"/>
            <a:ext cx="5676900" cy="5524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567FC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在这里输入标题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463DEA00-31B3-4121-8919-2A9B06E40C7C}"/>
              </a:ext>
            </a:extLst>
          </p:cNvPr>
          <p:cNvGrpSpPr/>
          <p:nvPr/>
        </p:nvGrpSpPr>
        <p:grpSpPr>
          <a:xfrm>
            <a:off x="-610532" y="333604"/>
            <a:ext cx="1221064" cy="427299"/>
            <a:chOff x="-172528" y="440767"/>
            <a:chExt cx="490094" cy="271036"/>
          </a:xfrm>
        </p:grpSpPr>
        <p:sp>
          <p:nvSpPr>
            <p:cNvPr id="33" name="梯形 32">
              <a:extLst>
                <a:ext uri="{FF2B5EF4-FFF2-40B4-BE49-F238E27FC236}">
                  <a16:creationId xmlns:a16="http://schemas.microsoft.com/office/drawing/2014/main" id="{0BAEC0F5-1A16-4C5B-99BA-288BACAFEF16}"/>
                </a:ext>
              </a:extLst>
            </p:cNvPr>
            <p:cNvSpPr/>
            <p:nvPr/>
          </p:nvSpPr>
          <p:spPr>
            <a:xfrm rot="16200000">
              <a:off x="-46695" y="314934"/>
              <a:ext cx="238427" cy="490094"/>
            </a:xfrm>
            <a:prstGeom prst="trapezoid">
              <a:avLst>
                <a:gd name="adj" fmla="val 7230"/>
              </a:avLst>
            </a:prstGeom>
            <a:gradFill>
              <a:gsLst>
                <a:gs pos="100000">
                  <a:schemeClr val="accent1"/>
                </a:gs>
                <a:gs pos="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梯形 34">
              <a:extLst>
                <a:ext uri="{FF2B5EF4-FFF2-40B4-BE49-F238E27FC236}">
                  <a16:creationId xmlns:a16="http://schemas.microsoft.com/office/drawing/2014/main" id="{A7EA8477-7892-498E-9E0A-17B001FF1FA7}"/>
                </a:ext>
              </a:extLst>
            </p:cNvPr>
            <p:cNvSpPr/>
            <p:nvPr/>
          </p:nvSpPr>
          <p:spPr>
            <a:xfrm rot="16200000">
              <a:off x="-22915" y="414653"/>
              <a:ext cx="169520" cy="424779"/>
            </a:xfrm>
            <a:prstGeom prst="trapezoid">
              <a:avLst>
                <a:gd name="adj" fmla="val 7230"/>
              </a:avLst>
            </a:prstGeom>
            <a:gradFill flip="none" rotWithShape="1">
              <a:gsLst>
                <a:gs pos="100000">
                  <a:schemeClr val="accent2"/>
                </a:gs>
                <a:gs pos="0">
                  <a:schemeClr val="accent2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47511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>
            <a:extLst>
              <a:ext uri="{FF2B5EF4-FFF2-40B4-BE49-F238E27FC236}">
                <a16:creationId xmlns:a16="http://schemas.microsoft.com/office/drawing/2014/main" id="{D75FC238-D3FA-4361-AED2-27ED7AD64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2326" y="4319589"/>
            <a:ext cx="536575" cy="15906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9" name="Rectangle 3">
            <a:extLst>
              <a:ext uri="{FF2B5EF4-FFF2-40B4-BE49-F238E27FC236}">
                <a16:creationId xmlns:a16="http://schemas.microsoft.com/office/drawing/2014/main" id="{5F3D356D-128F-4B24-8177-CAAA2B43CE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8426" y="4319589"/>
            <a:ext cx="536575" cy="15906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0" name="Rectangle 4">
            <a:extLst>
              <a:ext uri="{FF2B5EF4-FFF2-40B4-BE49-F238E27FC236}">
                <a16:creationId xmlns:a16="http://schemas.microsoft.com/office/drawing/2014/main" id="{E7F6A9FC-CEA3-4185-A982-466BC10FE9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526" y="4319589"/>
            <a:ext cx="536575" cy="15906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1" name="Rectangle 5">
            <a:extLst>
              <a:ext uri="{FF2B5EF4-FFF2-40B4-BE49-F238E27FC236}">
                <a16:creationId xmlns:a16="http://schemas.microsoft.com/office/drawing/2014/main" id="{D3C5D7A0-653F-4A40-B5EC-BBEC89E51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2214" y="4319589"/>
            <a:ext cx="536575" cy="15906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3" name="Rectangle 7">
            <a:extLst>
              <a:ext uri="{FF2B5EF4-FFF2-40B4-BE49-F238E27FC236}">
                <a16:creationId xmlns:a16="http://schemas.microsoft.com/office/drawing/2014/main" id="{06A27315-2943-44FF-822D-82262FD99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0075" y="2436814"/>
            <a:ext cx="3860800" cy="1873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4" name="Rectangle 8">
            <a:extLst>
              <a:ext uri="{FF2B5EF4-FFF2-40B4-BE49-F238E27FC236}">
                <a16:creationId xmlns:a16="http://schemas.microsoft.com/office/drawing/2014/main" id="{6024EA91-9700-424E-8B76-364907338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0075" y="2776539"/>
            <a:ext cx="3860800" cy="1873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5" name="Rectangle 9">
            <a:extLst>
              <a:ext uri="{FF2B5EF4-FFF2-40B4-BE49-F238E27FC236}">
                <a16:creationId xmlns:a16="http://schemas.microsoft.com/office/drawing/2014/main" id="{B57A3E9A-B89B-4C36-8A6B-6191B5A28B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0075" y="3108326"/>
            <a:ext cx="3860800" cy="1873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6" name="Rectangle 10">
            <a:extLst>
              <a:ext uri="{FF2B5EF4-FFF2-40B4-BE49-F238E27FC236}">
                <a16:creationId xmlns:a16="http://schemas.microsoft.com/office/drawing/2014/main" id="{C0A1A6DE-9BE4-4D38-8F97-F171D2367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0075" y="3449639"/>
            <a:ext cx="3860800" cy="1873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7" name="Line 11">
            <a:extLst>
              <a:ext uri="{FF2B5EF4-FFF2-40B4-BE49-F238E27FC236}">
                <a16:creationId xmlns:a16="http://schemas.microsoft.com/office/drawing/2014/main" id="{6A2AD693-3009-49CC-AB99-B65DEFCAEC5F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7838" y="2224088"/>
            <a:ext cx="0" cy="1624012"/>
          </a:xfrm>
          <a:prstGeom prst="line">
            <a:avLst/>
          </a:prstGeom>
          <a:noFill/>
          <a:ln w="222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8" name="Line 12">
            <a:extLst>
              <a:ext uri="{FF2B5EF4-FFF2-40B4-BE49-F238E27FC236}">
                <a16:creationId xmlns:a16="http://schemas.microsoft.com/office/drawing/2014/main" id="{D724D837-7BC4-4567-BB8F-AD0CD1EA8DEE}"/>
              </a:ext>
            </a:extLst>
          </p:cNvPr>
          <p:cNvSpPr>
            <a:spLocks noChangeShapeType="1"/>
          </p:cNvSpPr>
          <p:nvPr/>
        </p:nvSpPr>
        <p:spPr bwMode="auto">
          <a:xfrm>
            <a:off x="3690938" y="2224088"/>
            <a:ext cx="0" cy="1624012"/>
          </a:xfrm>
          <a:prstGeom prst="line">
            <a:avLst/>
          </a:prstGeom>
          <a:noFill/>
          <a:ln w="222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9" name="Line 13">
            <a:extLst>
              <a:ext uri="{FF2B5EF4-FFF2-40B4-BE49-F238E27FC236}">
                <a16:creationId xmlns:a16="http://schemas.microsoft.com/office/drawing/2014/main" id="{C88E006D-30DC-49DD-BBE0-1B033C142BC2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5625" y="2224088"/>
            <a:ext cx="0" cy="1624012"/>
          </a:xfrm>
          <a:prstGeom prst="line">
            <a:avLst/>
          </a:prstGeom>
          <a:noFill/>
          <a:ln w="222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0" name="Line 14">
            <a:extLst>
              <a:ext uri="{FF2B5EF4-FFF2-40B4-BE49-F238E27FC236}">
                <a16:creationId xmlns:a16="http://schemas.microsoft.com/office/drawing/2014/main" id="{07C21B6A-40F4-4FB5-9D32-2852CF13774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8725" y="2224088"/>
            <a:ext cx="0" cy="1624012"/>
          </a:xfrm>
          <a:prstGeom prst="line">
            <a:avLst/>
          </a:prstGeom>
          <a:noFill/>
          <a:ln w="222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1" name="Line 15">
            <a:extLst>
              <a:ext uri="{FF2B5EF4-FFF2-40B4-BE49-F238E27FC236}">
                <a16:creationId xmlns:a16="http://schemas.microsoft.com/office/drawing/2014/main" id="{C0DCD3BD-B557-4966-BAB7-51571AC4FA1C}"/>
              </a:ext>
            </a:extLst>
          </p:cNvPr>
          <p:cNvSpPr>
            <a:spLocks noChangeShapeType="1"/>
          </p:cNvSpPr>
          <p:nvPr/>
        </p:nvSpPr>
        <p:spPr bwMode="auto">
          <a:xfrm>
            <a:off x="7543800" y="2224088"/>
            <a:ext cx="0" cy="1624012"/>
          </a:xfrm>
          <a:prstGeom prst="line">
            <a:avLst/>
          </a:prstGeom>
          <a:noFill/>
          <a:ln w="222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2" name="Line 16">
            <a:extLst>
              <a:ext uri="{FF2B5EF4-FFF2-40B4-BE49-F238E27FC236}">
                <a16:creationId xmlns:a16="http://schemas.microsoft.com/office/drawing/2014/main" id="{9DA95C1F-9F98-4176-8A23-284FC7417071}"/>
              </a:ext>
            </a:extLst>
          </p:cNvPr>
          <p:cNvSpPr>
            <a:spLocks noChangeShapeType="1"/>
          </p:cNvSpPr>
          <p:nvPr/>
        </p:nvSpPr>
        <p:spPr bwMode="auto">
          <a:xfrm>
            <a:off x="8216900" y="2224088"/>
            <a:ext cx="0" cy="162401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3" name="Line 17">
            <a:extLst>
              <a:ext uri="{FF2B5EF4-FFF2-40B4-BE49-F238E27FC236}">
                <a16:creationId xmlns:a16="http://schemas.microsoft.com/office/drawing/2014/main" id="{49353275-34AB-45E5-ACEE-CAD21487F7B4}"/>
              </a:ext>
            </a:extLst>
          </p:cNvPr>
          <p:cNvSpPr>
            <a:spLocks noChangeShapeType="1"/>
          </p:cNvSpPr>
          <p:nvPr/>
        </p:nvSpPr>
        <p:spPr bwMode="auto">
          <a:xfrm>
            <a:off x="8891588" y="2224088"/>
            <a:ext cx="0" cy="162401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4" name="Line 18">
            <a:extLst>
              <a:ext uri="{FF2B5EF4-FFF2-40B4-BE49-F238E27FC236}">
                <a16:creationId xmlns:a16="http://schemas.microsoft.com/office/drawing/2014/main" id="{5875E8F7-D4D7-4787-B4B6-094F4E1B4458}"/>
              </a:ext>
            </a:extLst>
          </p:cNvPr>
          <p:cNvSpPr>
            <a:spLocks noChangeShapeType="1"/>
          </p:cNvSpPr>
          <p:nvPr/>
        </p:nvSpPr>
        <p:spPr bwMode="auto">
          <a:xfrm>
            <a:off x="9564688" y="2224088"/>
            <a:ext cx="0" cy="162401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5" name="Line 19">
            <a:extLst>
              <a:ext uri="{FF2B5EF4-FFF2-40B4-BE49-F238E27FC236}">
                <a16:creationId xmlns:a16="http://schemas.microsoft.com/office/drawing/2014/main" id="{481C5353-3BF7-4503-8D7B-B23275C1B9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75" y="2427288"/>
            <a:ext cx="3835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6" name="Line 20">
            <a:extLst>
              <a:ext uri="{FF2B5EF4-FFF2-40B4-BE49-F238E27FC236}">
                <a16:creationId xmlns:a16="http://schemas.microsoft.com/office/drawing/2014/main" id="{03017DA0-6164-48D8-A767-FBC05328F176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75" y="2774950"/>
            <a:ext cx="383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7" name="Line 21">
            <a:extLst>
              <a:ext uri="{FF2B5EF4-FFF2-40B4-BE49-F238E27FC236}">
                <a16:creationId xmlns:a16="http://schemas.microsoft.com/office/drawing/2014/main" id="{343B414E-5E14-499D-9E07-323D168FF61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75" y="3098800"/>
            <a:ext cx="383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8" name="Line 22">
            <a:extLst>
              <a:ext uri="{FF2B5EF4-FFF2-40B4-BE49-F238E27FC236}">
                <a16:creationId xmlns:a16="http://schemas.microsoft.com/office/drawing/2014/main" id="{29650376-47F1-46B8-8791-C9784067634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75" y="3448050"/>
            <a:ext cx="383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69" name="Line 23">
            <a:extLst>
              <a:ext uri="{FF2B5EF4-FFF2-40B4-BE49-F238E27FC236}">
                <a16:creationId xmlns:a16="http://schemas.microsoft.com/office/drawing/2014/main" id="{2E66D71B-1ECB-467A-866B-D7FCBDA57F1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75" y="4505325"/>
            <a:ext cx="3835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0" name="Line 24">
            <a:extLst>
              <a:ext uri="{FF2B5EF4-FFF2-40B4-BE49-F238E27FC236}">
                <a16:creationId xmlns:a16="http://schemas.microsoft.com/office/drawing/2014/main" id="{D922C6BA-2488-4966-A22C-A3571EB48A3F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75" y="4852988"/>
            <a:ext cx="383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1" name="Line 25">
            <a:extLst>
              <a:ext uri="{FF2B5EF4-FFF2-40B4-BE49-F238E27FC236}">
                <a16:creationId xmlns:a16="http://schemas.microsoft.com/office/drawing/2014/main" id="{BD79B799-4AD9-4838-ADA6-FD7D0B320F9B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75" y="5176838"/>
            <a:ext cx="383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2" name="Line 26">
            <a:extLst>
              <a:ext uri="{FF2B5EF4-FFF2-40B4-BE49-F238E27FC236}">
                <a16:creationId xmlns:a16="http://schemas.microsoft.com/office/drawing/2014/main" id="{7756571A-914C-4547-AAD4-D106C6C0415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75" y="5526088"/>
            <a:ext cx="383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3" name="Rectangle 27">
            <a:extLst>
              <a:ext uri="{FF2B5EF4-FFF2-40B4-BE49-F238E27FC236}">
                <a16:creationId xmlns:a16="http://schemas.microsoft.com/office/drawing/2014/main" id="{D4499383-A475-4058-97D3-F41C133F0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2326" y="5951538"/>
            <a:ext cx="536575" cy="1714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4" name="Rectangle 28">
            <a:extLst>
              <a:ext uri="{FF2B5EF4-FFF2-40B4-BE49-F238E27FC236}">
                <a16:creationId xmlns:a16="http://schemas.microsoft.com/office/drawing/2014/main" id="{56559E13-14AA-4053-9A9A-411BBCCC4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8426" y="5951538"/>
            <a:ext cx="536575" cy="1714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5" name="Rectangle 29">
            <a:extLst>
              <a:ext uri="{FF2B5EF4-FFF2-40B4-BE49-F238E27FC236}">
                <a16:creationId xmlns:a16="http://schemas.microsoft.com/office/drawing/2014/main" id="{16B545B6-2C73-4104-82B9-A79B1BC09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526" y="5951538"/>
            <a:ext cx="536575" cy="1714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6" name="Rectangle 30">
            <a:extLst>
              <a:ext uri="{FF2B5EF4-FFF2-40B4-BE49-F238E27FC236}">
                <a16:creationId xmlns:a16="http://schemas.microsoft.com/office/drawing/2014/main" id="{C7BC732F-FBDB-4C8D-844B-CCC9491E71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2214" y="5951538"/>
            <a:ext cx="536575" cy="1714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7" name="Line 31">
            <a:extLst>
              <a:ext uri="{FF2B5EF4-FFF2-40B4-BE49-F238E27FC236}">
                <a16:creationId xmlns:a16="http://schemas.microsoft.com/office/drawing/2014/main" id="{455806F1-9F3E-41FF-AFEE-FD124E6DE24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87538" y="4852988"/>
            <a:ext cx="383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8" name="Line 32">
            <a:extLst>
              <a:ext uri="{FF2B5EF4-FFF2-40B4-BE49-F238E27FC236}">
                <a16:creationId xmlns:a16="http://schemas.microsoft.com/office/drawing/2014/main" id="{B9248D3C-7471-465A-8433-CFBC64378A70}"/>
              </a:ext>
            </a:extLst>
          </p:cNvPr>
          <p:cNvSpPr>
            <a:spLocks noChangeShapeType="1"/>
          </p:cNvSpPr>
          <p:nvPr/>
        </p:nvSpPr>
        <p:spPr bwMode="auto">
          <a:xfrm>
            <a:off x="1887538" y="5176838"/>
            <a:ext cx="383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9" name="Line 33">
            <a:extLst>
              <a:ext uri="{FF2B5EF4-FFF2-40B4-BE49-F238E27FC236}">
                <a16:creationId xmlns:a16="http://schemas.microsoft.com/office/drawing/2014/main" id="{27F16965-EB13-4B15-B295-7778A04FD309}"/>
              </a:ext>
            </a:extLst>
          </p:cNvPr>
          <p:cNvSpPr>
            <a:spLocks noChangeShapeType="1"/>
          </p:cNvSpPr>
          <p:nvPr/>
        </p:nvSpPr>
        <p:spPr bwMode="auto">
          <a:xfrm>
            <a:off x="1887538" y="5526088"/>
            <a:ext cx="383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80" name="Freeform 34">
            <a:extLst>
              <a:ext uri="{FF2B5EF4-FFF2-40B4-BE49-F238E27FC236}">
                <a16:creationId xmlns:a16="http://schemas.microsoft.com/office/drawing/2014/main" id="{F5725CD2-7E1B-40B7-B068-6E6E442C2327}"/>
              </a:ext>
            </a:extLst>
          </p:cNvPr>
          <p:cNvSpPr>
            <a:spLocks/>
          </p:cNvSpPr>
          <p:nvPr/>
        </p:nvSpPr>
        <p:spPr bwMode="auto">
          <a:xfrm>
            <a:off x="3017839" y="5177245"/>
            <a:ext cx="555625" cy="276999"/>
          </a:xfrm>
          <a:custGeom>
            <a:avLst/>
            <a:gdLst>
              <a:gd name="T0" fmla="*/ 2147483647 w 2173"/>
              <a:gd name="T1" fmla="*/ 2147483647 h 1501"/>
              <a:gd name="T2" fmla="*/ 2147483647 w 2173"/>
              <a:gd name="T3" fmla="*/ 2147483647 h 1501"/>
              <a:gd name="T4" fmla="*/ 2147483647 w 2173"/>
              <a:gd name="T5" fmla="*/ 2147483647 h 1501"/>
              <a:gd name="T6" fmla="*/ 2147483647 w 2173"/>
              <a:gd name="T7" fmla="*/ 0 h 1501"/>
              <a:gd name="T8" fmla="*/ 0 w 2173"/>
              <a:gd name="T9" fmla="*/ 0 h 1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73" h="1501">
                <a:moveTo>
                  <a:pt x="1088" y="1501"/>
                </a:moveTo>
                <a:lnTo>
                  <a:pt x="1087" y="1248"/>
                </a:lnTo>
                <a:lnTo>
                  <a:pt x="2173" y="1248"/>
                </a:lnTo>
                <a:lnTo>
                  <a:pt x="2173" y="0"/>
                </a:lnTo>
                <a:lnTo>
                  <a:pt x="0" y="0"/>
                </a:ln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 type="triangle" w="med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81" name="Freeform 35">
            <a:extLst>
              <a:ext uri="{FF2B5EF4-FFF2-40B4-BE49-F238E27FC236}">
                <a16:creationId xmlns:a16="http://schemas.microsoft.com/office/drawing/2014/main" id="{ABFFE6BD-B6C5-4FAD-8AC3-785AC59CFBBB}"/>
              </a:ext>
            </a:extLst>
          </p:cNvPr>
          <p:cNvSpPr>
            <a:spLocks/>
          </p:cNvSpPr>
          <p:nvPr/>
        </p:nvSpPr>
        <p:spPr bwMode="auto">
          <a:xfrm>
            <a:off x="3681414" y="5177245"/>
            <a:ext cx="555625" cy="276999"/>
          </a:xfrm>
          <a:custGeom>
            <a:avLst/>
            <a:gdLst>
              <a:gd name="T0" fmla="*/ 2147483647 w 2173"/>
              <a:gd name="T1" fmla="*/ 2147483647 h 1501"/>
              <a:gd name="T2" fmla="*/ 2147483647 w 2173"/>
              <a:gd name="T3" fmla="*/ 2147483647 h 1501"/>
              <a:gd name="T4" fmla="*/ 2147483647 w 2173"/>
              <a:gd name="T5" fmla="*/ 2147483647 h 1501"/>
              <a:gd name="T6" fmla="*/ 2147483647 w 2173"/>
              <a:gd name="T7" fmla="*/ 0 h 1501"/>
              <a:gd name="T8" fmla="*/ 0 w 2173"/>
              <a:gd name="T9" fmla="*/ 0 h 1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73" h="1501">
                <a:moveTo>
                  <a:pt x="1088" y="1501"/>
                </a:moveTo>
                <a:lnTo>
                  <a:pt x="1087" y="1248"/>
                </a:lnTo>
                <a:lnTo>
                  <a:pt x="2173" y="1248"/>
                </a:lnTo>
                <a:lnTo>
                  <a:pt x="2173" y="0"/>
                </a:lnTo>
                <a:lnTo>
                  <a:pt x="0" y="0"/>
                </a:ln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 type="triangle" w="med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82" name="Freeform 36">
            <a:extLst>
              <a:ext uri="{FF2B5EF4-FFF2-40B4-BE49-F238E27FC236}">
                <a16:creationId xmlns:a16="http://schemas.microsoft.com/office/drawing/2014/main" id="{F459A279-02F7-4206-A69E-7D215B94CDC2}"/>
              </a:ext>
            </a:extLst>
          </p:cNvPr>
          <p:cNvSpPr>
            <a:spLocks/>
          </p:cNvSpPr>
          <p:nvPr/>
        </p:nvSpPr>
        <p:spPr bwMode="auto">
          <a:xfrm>
            <a:off x="4354514" y="5177245"/>
            <a:ext cx="555625" cy="276999"/>
          </a:xfrm>
          <a:custGeom>
            <a:avLst/>
            <a:gdLst>
              <a:gd name="T0" fmla="*/ 2147483647 w 2173"/>
              <a:gd name="T1" fmla="*/ 2147483647 h 1501"/>
              <a:gd name="T2" fmla="*/ 2147483647 w 2173"/>
              <a:gd name="T3" fmla="*/ 2147483647 h 1501"/>
              <a:gd name="T4" fmla="*/ 2147483647 w 2173"/>
              <a:gd name="T5" fmla="*/ 2147483647 h 1501"/>
              <a:gd name="T6" fmla="*/ 2147483647 w 2173"/>
              <a:gd name="T7" fmla="*/ 0 h 1501"/>
              <a:gd name="T8" fmla="*/ 0 w 2173"/>
              <a:gd name="T9" fmla="*/ 0 h 1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73" h="1501">
                <a:moveTo>
                  <a:pt x="1088" y="1501"/>
                </a:moveTo>
                <a:lnTo>
                  <a:pt x="1087" y="1248"/>
                </a:lnTo>
                <a:lnTo>
                  <a:pt x="2173" y="1248"/>
                </a:lnTo>
                <a:lnTo>
                  <a:pt x="2173" y="0"/>
                </a:lnTo>
                <a:lnTo>
                  <a:pt x="0" y="0"/>
                </a:ln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 type="triangle" w="med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83" name="Freeform 37">
            <a:extLst>
              <a:ext uri="{FF2B5EF4-FFF2-40B4-BE49-F238E27FC236}">
                <a16:creationId xmlns:a16="http://schemas.microsoft.com/office/drawing/2014/main" id="{6EB0DF96-FF6C-4EFD-B2B9-B711E8C2F51A}"/>
              </a:ext>
            </a:extLst>
          </p:cNvPr>
          <p:cNvSpPr>
            <a:spLocks/>
          </p:cNvSpPr>
          <p:nvPr/>
        </p:nvSpPr>
        <p:spPr bwMode="auto">
          <a:xfrm>
            <a:off x="5040314" y="5177245"/>
            <a:ext cx="555625" cy="276999"/>
          </a:xfrm>
          <a:custGeom>
            <a:avLst/>
            <a:gdLst>
              <a:gd name="T0" fmla="*/ 2147483647 w 2173"/>
              <a:gd name="T1" fmla="*/ 2147483647 h 1501"/>
              <a:gd name="T2" fmla="*/ 2147483647 w 2173"/>
              <a:gd name="T3" fmla="*/ 2147483647 h 1501"/>
              <a:gd name="T4" fmla="*/ 2147483647 w 2173"/>
              <a:gd name="T5" fmla="*/ 2147483647 h 1501"/>
              <a:gd name="T6" fmla="*/ 2147483647 w 2173"/>
              <a:gd name="T7" fmla="*/ 0 h 1501"/>
              <a:gd name="T8" fmla="*/ 0 w 2173"/>
              <a:gd name="T9" fmla="*/ 0 h 1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73" h="1501">
                <a:moveTo>
                  <a:pt x="1088" y="1501"/>
                </a:moveTo>
                <a:lnTo>
                  <a:pt x="1087" y="1248"/>
                </a:lnTo>
                <a:lnTo>
                  <a:pt x="2173" y="1248"/>
                </a:lnTo>
                <a:lnTo>
                  <a:pt x="2173" y="0"/>
                </a:lnTo>
                <a:lnTo>
                  <a:pt x="0" y="0"/>
                </a:lnTo>
              </a:path>
            </a:pathLst>
          </a:custGeom>
          <a:noFill/>
          <a:ln w="15875" cap="flat" cmpd="sng">
            <a:solidFill>
              <a:schemeClr val="hlink"/>
            </a:solidFill>
            <a:prstDash val="solid"/>
            <a:round/>
            <a:headEnd type="triangle" w="med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84" name="Rectangle 38">
            <a:extLst>
              <a:ext uri="{FF2B5EF4-FFF2-40B4-BE49-F238E27FC236}">
                <a16:creationId xmlns:a16="http://schemas.microsoft.com/office/drawing/2014/main" id="{6EE5553D-2454-4664-998F-9230906F0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8014" y="1978025"/>
            <a:ext cx="198437" cy="203200"/>
          </a:xfrm>
          <a:prstGeom prst="rect">
            <a:avLst/>
          </a:prstGeom>
          <a:solidFill>
            <a:srgbClr val="FFA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31785" name="Rectangle 39">
            <a:extLst>
              <a:ext uri="{FF2B5EF4-FFF2-40B4-BE49-F238E27FC236}">
                <a16:creationId xmlns:a16="http://schemas.microsoft.com/office/drawing/2014/main" id="{06CFCCFD-7506-4DBD-895E-27CD2A47D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0" y="1978025"/>
            <a:ext cx="198438" cy="203200"/>
          </a:xfrm>
          <a:prstGeom prst="rect">
            <a:avLst/>
          </a:prstGeom>
          <a:solidFill>
            <a:srgbClr val="FFA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31786" name="Rectangle 40">
            <a:extLst>
              <a:ext uri="{FF2B5EF4-FFF2-40B4-BE49-F238E27FC236}">
                <a16:creationId xmlns:a16="http://schemas.microsoft.com/office/drawing/2014/main" id="{3C64FA90-5DDE-4EE7-8897-327500E98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8014" y="4030663"/>
            <a:ext cx="198437" cy="203200"/>
          </a:xfrm>
          <a:prstGeom prst="rect">
            <a:avLst/>
          </a:prstGeom>
          <a:solidFill>
            <a:srgbClr val="FFA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31787" name="Rectangle 41">
            <a:extLst>
              <a:ext uri="{FF2B5EF4-FFF2-40B4-BE49-F238E27FC236}">
                <a16:creationId xmlns:a16="http://schemas.microsoft.com/office/drawing/2014/main" id="{49BD7F3A-771F-4F76-A4AE-2F880E930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6350" y="4030663"/>
            <a:ext cx="198438" cy="203200"/>
          </a:xfrm>
          <a:prstGeom prst="rect">
            <a:avLst/>
          </a:prstGeom>
          <a:solidFill>
            <a:srgbClr val="FFA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793750"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42" name="原创设计师QQ598969553             _1">
            <a:extLst>
              <a:ext uri="{FF2B5EF4-FFF2-40B4-BE49-F238E27FC236}">
                <a16:creationId xmlns:a16="http://schemas.microsoft.com/office/drawing/2014/main" id="{052A7DF4-3B8C-454C-97E6-7A66BB19A99A}"/>
              </a:ext>
            </a:extLst>
          </p:cNvPr>
          <p:cNvSpPr/>
          <p:nvPr/>
        </p:nvSpPr>
        <p:spPr bwMode="auto">
          <a:xfrm>
            <a:off x="1" y="1059"/>
            <a:ext cx="429783" cy="858064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  <a:ln w="6350" cap="flat">
            <a:noFill/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原创设计师QQ598969553             _2">
            <a:extLst>
              <a:ext uri="{FF2B5EF4-FFF2-40B4-BE49-F238E27FC236}">
                <a16:creationId xmlns:a16="http://schemas.microsoft.com/office/drawing/2014/main" id="{06EBB904-B4F5-4008-80CF-2D3C335A9522}"/>
              </a:ext>
            </a:extLst>
          </p:cNvPr>
          <p:cNvSpPr/>
          <p:nvPr/>
        </p:nvSpPr>
        <p:spPr bwMode="auto">
          <a:xfrm>
            <a:off x="133179" y="301289"/>
            <a:ext cx="288151" cy="577340"/>
          </a:xfrm>
          <a:custGeom>
            <a:avLst/>
            <a:gdLst>
              <a:gd name="T0" fmla="*/ 0 w 278"/>
              <a:gd name="T1" fmla="*/ 0 h 557"/>
              <a:gd name="T2" fmla="*/ 278 w 278"/>
              <a:gd name="T3" fmla="*/ 278 h 557"/>
              <a:gd name="T4" fmla="*/ 0 w 278"/>
              <a:gd name="T5" fmla="*/ 557 h 557"/>
              <a:gd name="T6" fmla="*/ 0 w 278"/>
              <a:gd name="T7" fmla="*/ 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rgbClr val="4472C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原创设计师QQ598969553             _3">
            <a:extLst>
              <a:ext uri="{FF2B5EF4-FFF2-40B4-BE49-F238E27FC236}">
                <a16:creationId xmlns:a16="http://schemas.microsoft.com/office/drawing/2014/main" id="{6A39FE47-F219-46DA-8DE7-302638D22F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067" y="260649"/>
            <a:ext cx="251350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在这里输入标题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19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3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3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2" grpId="1" animBg="1"/>
      <p:bldP spid="43" grpId="0" animBg="1"/>
      <p:bldP spid="43" grpId="1" animBg="1"/>
      <p:bldP spid="4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图表 80"/>
          <p:cNvGraphicFramePr/>
          <p:nvPr/>
        </p:nvGraphicFramePr>
        <p:xfrm>
          <a:off x="6526422" y="2324955"/>
          <a:ext cx="5126870" cy="3649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8" name="组合 37"/>
          <p:cNvGrpSpPr/>
          <p:nvPr/>
        </p:nvGrpSpPr>
        <p:grpSpPr>
          <a:xfrm>
            <a:off x="772161" y="2324955"/>
            <a:ext cx="4825999" cy="4030863"/>
            <a:chOff x="1447803" y="4330715"/>
            <a:chExt cx="9048747" cy="7557869"/>
          </a:xfrm>
        </p:grpSpPr>
        <p:grpSp>
          <p:nvGrpSpPr>
            <p:cNvPr id="2" name="Group 2"/>
            <p:cNvGrpSpPr>
              <a:grpSpLocks/>
            </p:cNvGrpSpPr>
            <p:nvPr/>
          </p:nvGrpSpPr>
          <p:grpSpPr bwMode="auto">
            <a:xfrm>
              <a:off x="1635910" y="4330715"/>
              <a:ext cx="8860640" cy="6843253"/>
              <a:chOff x="1156" y="890"/>
              <a:chExt cx="3311" cy="2721"/>
            </a:xfrm>
            <a:solidFill>
              <a:srgbClr val="BCD9E3"/>
            </a:solidFill>
          </p:grpSpPr>
          <p:sp>
            <p:nvSpPr>
              <p:cNvPr id="3" name="Freeform 3"/>
              <p:cNvSpPr>
                <a:spLocks/>
              </p:cNvSpPr>
              <p:nvPr/>
            </p:nvSpPr>
            <p:spPr bwMode="auto">
              <a:xfrm>
                <a:off x="3717" y="890"/>
                <a:ext cx="750" cy="666"/>
              </a:xfrm>
              <a:custGeom>
                <a:avLst/>
                <a:gdLst>
                  <a:gd name="T0" fmla="*/ 229 w 1088"/>
                  <a:gd name="T1" fmla="*/ 544 h 988"/>
                  <a:gd name="T2" fmla="*/ 272 w 1088"/>
                  <a:gd name="T3" fmla="*/ 593 h 988"/>
                  <a:gd name="T4" fmla="*/ 304 w 1088"/>
                  <a:gd name="T5" fmla="*/ 586 h 988"/>
                  <a:gd name="T6" fmla="*/ 346 w 1088"/>
                  <a:gd name="T7" fmla="*/ 589 h 988"/>
                  <a:gd name="T8" fmla="*/ 391 w 1088"/>
                  <a:gd name="T9" fmla="*/ 579 h 988"/>
                  <a:gd name="T10" fmla="*/ 423 w 1088"/>
                  <a:gd name="T11" fmla="*/ 617 h 988"/>
                  <a:gd name="T12" fmla="*/ 449 w 1088"/>
                  <a:gd name="T13" fmla="*/ 626 h 988"/>
                  <a:gd name="T14" fmla="*/ 479 w 1088"/>
                  <a:gd name="T15" fmla="*/ 645 h 988"/>
                  <a:gd name="T16" fmla="*/ 487 w 1088"/>
                  <a:gd name="T17" fmla="*/ 609 h 988"/>
                  <a:gd name="T18" fmla="*/ 520 w 1088"/>
                  <a:gd name="T19" fmla="*/ 646 h 988"/>
                  <a:gd name="T20" fmla="*/ 549 w 1088"/>
                  <a:gd name="T21" fmla="*/ 663 h 988"/>
                  <a:gd name="T22" fmla="*/ 581 w 1088"/>
                  <a:gd name="T23" fmla="*/ 625 h 988"/>
                  <a:gd name="T24" fmla="*/ 602 w 1088"/>
                  <a:gd name="T25" fmla="*/ 622 h 988"/>
                  <a:gd name="T26" fmla="*/ 636 w 1088"/>
                  <a:gd name="T27" fmla="*/ 645 h 988"/>
                  <a:gd name="T28" fmla="*/ 665 w 1088"/>
                  <a:gd name="T29" fmla="*/ 646 h 988"/>
                  <a:gd name="T30" fmla="*/ 655 w 1088"/>
                  <a:gd name="T31" fmla="*/ 594 h 988"/>
                  <a:gd name="T32" fmla="*/ 640 w 1088"/>
                  <a:gd name="T33" fmla="*/ 530 h 988"/>
                  <a:gd name="T34" fmla="*/ 713 w 1088"/>
                  <a:gd name="T35" fmla="*/ 502 h 988"/>
                  <a:gd name="T36" fmla="*/ 720 w 1088"/>
                  <a:gd name="T37" fmla="*/ 470 h 988"/>
                  <a:gd name="T38" fmla="*/ 729 w 1088"/>
                  <a:gd name="T39" fmla="*/ 439 h 988"/>
                  <a:gd name="T40" fmla="*/ 733 w 1088"/>
                  <a:gd name="T41" fmla="*/ 315 h 988"/>
                  <a:gd name="T42" fmla="*/ 730 w 1088"/>
                  <a:gd name="T43" fmla="*/ 262 h 988"/>
                  <a:gd name="T44" fmla="*/ 726 w 1088"/>
                  <a:gd name="T45" fmla="*/ 237 h 988"/>
                  <a:gd name="T46" fmla="*/ 678 w 1088"/>
                  <a:gd name="T47" fmla="*/ 274 h 988"/>
                  <a:gd name="T48" fmla="*/ 627 w 1088"/>
                  <a:gd name="T49" fmla="*/ 319 h 988"/>
                  <a:gd name="T50" fmla="*/ 536 w 1088"/>
                  <a:gd name="T51" fmla="*/ 319 h 988"/>
                  <a:gd name="T52" fmla="*/ 525 w 1088"/>
                  <a:gd name="T53" fmla="*/ 284 h 988"/>
                  <a:gd name="T54" fmla="*/ 493 w 1088"/>
                  <a:gd name="T55" fmla="*/ 262 h 988"/>
                  <a:gd name="T56" fmla="*/ 434 w 1088"/>
                  <a:gd name="T57" fmla="*/ 247 h 988"/>
                  <a:gd name="T58" fmla="*/ 385 w 1088"/>
                  <a:gd name="T59" fmla="*/ 241 h 988"/>
                  <a:gd name="T60" fmla="*/ 343 w 1088"/>
                  <a:gd name="T61" fmla="*/ 212 h 988"/>
                  <a:gd name="T62" fmla="*/ 322 w 1088"/>
                  <a:gd name="T63" fmla="*/ 177 h 988"/>
                  <a:gd name="T64" fmla="*/ 292 w 1088"/>
                  <a:gd name="T65" fmla="*/ 140 h 988"/>
                  <a:gd name="T66" fmla="*/ 255 w 1088"/>
                  <a:gd name="T67" fmla="*/ 82 h 988"/>
                  <a:gd name="T68" fmla="*/ 216 w 1088"/>
                  <a:gd name="T69" fmla="*/ 24 h 988"/>
                  <a:gd name="T70" fmla="*/ 152 w 1088"/>
                  <a:gd name="T71" fmla="*/ 14 h 988"/>
                  <a:gd name="T72" fmla="*/ 81 w 1088"/>
                  <a:gd name="T73" fmla="*/ 0 h 988"/>
                  <a:gd name="T74" fmla="*/ 3 w 1088"/>
                  <a:gd name="T75" fmla="*/ 33 h 988"/>
                  <a:gd name="T76" fmla="*/ 0 w 1088"/>
                  <a:gd name="T77" fmla="*/ 94 h 988"/>
                  <a:gd name="T78" fmla="*/ 34 w 1088"/>
                  <a:gd name="T79" fmla="*/ 117 h 988"/>
                  <a:gd name="T80" fmla="*/ 76 w 1088"/>
                  <a:gd name="T81" fmla="*/ 109 h 988"/>
                  <a:gd name="T82" fmla="*/ 85 w 1088"/>
                  <a:gd name="T83" fmla="*/ 150 h 988"/>
                  <a:gd name="T84" fmla="*/ 136 w 1088"/>
                  <a:gd name="T85" fmla="*/ 173 h 988"/>
                  <a:gd name="T86" fmla="*/ 167 w 1088"/>
                  <a:gd name="T87" fmla="*/ 160 h 988"/>
                  <a:gd name="T88" fmla="*/ 255 w 1088"/>
                  <a:gd name="T89" fmla="*/ 165 h 988"/>
                  <a:gd name="T90" fmla="*/ 241 w 1088"/>
                  <a:gd name="T91" fmla="*/ 281 h 988"/>
                  <a:gd name="T92" fmla="*/ 229 w 1088"/>
                  <a:gd name="T93" fmla="*/ 317 h 988"/>
                  <a:gd name="T94" fmla="*/ 224 w 1088"/>
                  <a:gd name="T95" fmla="*/ 392 h 988"/>
                  <a:gd name="T96" fmla="*/ 203 w 1088"/>
                  <a:gd name="T97" fmla="*/ 376 h 988"/>
                  <a:gd name="T98" fmla="*/ 158 w 1088"/>
                  <a:gd name="T99" fmla="*/ 444 h 988"/>
                  <a:gd name="T100" fmla="*/ 139 w 1088"/>
                  <a:gd name="T101" fmla="*/ 477 h 988"/>
                  <a:gd name="T102" fmla="*/ 203 w 1088"/>
                  <a:gd name="T103" fmla="*/ 500 h 988"/>
                  <a:gd name="T104" fmla="*/ 203 w 1088"/>
                  <a:gd name="T105" fmla="*/ 514 h 988"/>
                  <a:gd name="T106" fmla="*/ 181 w 1088"/>
                  <a:gd name="T107" fmla="*/ 542 h 98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088"/>
                  <a:gd name="T163" fmla="*/ 0 h 988"/>
                  <a:gd name="T164" fmla="*/ 1088 w 1088"/>
                  <a:gd name="T165" fmla="*/ 988 h 988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088" h="988">
                    <a:moveTo>
                      <a:pt x="275" y="816"/>
                    </a:moveTo>
                    <a:lnTo>
                      <a:pt x="332" y="807"/>
                    </a:lnTo>
                    <a:lnTo>
                      <a:pt x="357" y="853"/>
                    </a:lnTo>
                    <a:lnTo>
                      <a:pt x="394" y="879"/>
                    </a:lnTo>
                    <a:lnTo>
                      <a:pt x="419" y="869"/>
                    </a:lnTo>
                    <a:lnTo>
                      <a:pt x="441" y="869"/>
                    </a:lnTo>
                    <a:lnTo>
                      <a:pt x="478" y="846"/>
                    </a:lnTo>
                    <a:lnTo>
                      <a:pt x="502" y="874"/>
                    </a:lnTo>
                    <a:lnTo>
                      <a:pt x="520" y="879"/>
                    </a:lnTo>
                    <a:lnTo>
                      <a:pt x="567" y="859"/>
                    </a:lnTo>
                    <a:lnTo>
                      <a:pt x="602" y="879"/>
                    </a:lnTo>
                    <a:lnTo>
                      <a:pt x="614" y="915"/>
                    </a:lnTo>
                    <a:lnTo>
                      <a:pt x="638" y="915"/>
                    </a:lnTo>
                    <a:lnTo>
                      <a:pt x="651" y="929"/>
                    </a:lnTo>
                    <a:lnTo>
                      <a:pt x="682" y="964"/>
                    </a:lnTo>
                    <a:lnTo>
                      <a:pt x="695" y="957"/>
                    </a:lnTo>
                    <a:lnTo>
                      <a:pt x="689" y="915"/>
                    </a:lnTo>
                    <a:lnTo>
                      <a:pt x="707" y="903"/>
                    </a:lnTo>
                    <a:lnTo>
                      <a:pt x="733" y="952"/>
                    </a:lnTo>
                    <a:lnTo>
                      <a:pt x="754" y="959"/>
                    </a:lnTo>
                    <a:lnTo>
                      <a:pt x="779" y="987"/>
                    </a:lnTo>
                    <a:lnTo>
                      <a:pt x="797" y="984"/>
                    </a:lnTo>
                    <a:lnTo>
                      <a:pt x="805" y="971"/>
                    </a:lnTo>
                    <a:lnTo>
                      <a:pt x="843" y="927"/>
                    </a:lnTo>
                    <a:lnTo>
                      <a:pt x="860" y="940"/>
                    </a:lnTo>
                    <a:lnTo>
                      <a:pt x="873" y="922"/>
                    </a:lnTo>
                    <a:lnTo>
                      <a:pt x="884" y="945"/>
                    </a:lnTo>
                    <a:lnTo>
                      <a:pt x="922" y="957"/>
                    </a:lnTo>
                    <a:lnTo>
                      <a:pt x="947" y="957"/>
                    </a:lnTo>
                    <a:lnTo>
                      <a:pt x="964" y="959"/>
                    </a:lnTo>
                    <a:lnTo>
                      <a:pt x="955" y="940"/>
                    </a:lnTo>
                    <a:lnTo>
                      <a:pt x="950" y="881"/>
                    </a:lnTo>
                    <a:lnTo>
                      <a:pt x="904" y="811"/>
                    </a:lnTo>
                    <a:lnTo>
                      <a:pt x="929" y="786"/>
                    </a:lnTo>
                    <a:lnTo>
                      <a:pt x="952" y="744"/>
                    </a:lnTo>
                    <a:lnTo>
                      <a:pt x="1035" y="744"/>
                    </a:lnTo>
                    <a:lnTo>
                      <a:pt x="1049" y="733"/>
                    </a:lnTo>
                    <a:lnTo>
                      <a:pt x="1045" y="697"/>
                    </a:lnTo>
                    <a:lnTo>
                      <a:pt x="1063" y="669"/>
                    </a:lnTo>
                    <a:lnTo>
                      <a:pt x="1058" y="651"/>
                    </a:lnTo>
                    <a:lnTo>
                      <a:pt x="1064" y="622"/>
                    </a:lnTo>
                    <a:lnTo>
                      <a:pt x="1063" y="468"/>
                    </a:lnTo>
                    <a:lnTo>
                      <a:pt x="1087" y="419"/>
                    </a:lnTo>
                    <a:lnTo>
                      <a:pt x="1059" y="388"/>
                    </a:lnTo>
                    <a:lnTo>
                      <a:pt x="1064" y="368"/>
                    </a:lnTo>
                    <a:lnTo>
                      <a:pt x="1053" y="352"/>
                    </a:lnTo>
                    <a:lnTo>
                      <a:pt x="1021" y="363"/>
                    </a:lnTo>
                    <a:lnTo>
                      <a:pt x="983" y="406"/>
                    </a:lnTo>
                    <a:lnTo>
                      <a:pt x="947" y="422"/>
                    </a:lnTo>
                    <a:lnTo>
                      <a:pt x="909" y="473"/>
                    </a:lnTo>
                    <a:lnTo>
                      <a:pt x="818" y="503"/>
                    </a:lnTo>
                    <a:lnTo>
                      <a:pt x="777" y="473"/>
                    </a:lnTo>
                    <a:lnTo>
                      <a:pt x="782" y="454"/>
                    </a:lnTo>
                    <a:lnTo>
                      <a:pt x="761" y="422"/>
                    </a:lnTo>
                    <a:lnTo>
                      <a:pt x="749" y="388"/>
                    </a:lnTo>
                    <a:lnTo>
                      <a:pt x="715" y="388"/>
                    </a:lnTo>
                    <a:lnTo>
                      <a:pt x="652" y="357"/>
                    </a:lnTo>
                    <a:lnTo>
                      <a:pt x="629" y="366"/>
                    </a:lnTo>
                    <a:lnTo>
                      <a:pt x="602" y="352"/>
                    </a:lnTo>
                    <a:lnTo>
                      <a:pt x="559" y="358"/>
                    </a:lnTo>
                    <a:lnTo>
                      <a:pt x="520" y="345"/>
                    </a:lnTo>
                    <a:lnTo>
                      <a:pt x="497" y="314"/>
                    </a:lnTo>
                    <a:lnTo>
                      <a:pt x="478" y="290"/>
                    </a:lnTo>
                    <a:lnTo>
                      <a:pt x="467" y="263"/>
                    </a:lnTo>
                    <a:lnTo>
                      <a:pt x="441" y="236"/>
                    </a:lnTo>
                    <a:lnTo>
                      <a:pt x="424" y="208"/>
                    </a:lnTo>
                    <a:lnTo>
                      <a:pt x="382" y="154"/>
                    </a:lnTo>
                    <a:lnTo>
                      <a:pt x="370" y="122"/>
                    </a:lnTo>
                    <a:lnTo>
                      <a:pt x="325" y="65"/>
                    </a:lnTo>
                    <a:lnTo>
                      <a:pt x="313" y="35"/>
                    </a:lnTo>
                    <a:lnTo>
                      <a:pt x="259" y="9"/>
                    </a:lnTo>
                    <a:lnTo>
                      <a:pt x="221" y="21"/>
                    </a:lnTo>
                    <a:lnTo>
                      <a:pt x="190" y="14"/>
                    </a:lnTo>
                    <a:lnTo>
                      <a:pt x="118" y="0"/>
                    </a:lnTo>
                    <a:lnTo>
                      <a:pt x="22" y="33"/>
                    </a:lnTo>
                    <a:lnTo>
                      <a:pt x="4" y="49"/>
                    </a:lnTo>
                    <a:lnTo>
                      <a:pt x="25" y="76"/>
                    </a:lnTo>
                    <a:lnTo>
                      <a:pt x="0" y="139"/>
                    </a:lnTo>
                    <a:lnTo>
                      <a:pt x="7" y="146"/>
                    </a:lnTo>
                    <a:lnTo>
                      <a:pt x="50" y="173"/>
                    </a:lnTo>
                    <a:lnTo>
                      <a:pt x="71" y="136"/>
                    </a:lnTo>
                    <a:lnTo>
                      <a:pt x="110" y="161"/>
                    </a:lnTo>
                    <a:lnTo>
                      <a:pt x="107" y="179"/>
                    </a:lnTo>
                    <a:lnTo>
                      <a:pt x="123" y="223"/>
                    </a:lnTo>
                    <a:lnTo>
                      <a:pt x="147" y="249"/>
                    </a:lnTo>
                    <a:lnTo>
                      <a:pt x="197" y="257"/>
                    </a:lnTo>
                    <a:lnTo>
                      <a:pt x="212" y="243"/>
                    </a:lnTo>
                    <a:lnTo>
                      <a:pt x="242" y="238"/>
                    </a:lnTo>
                    <a:lnTo>
                      <a:pt x="295" y="190"/>
                    </a:lnTo>
                    <a:lnTo>
                      <a:pt x="370" y="245"/>
                    </a:lnTo>
                    <a:lnTo>
                      <a:pt x="345" y="345"/>
                    </a:lnTo>
                    <a:lnTo>
                      <a:pt x="350" y="417"/>
                    </a:lnTo>
                    <a:lnTo>
                      <a:pt x="350" y="461"/>
                    </a:lnTo>
                    <a:lnTo>
                      <a:pt x="332" y="471"/>
                    </a:lnTo>
                    <a:lnTo>
                      <a:pt x="329" y="585"/>
                    </a:lnTo>
                    <a:lnTo>
                      <a:pt x="325" y="582"/>
                    </a:lnTo>
                    <a:lnTo>
                      <a:pt x="304" y="558"/>
                    </a:lnTo>
                    <a:lnTo>
                      <a:pt x="295" y="558"/>
                    </a:lnTo>
                    <a:lnTo>
                      <a:pt x="289" y="566"/>
                    </a:lnTo>
                    <a:lnTo>
                      <a:pt x="229" y="659"/>
                    </a:lnTo>
                    <a:lnTo>
                      <a:pt x="197" y="696"/>
                    </a:lnTo>
                    <a:lnTo>
                      <a:pt x="202" y="708"/>
                    </a:lnTo>
                    <a:lnTo>
                      <a:pt x="265" y="749"/>
                    </a:lnTo>
                    <a:lnTo>
                      <a:pt x="295" y="742"/>
                    </a:lnTo>
                    <a:lnTo>
                      <a:pt x="299" y="749"/>
                    </a:lnTo>
                    <a:lnTo>
                      <a:pt x="295" y="762"/>
                    </a:lnTo>
                    <a:lnTo>
                      <a:pt x="265" y="774"/>
                    </a:lnTo>
                    <a:lnTo>
                      <a:pt x="262" y="804"/>
                    </a:lnTo>
                    <a:lnTo>
                      <a:pt x="275" y="816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" name="Freeform 4"/>
              <p:cNvSpPr>
                <a:spLocks/>
              </p:cNvSpPr>
              <p:nvPr/>
            </p:nvSpPr>
            <p:spPr bwMode="auto">
              <a:xfrm>
                <a:off x="2527" y="923"/>
                <a:ext cx="1458" cy="1284"/>
              </a:xfrm>
              <a:custGeom>
                <a:avLst/>
                <a:gdLst>
                  <a:gd name="T0" fmla="*/ 475 w 2117"/>
                  <a:gd name="T1" fmla="*/ 1244 h 1903"/>
                  <a:gd name="T2" fmla="*/ 539 w 2117"/>
                  <a:gd name="T3" fmla="*/ 1136 h 1903"/>
                  <a:gd name="T4" fmla="*/ 585 w 2117"/>
                  <a:gd name="T5" fmla="*/ 1237 h 1903"/>
                  <a:gd name="T6" fmla="*/ 642 w 2117"/>
                  <a:gd name="T7" fmla="*/ 1259 h 1903"/>
                  <a:gd name="T8" fmla="*/ 716 w 2117"/>
                  <a:gd name="T9" fmla="*/ 1151 h 1903"/>
                  <a:gd name="T10" fmla="*/ 793 w 2117"/>
                  <a:gd name="T11" fmla="*/ 1115 h 1903"/>
                  <a:gd name="T12" fmla="*/ 881 w 2117"/>
                  <a:gd name="T13" fmla="*/ 1046 h 1903"/>
                  <a:gd name="T14" fmla="*/ 934 w 2117"/>
                  <a:gd name="T15" fmla="*/ 977 h 1903"/>
                  <a:gd name="T16" fmla="*/ 985 w 2117"/>
                  <a:gd name="T17" fmla="*/ 900 h 1903"/>
                  <a:gd name="T18" fmla="*/ 1037 w 2117"/>
                  <a:gd name="T19" fmla="*/ 903 h 1903"/>
                  <a:gd name="T20" fmla="*/ 1096 w 2117"/>
                  <a:gd name="T21" fmla="*/ 885 h 1903"/>
                  <a:gd name="T22" fmla="*/ 1171 w 2117"/>
                  <a:gd name="T23" fmla="*/ 879 h 1903"/>
                  <a:gd name="T24" fmla="*/ 1242 w 2117"/>
                  <a:gd name="T25" fmla="*/ 905 h 1903"/>
                  <a:gd name="T26" fmla="*/ 1280 w 2117"/>
                  <a:gd name="T27" fmla="*/ 877 h 1903"/>
                  <a:gd name="T28" fmla="*/ 1355 w 2117"/>
                  <a:gd name="T29" fmla="*/ 808 h 1903"/>
                  <a:gd name="T30" fmla="*/ 1419 w 2117"/>
                  <a:gd name="T31" fmla="*/ 773 h 1903"/>
                  <a:gd name="T32" fmla="*/ 1436 w 2117"/>
                  <a:gd name="T33" fmla="*/ 715 h 1903"/>
                  <a:gd name="T34" fmla="*/ 1357 w 2117"/>
                  <a:gd name="T35" fmla="*/ 672 h 1903"/>
                  <a:gd name="T36" fmla="*/ 1339 w 2117"/>
                  <a:gd name="T37" fmla="*/ 587 h 1903"/>
                  <a:gd name="T38" fmla="*/ 1363 w 2117"/>
                  <a:gd name="T39" fmla="*/ 559 h 1903"/>
                  <a:gd name="T40" fmla="*/ 1372 w 2117"/>
                  <a:gd name="T41" fmla="*/ 492 h 1903"/>
                  <a:gd name="T42" fmla="*/ 1372 w 2117"/>
                  <a:gd name="T43" fmla="*/ 475 h 1903"/>
                  <a:gd name="T44" fmla="*/ 1389 w 2117"/>
                  <a:gd name="T45" fmla="*/ 350 h 1903"/>
                  <a:gd name="T46" fmla="*/ 1417 w 2117"/>
                  <a:gd name="T47" fmla="*/ 363 h 1903"/>
                  <a:gd name="T48" fmla="*/ 1428 w 2117"/>
                  <a:gd name="T49" fmla="*/ 200 h 1903"/>
                  <a:gd name="T50" fmla="*/ 1335 w 2117"/>
                  <a:gd name="T51" fmla="*/ 131 h 1903"/>
                  <a:gd name="T52" fmla="*/ 1264 w 2117"/>
                  <a:gd name="T53" fmla="*/ 89 h 1903"/>
                  <a:gd name="T54" fmla="*/ 1194 w 2117"/>
                  <a:gd name="T55" fmla="*/ 66 h 1903"/>
                  <a:gd name="T56" fmla="*/ 1181 w 2117"/>
                  <a:gd name="T57" fmla="*/ 0 h 1903"/>
                  <a:gd name="T58" fmla="*/ 1153 w 2117"/>
                  <a:gd name="T59" fmla="*/ 66 h 1903"/>
                  <a:gd name="T60" fmla="*/ 1117 w 2117"/>
                  <a:gd name="T61" fmla="*/ 242 h 1903"/>
                  <a:gd name="T62" fmla="*/ 1023 w 2117"/>
                  <a:gd name="T63" fmla="*/ 312 h 1903"/>
                  <a:gd name="T64" fmla="*/ 959 w 2117"/>
                  <a:gd name="T65" fmla="*/ 436 h 1903"/>
                  <a:gd name="T66" fmla="*/ 1059 w 2117"/>
                  <a:gd name="T67" fmla="*/ 458 h 1903"/>
                  <a:gd name="T68" fmla="*/ 1198 w 2117"/>
                  <a:gd name="T69" fmla="*/ 503 h 1903"/>
                  <a:gd name="T70" fmla="*/ 1099 w 2117"/>
                  <a:gd name="T71" fmla="*/ 545 h 1903"/>
                  <a:gd name="T72" fmla="*/ 1019 w 2117"/>
                  <a:gd name="T73" fmla="*/ 596 h 1903"/>
                  <a:gd name="T74" fmla="*/ 913 w 2117"/>
                  <a:gd name="T75" fmla="*/ 690 h 1903"/>
                  <a:gd name="T76" fmla="*/ 787 w 2117"/>
                  <a:gd name="T77" fmla="*/ 709 h 1903"/>
                  <a:gd name="T78" fmla="*/ 760 w 2117"/>
                  <a:gd name="T79" fmla="*/ 827 h 1903"/>
                  <a:gd name="T80" fmla="*/ 568 w 2117"/>
                  <a:gd name="T81" fmla="*/ 908 h 1903"/>
                  <a:gd name="T82" fmla="*/ 402 w 2117"/>
                  <a:gd name="T83" fmla="*/ 958 h 1903"/>
                  <a:gd name="T84" fmla="*/ 146 w 2117"/>
                  <a:gd name="T85" fmla="*/ 899 h 1903"/>
                  <a:gd name="T86" fmla="*/ 8 w 2117"/>
                  <a:gd name="T87" fmla="*/ 943 h 1903"/>
                  <a:gd name="T88" fmla="*/ 87 w 2117"/>
                  <a:gd name="T89" fmla="*/ 1030 h 1903"/>
                  <a:gd name="T90" fmla="*/ 165 w 2117"/>
                  <a:gd name="T91" fmla="*/ 1063 h 1903"/>
                  <a:gd name="T92" fmla="*/ 189 w 2117"/>
                  <a:gd name="T93" fmla="*/ 1132 h 1903"/>
                  <a:gd name="T94" fmla="*/ 271 w 2117"/>
                  <a:gd name="T95" fmla="*/ 1177 h 1903"/>
                  <a:gd name="T96" fmla="*/ 390 w 2117"/>
                  <a:gd name="T97" fmla="*/ 1167 h 1903"/>
                  <a:gd name="T98" fmla="*/ 351 w 2117"/>
                  <a:gd name="T99" fmla="*/ 1227 h 190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117"/>
                  <a:gd name="T151" fmla="*/ 0 h 1903"/>
                  <a:gd name="T152" fmla="*/ 2117 w 2117"/>
                  <a:gd name="T153" fmla="*/ 1903 h 1903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117" h="1903">
                    <a:moveTo>
                      <a:pt x="596" y="1893"/>
                    </a:moveTo>
                    <a:lnTo>
                      <a:pt x="626" y="1888"/>
                    </a:lnTo>
                    <a:lnTo>
                      <a:pt x="650" y="1879"/>
                    </a:lnTo>
                    <a:lnTo>
                      <a:pt x="690" y="1843"/>
                    </a:lnTo>
                    <a:lnTo>
                      <a:pt x="700" y="1789"/>
                    </a:lnTo>
                    <a:lnTo>
                      <a:pt x="724" y="1711"/>
                    </a:lnTo>
                    <a:lnTo>
                      <a:pt x="775" y="1676"/>
                    </a:lnTo>
                    <a:lnTo>
                      <a:pt x="782" y="1683"/>
                    </a:lnTo>
                    <a:lnTo>
                      <a:pt x="799" y="1738"/>
                    </a:lnTo>
                    <a:lnTo>
                      <a:pt x="775" y="1772"/>
                    </a:lnTo>
                    <a:lnTo>
                      <a:pt x="766" y="1804"/>
                    </a:lnTo>
                    <a:lnTo>
                      <a:pt x="849" y="1833"/>
                    </a:lnTo>
                    <a:lnTo>
                      <a:pt x="854" y="1856"/>
                    </a:lnTo>
                    <a:lnTo>
                      <a:pt x="901" y="1854"/>
                    </a:lnTo>
                    <a:lnTo>
                      <a:pt x="921" y="1860"/>
                    </a:lnTo>
                    <a:lnTo>
                      <a:pt x="932" y="1866"/>
                    </a:lnTo>
                    <a:lnTo>
                      <a:pt x="1014" y="1750"/>
                    </a:lnTo>
                    <a:lnTo>
                      <a:pt x="1036" y="1743"/>
                    </a:lnTo>
                    <a:lnTo>
                      <a:pt x="1041" y="1729"/>
                    </a:lnTo>
                    <a:lnTo>
                      <a:pt x="1039" y="1706"/>
                    </a:lnTo>
                    <a:lnTo>
                      <a:pt x="1067" y="1666"/>
                    </a:lnTo>
                    <a:lnTo>
                      <a:pt x="1119" y="1664"/>
                    </a:lnTo>
                    <a:lnTo>
                      <a:pt x="1139" y="1641"/>
                    </a:lnTo>
                    <a:lnTo>
                      <a:pt x="1151" y="1652"/>
                    </a:lnTo>
                    <a:lnTo>
                      <a:pt x="1181" y="1627"/>
                    </a:lnTo>
                    <a:lnTo>
                      <a:pt x="1197" y="1627"/>
                    </a:lnTo>
                    <a:lnTo>
                      <a:pt x="1251" y="1548"/>
                    </a:lnTo>
                    <a:lnTo>
                      <a:pt x="1279" y="1550"/>
                    </a:lnTo>
                    <a:lnTo>
                      <a:pt x="1314" y="1525"/>
                    </a:lnTo>
                    <a:lnTo>
                      <a:pt x="1323" y="1534"/>
                    </a:lnTo>
                    <a:lnTo>
                      <a:pt x="1388" y="1502"/>
                    </a:lnTo>
                    <a:lnTo>
                      <a:pt x="1356" y="1448"/>
                    </a:lnTo>
                    <a:lnTo>
                      <a:pt x="1365" y="1394"/>
                    </a:lnTo>
                    <a:lnTo>
                      <a:pt x="1393" y="1336"/>
                    </a:lnTo>
                    <a:lnTo>
                      <a:pt x="1416" y="1327"/>
                    </a:lnTo>
                    <a:lnTo>
                      <a:pt x="1430" y="1334"/>
                    </a:lnTo>
                    <a:lnTo>
                      <a:pt x="1430" y="1375"/>
                    </a:lnTo>
                    <a:lnTo>
                      <a:pt x="1447" y="1387"/>
                    </a:lnTo>
                    <a:lnTo>
                      <a:pt x="1488" y="1357"/>
                    </a:lnTo>
                    <a:lnTo>
                      <a:pt x="1505" y="1339"/>
                    </a:lnTo>
                    <a:lnTo>
                      <a:pt x="1521" y="1347"/>
                    </a:lnTo>
                    <a:lnTo>
                      <a:pt x="1542" y="1329"/>
                    </a:lnTo>
                    <a:lnTo>
                      <a:pt x="1584" y="1327"/>
                    </a:lnTo>
                    <a:lnTo>
                      <a:pt x="1591" y="1312"/>
                    </a:lnTo>
                    <a:lnTo>
                      <a:pt x="1581" y="1290"/>
                    </a:lnTo>
                    <a:lnTo>
                      <a:pt x="1610" y="1261"/>
                    </a:lnTo>
                    <a:lnTo>
                      <a:pt x="1645" y="1243"/>
                    </a:lnTo>
                    <a:lnTo>
                      <a:pt x="1700" y="1303"/>
                    </a:lnTo>
                    <a:lnTo>
                      <a:pt x="1697" y="1324"/>
                    </a:lnTo>
                    <a:lnTo>
                      <a:pt x="1724" y="1368"/>
                    </a:lnTo>
                    <a:lnTo>
                      <a:pt x="1789" y="1372"/>
                    </a:lnTo>
                    <a:lnTo>
                      <a:pt x="1803" y="1342"/>
                    </a:lnTo>
                    <a:lnTo>
                      <a:pt x="1787" y="1255"/>
                    </a:lnTo>
                    <a:lnTo>
                      <a:pt x="1801" y="1240"/>
                    </a:lnTo>
                    <a:lnTo>
                      <a:pt x="1831" y="1261"/>
                    </a:lnTo>
                    <a:lnTo>
                      <a:pt x="1859" y="1300"/>
                    </a:lnTo>
                    <a:lnTo>
                      <a:pt x="1901" y="1236"/>
                    </a:lnTo>
                    <a:lnTo>
                      <a:pt x="1921" y="1231"/>
                    </a:lnTo>
                    <a:lnTo>
                      <a:pt x="1951" y="1198"/>
                    </a:lnTo>
                    <a:lnTo>
                      <a:pt x="1967" y="1198"/>
                    </a:lnTo>
                    <a:lnTo>
                      <a:pt x="1994" y="1171"/>
                    </a:lnTo>
                    <a:lnTo>
                      <a:pt x="2009" y="1171"/>
                    </a:lnTo>
                    <a:lnTo>
                      <a:pt x="2023" y="1146"/>
                    </a:lnTo>
                    <a:lnTo>
                      <a:pt x="2060" y="1146"/>
                    </a:lnTo>
                    <a:lnTo>
                      <a:pt x="2099" y="1111"/>
                    </a:lnTo>
                    <a:lnTo>
                      <a:pt x="2116" y="1095"/>
                    </a:lnTo>
                    <a:lnTo>
                      <a:pt x="2116" y="1076"/>
                    </a:lnTo>
                    <a:lnTo>
                      <a:pt x="2085" y="1060"/>
                    </a:lnTo>
                    <a:lnTo>
                      <a:pt x="2085" y="1023"/>
                    </a:lnTo>
                    <a:lnTo>
                      <a:pt x="2036" y="958"/>
                    </a:lnTo>
                    <a:lnTo>
                      <a:pt x="1986" y="1005"/>
                    </a:lnTo>
                    <a:lnTo>
                      <a:pt x="1971" y="996"/>
                    </a:lnTo>
                    <a:lnTo>
                      <a:pt x="1969" y="969"/>
                    </a:lnTo>
                    <a:lnTo>
                      <a:pt x="1949" y="939"/>
                    </a:lnTo>
                    <a:lnTo>
                      <a:pt x="1944" y="907"/>
                    </a:lnTo>
                    <a:lnTo>
                      <a:pt x="1944" y="870"/>
                    </a:lnTo>
                    <a:lnTo>
                      <a:pt x="1910" y="844"/>
                    </a:lnTo>
                    <a:lnTo>
                      <a:pt x="1905" y="832"/>
                    </a:lnTo>
                    <a:lnTo>
                      <a:pt x="1913" y="810"/>
                    </a:lnTo>
                    <a:lnTo>
                      <a:pt x="1979" y="828"/>
                    </a:lnTo>
                    <a:lnTo>
                      <a:pt x="1981" y="798"/>
                    </a:lnTo>
                    <a:lnTo>
                      <a:pt x="2004" y="771"/>
                    </a:lnTo>
                    <a:lnTo>
                      <a:pt x="1989" y="759"/>
                    </a:lnTo>
                    <a:lnTo>
                      <a:pt x="1992" y="729"/>
                    </a:lnTo>
                    <a:lnTo>
                      <a:pt x="2023" y="717"/>
                    </a:lnTo>
                    <a:lnTo>
                      <a:pt x="2028" y="704"/>
                    </a:lnTo>
                    <a:lnTo>
                      <a:pt x="2023" y="697"/>
                    </a:lnTo>
                    <a:lnTo>
                      <a:pt x="1992" y="704"/>
                    </a:lnTo>
                    <a:lnTo>
                      <a:pt x="1931" y="662"/>
                    </a:lnTo>
                    <a:lnTo>
                      <a:pt x="1926" y="650"/>
                    </a:lnTo>
                    <a:lnTo>
                      <a:pt x="1956" y="613"/>
                    </a:lnTo>
                    <a:lnTo>
                      <a:pt x="2017" y="518"/>
                    </a:lnTo>
                    <a:lnTo>
                      <a:pt x="2023" y="511"/>
                    </a:lnTo>
                    <a:lnTo>
                      <a:pt x="2033" y="511"/>
                    </a:lnTo>
                    <a:lnTo>
                      <a:pt x="2053" y="536"/>
                    </a:lnTo>
                    <a:lnTo>
                      <a:pt x="2058" y="538"/>
                    </a:lnTo>
                    <a:lnTo>
                      <a:pt x="2060" y="424"/>
                    </a:lnTo>
                    <a:lnTo>
                      <a:pt x="2078" y="415"/>
                    </a:lnTo>
                    <a:lnTo>
                      <a:pt x="2078" y="370"/>
                    </a:lnTo>
                    <a:lnTo>
                      <a:pt x="2073" y="297"/>
                    </a:lnTo>
                    <a:lnTo>
                      <a:pt x="2099" y="196"/>
                    </a:lnTo>
                    <a:lnTo>
                      <a:pt x="2023" y="142"/>
                    </a:lnTo>
                    <a:lnTo>
                      <a:pt x="1969" y="189"/>
                    </a:lnTo>
                    <a:lnTo>
                      <a:pt x="1939" y="194"/>
                    </a:lnTo>
                    <a:lnTo>
                      <a:pt x="1926" y="210"/>
                    </a:lnTo>
                    <a:lnTo>
                      <a:pt x="1875" y="201"/>
                    </a:lnTo>
                    <a:lnTo>
                      <a:pt x="1851" y="174"/>
                    </a:lnTo>
                    <a:lnTo>
                      <a:pt x="1836" y="132"/>
                    </a:lnTo>
                    <a:lnTo>
                      <a:pt x="1838" y="114"/>
                    </a:lnTo>
                    <a:lnTo>
                      <a:pt x="1799" y="88"/>
                    </a:lnTo>
                    <a:lnTo>
                      <a:pt x="1777" y="126"/>
                    </a:lnTo>
                    <a:lnTo>
                      <a:pt x="1734" y="98"/>
                    </a:lnTo>
                    <a:lnTo>
                      <a:pt x="1727" y="91"/>
                    </a:lnTo>
                    <a:lnTo>
                      <a:pt x="1752" y="27"/>
                    </a:lnTo>
                    <a:lnTo>
                      <a:pt x="1731" y="0"/>
                    </a:lnTo>
                    <a:lnTo>
                      <a:pt x="1715" y="0"/>
                    </a:lnTo>
                    <a:lnTo>
                      <a:pt x="1669" y="32"/>
                    </a:lnTo>
                    <a:lnTo>
                      <a:pt x="1633" y="86"/>
                    </a:lnTo>
                    <a:lnTo>
                      <a:pt x="1647" y="96"/>
                    </a:lnTo>
                    <a:lnTo>
                      <a:pt x="1674" y="98"/>
                    </a:lnTo>
                    <a:lnTo>
                      <a:pt x="1697" y="156"/>
                    </a:lnTo>
                    <a:lnTo>
                      <a:pt x="1685" y="177"/>
                    </a:lnTo>
                    <a:lnTo>
                      <a:pt x="1663" y="210"/>
                    </a:lnTo>
                    <a:lnTo>
                      <a:pt x="1622" y="358"/>
                    </a:lnTo>
                    <a:lnTo>
                      <a:pt x="1638" y="384"/>
                    </a:lnTo>
                    <a:lnTo>
                      <a:pt x="1625" y="405"/>
                    </a:lnTo>
                    <a:lnTo>
                      <a:pt x="1535" y="470"/>
                    </a:lnTo>
                    <a:lnTo>
                      <a:pt x="1485" y="463"/>
                    </a:lnTo>
                    <a:lnTo>
                      <a:pt x="1458" y="452"/>
                    </a:lnTo>
                    <a:lnTo>
                      <a:pt x="1452" y="465"/>
                    </a:lnTo>
                    <a:lnTo>
                      <a:pt x="1412" y="625"/>
                    </a:lnTo>
                    <a:lnTo>
                      <a:pt x="1393" y="646"/>
                    </a:lnTo>
                    <a:lnTo>
                      <a:pt x="1403" y="674"/>
                    </a:lnTo>
                    <a:lnTo>
                      <a:pt x="1428" y="697"/>
                    </a:lnTo>
                    <a:lnTo>
                      <a:pt x="1470" y="672"/>
                    </a:lnTo>
                    <a:lnTo>
                      <a:pt x="1537" y="679"/>
                    </a:lnTo>
                    <a:lnTo>
                      <a:pt x="1556" y="646"/>
                    </a:lnTo>
                    <a:lnTo>
                      <a:pt x="1591" y="637"/>
                    </a:lnTo>
                    <a:lnTo>
                      <a:pt x="1657" y="662"/>
                    </a:lnTo>
                    <a:lnTo>
                      <a:pt x="1739" y="746"/>
                    </a:lnTo>
                    <a:lnTo>
                      <a:pt x="1739" y="764"/>
                    </a:lnTo>
                    <a:lnTo>
                      <a:pt x="1722" y="776"/>
                    </a:lnTo>
                    <a:lnTo>
                      <a:pt x="1627" y="783"/>
                    </a:lnTo>
                    <a:lnTo>
                      <a:pt x="1596" y="807"/>
                    </a:lnTo>
                    <a:lnTo>
                      <a:pt x="1572" y="802"/>
                    </a:lnTo>
                    <a:lnTo>
                      <a:pt x="1554" y="832"/>
                    </a:lnTo>
                    <a:lnTo>
                      <a:pt x="1509" y="840"/>
                    </a:lnTo>
                    <a:lnTo>
                      <a:pt x="1479" y="884"/>
                    </a:lnTo>
                    <a:lnTo>
                      <a:pt x="1475" y="916"/>
                    </a:lnTo>
                    <a:lnTo>
                      <a:pt x="1411" y="958"/>
                    </a:lnTo>
                    <a:lnTo>
                      <a:pt x="1370" y="964"/>
                    </a:lnTo>
                    <a:lnTo>
                      <a:pt x="1326" y="1023"/>
                    </a:lnTo>
                    <a:lnTo>
                      <a:pt x="1284" y="1048"/>
                    </a:lnTo>
                    <a:lnTo>
                      <a:pt x="1202" y="1030"/>
                    </a:lnTo>
                    <a:lnTo>
                      <a:pt x="1176" y="1018"/>
                    </a:lnTo>
                    <a:lnTo>
                      <a:pt x="1143" y="1051"/>
                    </a:lnTo>
                    <a:lnTo>
                      <a:pt x="1129" y="1107"/>
                    </a:lnTo>
                    <a:lnTo>
                      <a:pt x="1172" y="1171"/>
                    </a:lnTo>
                    <a:lnTo>
                      <a:pt x="1143" y="1201"/>
                    </a:lnTo>
                    <a:lnTo>
                      <a:pt x="1104" y="1226"/>
                    </a:lnTo>
                    <a:lnTo>
                      <a:pt x="1044" y="1300"/>
                    </a:lnTo>
                    <a:lnTo>
                      <a:pt x="967" y="1334"/>
                    </a:lnTo>
                    <a:lnTo>
                      <a:pt x="841" y="1347"/>
                    </a:lnTo>
                    <a:lnTo>
                      <a:pt x="825" y="1345"/>
                    </a:lnTo>
                    <a:lnTo>
                      <a:pt x="679" y="1407"/>
                    </a:lnTo>
                    <a:lnTo>
                      <a:pt x="608" y="1448"/>
                    </a:lnTo>
                    <a:lnTo>
                      <a:pt x="590" y="1438"/>
                    </a:lnTo>
                    <a:lnTo>
                      <a:pt x="583" y="1420"/>
                    </a:lnTo>
                    <a:lnTo>
                      <a:pt x="492" y="1414"/>
                    </a:lnTo>
                    <a:lnTo>
                      <a:pt x="391" y="1382"/>
                    </a:lnTo>
                    <a:lnTo>
                      <a:pt x="363" y="1350"/>
                    </a:lnTo>
                    <a:lnTo>
                      <a:pt x="212" y="1332"/>
                    </a:lnTo>
                    <a:lnTo>
                      <a:pt x="184" y="1345"/>
                    </a:lnTo>
                    <a:lnTo>
                      <a:pt x="2" y="1327"/>
                    </a:lnTo>
                    <a:lnTo>
                      <a:pt x="0" y="1354"/>
                    </a:lnTo>
                    <a:lnTo>
                      <a:pt x="12" y="1398"/>
                    </a:lnTo>
                    <a:lnTo>
                      <a:pt x="4" y="1465"/>
                    </a:lnTo>
                    <a:lnTo>
                      <a:pt x="56" y="1542"/>
                    </a:lnTo>
                    <a:lnTo>
                      <a:pt x="85" y="1560"/>
                    </a:lnTo>
                    <a:lnTo>
                      <a:pt x="127" y="1527"/>
                    </a:lnTo>
                    <a:lnTo>
                      <a:pt x="214" y="1527"/>
                    </a:lnTo>
                    <a:lnTo>
                      <a:pt x="236" y="1534"/>
                    </a:lnTo>
                    <a:lnTo>
                      <a:pt x="249" y="1555"/>
                    </a:lnTo>
                    <a:lnTo>
                      <a:pt x="240" y="1576"/>
                    </a:lnTo>
                    <a:lnTo>
                      <a:pt x="190" y="1616"/>
                    </a:lnTo>
                    <a:lnTo>
                      <a:pt x="195" y="1636"/>
                    </a:lnTo>
                    <a:lnTo>
                      <a:pt x="253" y="1678"/>
                    </a:lnTo>
                    <a:lnTo>
                      <a:pt x="274" y="1678"/>
                    </a:lnTo>
                    <a:lnTo>
                      <a:pt x="282" y="1688"/>
                    </a:lnTo>
                    <a:lnTo>
                      <a:pt x="277" y="1706"/>
                    </a:lnTo>
                    <a:lnTo>
                      <a:pt x="312" y="1734"/>
                    </a:lnTo>
                    <a:lnTo>
                      <a:pt x="394" y="1744"/>
                    </a:lnTo>
                    <a:lnTo>
                      <a:pt x="430" y="1736"/>
                    </a:lnTo>
                    <a:lnTo>
                      <a:pt x="481" y="1686"/>
                    </a:lnTo>
                    <a:lnTo>
                      <a:pt x="541" y="1690"/>
                    </a:lnTo>
                    <a:lnTo>
                      <a:pt x="566" y="1729"/>
                    </a:lnTo>
                    <a:lnTo>
                      <a:pt x="552" y="1761"/>
                    </a:lnTo>
                    <a:lnTo>
                      <a:pt x="554" y="1782"/>
                    </a:lnTo>
                    <a:lnTo>
                      <a:pt x="523" y="1802"/>
                    </a:lnTo>
                    <a:lnTo>
                      <a:pt x="510" y="1819"/>
                    </a:lnTo>
                    <a:lnTo>
                      <a:pt x="514" y="1860"/>
                    </a:lnTo>
                    <a:lnTo>
                      <a:pt x="571" y="1902"/>
                    </a:lnTo>
                    <a:lnTo>
                      <a:pt x="596" y="1893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Freeform 5"/>
              <p:cNvSpPr>
                <a:spLocks/>
              </p:cNvSpPr>
              <p:nvPr/>
            </p:nvSpPr>
            <p:spPr bwMode="auto">
              <a:xfrm>
                <a:off x="1156" y="1279"/>
                <a:ext cx="1324" cy="982"/>
              </a:xfrm>
              <a:custGeom>
                <a:avLst/>
                <a:gdLst>
                  <a:gd name="T0" fmla="*/ 908 w 1922"/>
                  <a:gd name="T1" fmla="*/ 34 h 1456"/>
                  <a:gd name="T2" fmla="*/ 949 w 1922"/>
                  <a:gd name="T3" fmla="*/ 83 h 1456"/>
                  <a:gd name="T4" fmla="*/ 1006 w 1922"/>
                  <a:gd name="T5" fmla="*/ 119 h 1456"/>
                  <a:gd name="T6" fmla="*/ 1055 w 1922"/>
                  <a:gd name="T7" fmla="*/ 215 h 1456"/>
                  <a:gd name="T8" fmla="*/ 1028 w 1922"/>
                  <a:gd name="T9" fmla="*/ 288 h 1456"/>
                  <a:gd name="T10" fmla="*/ 1172 w 1922"/>
                  <a:gd name="T11" fmla="*/ 351 h 1456"/>
                  <a:gd name="T12" fmla="*/ 1272 w 1922"/>
                  <a:gd name="T13" fmla="*/ 423 h 1456"/>
                  <a:gd name="T14" fmla="*/ 1323 w 1922"/>
                  <a:gd name="T15" fmla="*/ 531 h 1456"/>
                  <a:gd name="T16" fmla="*/ 1286 w 1922"/>
                  <a:gd name="T17" fmla="*/ 579 h 1456"/>
                  <a:gd name="T18" fmla="*/ 1152 w 1922"/>
                  <a:gd name="T19" fmla="*/ 651 h 1456"/>
                  <a:gd name="T20" fmla="*/ 1133 w 1922"/>
                  <a:gd name="T21" fmla="*/ 764 h 1456"/>
                  <a:gd name="T22" fmla="*/ 944 w 1922"/>
                  <a:gd name="T23" fmla="*/ 819 h 1456"/>
                  <a:gd name="T24" fmla="*/ 978 w 1922"/>
                  <a:gd name="T25" fmla="*/ 922 h 1456"/>
                  <a:gd name="T26" fmla="*/ 957 w 1922"/>
                  <a:gd name="T27" fmla="*/ 955 h 1456"/>
                  <a:gd name="T28" fmla="*/ 929 w 1922"/>
                  <a:gd name="T29" fmla="*/ 981 h 1456"/>
                  <a:gd name="T30" fmla="*/ 854 w 1922"/>
                  <a:gd name="T31" fmla="*/ 962 h 1456"/>
                  <a:gd name="T32" fmla="*/ 725 w 1922"/>
                  <a:gd name="T33" fmla="*/ 945 h 1456"/>
                  <a:gd name="T34" fmla="*/ 596 w 1922"/>
                  <a:gd name="T35" fmla="*/ 967 h 1456"/>
                  <a:gd name="T36" fmla="*/ 495 w 1922"/>
                  <a:gd name="T37" fmla="*/ 952 h 1456"/>
                  <a:gd name="T38" fmla="*/ 381 w 1922"/>
                  <a:gd name="T39" fmla="*/ 961 h 1456"/>
                  <a:gd name="T40" fmla="*/ 316 w 1922"/>
                  <a:gd name="T41" fmla="*/ 930 h 1456"/>
                  <a:gd name="T42" fmla="*/ 247 w 1922"/>
                  <a:gd name="T43" fmla="*/ 884 h 1456"/>
                  <a:gd name="T44" fmla="*/ 101 w 1922"/>
                  <a:gd name="T45" fmla="*/ 858 h 1456"/>
                  <a:gd name="T46" fmla="*/ 81 w 1922"/>
                  <a:gd name="T47" fmla="*/ 802 h 1456"/>
                  <a:gd name="T48" fmla="*/ 51 w 1922"/>
                  <a:gd name="T49" fmla="*/ 763 h 1456"/>
                  <a:gd name="T50" fmla="*/ 28 w 1922"/>
                  <a:gd name="T51" fmla="*/ 724 h 1456"/>
                  <a:gd name="T52" fmla="*/ 49 w 1922"/>
                  <a:gd name="T53" fmla="*/ 679 h 1456"/>
                  <a:gd name="T54" fmla="*/ 6 w 1922"/>
                  <a:gd name="T55" fmla="*/ 625 h 1456"/>
                  <a:gd name="T56" fmla="*/ 5 w 1922"/>
                  <a:gd name="T57" fmla="*/ 567 h 1456"/>
                  <a:gd name="T58" fmla="*/ 30 w 1922"/>
                  <a:gd name="T59" fmla="*/ 528 h 1456"/>
                  <a:gd name="T60" fmla="*/ 104 w 1922"/>
                  <a:gd name="T61" fmla="*/ 503 h 1456"/>
                  <a:gd name="T62" fmla="*/ 140 w 1922"/>
                  <a:gd name="T63" fmla="*/ 506 h 1456"/>
                  <a:gd name="T64" fmla="*/ 184 w 1922"/>
                  <a:gd name="T65" fmla="*/ 526 h 1456"/>
                  <a:gd name="T66" fmla="*/ 316 w 1922"/>
                  <a:gd name="T67" fmla="*/ 481 h 1456"/>
                  <a:gd name="T68" fmla="*/ 431 w 1922"/>
                  <a:gd name="T69" fmla="*/ 409 h 1456"/>
                  <a:gd name="T70" fmla="*/ 466 w 1922"/>
                  <a:gd name="T71" fmla="*/ 378 h 1456"/>
                  <a:gd name="T72" fmla="*/ 446 w 1922"/>
                  <a:gd name="T73" fmla="*/ 256 h 1456"/>
                  <a:gd name="T74" fmla="*/ 547 w 1922"/>
                  <a:gd name="T75" fmla="*/ 235 h 1456"/>
                  <a:gd name="T76" fmla="*/ 590 w 1922"/>
                  <a:gd name="T77" fmla="*/ 256 h 1456"/>
                  <a:gd name="T78" fmla="*/ 642 w 1922"/>
                  <a:gd name="T79" fmla="*/ 123 h 1456"/>
                  <a:gd name="T80" fmla="*/ 722 w 1922"/>
                  <a:gd name="T81" fmla="*/ 140 h 1456"/>
                  <a:gd name="T82" fmla="*/ 790 w 1922"/>
                  <a:gd name="T83" fmla="*/ 62 h 1456"/>
                  <a:gd name="T84" fmla="*/ 853 w 1922"/>
                  <a:gd name="T85" fmla="*/ 28 h 1456"/>
                  <a:gd name="T86" fmla="*/ 902 w 1922"/>
                  <a:gd name="T87" fmla="*/ 9 h 145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922"/>
                  <a:gd name="T133" fmla="*/ 0 h 1456"/>
                  <a:gd name="T134" fmla="*/ 1922 w 1922"/>
                  <a:gd name="T135" fmla="*/ 1456 h 145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922" h="1456">
                    <a:moveTo>
                      <a:pt x="1310" y="13"/>
                    </a:moveTo>
                    <a:lnTo>
                      <a:pt x="1333" y="13"/>
                    </a:lnTo>
                    <a:lnTo>
                      <a:pt x="1318" y="50"/>
                    </a:lnTo>
                    <a:lnTo>
                      <a:pt x="1337" y="71"/>
                    </a:lnTo>
                    <a:lnTo>
                      <a:pt x="1337" y="87"/>
                    </a:lnTo>
                    <a:lnTo>
                      <a:pt x="1377" y="123"/>
                    </a:lnTo>
                    <a:lnTo>
                      <a:pt x="1387" y="152"/>
                    </a:lnTo>
                    <a:lnTo>
                      <a:pt x="1439" y="158"/>
                    </a:lnTo>
                    <a:lnTo>
                      <a:pt x="1460" y="177"/>
                    </a:lnTo>
                    <a:lnTo>
                      <a:pt x="1473" y="177"/>
                    </a:lnTo>
                    <a:lnTo>
                      <a:pt x="1503" y="239"/>
                    </a:lnTo>
                    <a:lnTo>
                      <a:pt x="1532" y="319"/>
                    </a:lnTo>
                    <a:lnTo>
                      <a:pt x="1517" y="363"/>
                    </a:lnTo>
                    <a:lnTo>
                      <a:pt x="1520" y="380"/>
                    </a:lnTo>
                    <a:lnTo>
                      <a:pt x="1492" y="427"/>
                    </a:lnTo>
                    <a:lnTo>
                      <a:pt x="1499" y="467"/>
                    </a:lnTo>
                    <a:lnTo>
                      <a:pt x="1597" y="506"/>
                    </a:lnTo>
                    <a:lnTo>
                      <a:pt x="1701" y="521"/>
                    </a:lnTo>
                    <a:lnTo>
                      <a:pt x="1809" y="596"/>
                    </a:lnTo>
                    <a:lnTo>
                      <a:pt x="1844" y="606"/>
                    </a:lnTo>
                    <a:lnTo>
                      <a:pt x="1846" y="627"/>
                    </a:lnTo>
                    <a:lnTo>
                      <a:pt x="1869" y="674"/>
                    </a:lnTo>
                    <a:lnTo>
                      <a:pt x="1891" y="735"/>
                    </a:lnTo>
                    <a:lnTo>
                      <a:pt x="1921" y="788"/>
                    </a:lnTo>
                    <a:lnTo>
                      <a:pt x="1904" y="807"/>
                    </a:lnTo>
                    <a:lnTo>
                      <a:pt x="1904" y="843"/>
                    </a:lnTo>
                    <a:lnTo>
                      <a:pt x="1867" y="858"/>
                    </a:lnTo>
                    <a:lnTo>
                      <a:pt x="1774" y="897"/>
                    </a:lnTo>
                    <a:lnTo>
                      <a:pt x="1715" y="945"/>
                    </a:lnTo>
                    <a:lnTo>
                      <a:pt x="1673" y="965"/>
                    </a:lnTo>
                    <a:lnTo>
                      <a:pt x="1666" y="995"/>
                    </a:lnTo>
                    <a:lnTo>
                      <a:pt x="1678" y="1138"/>
                    </a:lnTo>
                    <a:lnTo>
                      <a:pt x="1645" y="1133"/>
                    </a:lnTo>
                    <a:lnTo>
                      <a:pt x="1629" y="1145"/>
                    </a:lnTo>
                    <a:lnTo>
                      <a:pt x="1402" y="1189"/>
                    </a:lnTo>
                    <a:lnTo>
                      <a:pt x="1370" y="1215"/>
                    </a:lnTo>
                    <a:lnTo>
                      <a:pt x="1375" y="1275"/>
                    </a:lnTo>
                    <a:lnTo>
                      <a:pt x="1441" y="1332"/>
                    </a:lnTo>
                    <a:lnTo>
                      <a:pt x="1419" y="1367"/>
                    </a:lnTo>
                    <a:lnTo>
                      <a:pt x="1387" y="1383"/>
                    </a:lnTo>
                    <a:lnTo>
                      <a:pt x="1382" y="1401"/>
                    </a:lnTo>
                    <a:lnTo>
                      <a:pt x="1389" y="1416"/>
                    </a:lnTo>
                    <a:lnTo>
                      <a:pt x="1407" y="1416"/>
                    </a:lnTo>
                    <a:lnTo>
                      <a:pt x="1417" y="1429"/>
                    </a:lnTo>
                    <a:lnTo>
                      <a:pt x="1349" y="1455"/>
                    </a:lnTo>
                    <a:lnTo>
                      <a:pt x="1310" y="1439"/>
                    </a:lnTo>
                    <a:lnTo>
                      <a:pt x="1291" y="1427"/>
                    </a:lnTo>
                    <a:lnTo>
                      <a:pt x="1240" y="1427"/>
                    </a:lnTo>
                    <a:lnTo>
                      <a:pt x="1151" y="1387"/>
                    </a:lnTo>
                    <a:lnTo>
                      <a:pt x="1097" y="1387"/>
                    </a:lnTo>
                    <a:lnTo>
                      <a:pt x="1053" y="1401"/>
                    </a:lnTo>
                    <a:lnTo>
                      <a:pt x="1004" y="1401"/>
                    </a:lnTo>
                    <a:lnTo>
                      <a:pt x="927" y="1441"/>
                    </a:lnTo>
                    <a:lnTo>
                      <a:pt x="865" y="1434"/>
                    </a:lnTo>
                    <a:lnTo>
                      <a:pt x="802" y="1455"/>
                    </a:lnTo>
                    <a:lnTo>
                      <a:pt x="752" y="1439"/>
                    </a:lnTo>
                    <a:lnTo>
                      <a:pt x="719" y="1411"/>
                    </a:lnTo>
                    <a:lnTo>
                      <a:pt x="638" y="1401"/>
                    </a:lnTo>
                    <a:lnTo>
                      <a:pt x="583" y="1437"/>
                    </a:lnTo>
                    <a:lnTo>
                      <a:pt x="553" y="1425"/>
                    </a:lnTo>
                    <a:lnTo>
                      <a:pt x="529" y="1405"/>
                    </a:lnTo>
                    <a:lnTo>
                      <a:pt x="470" y="1389"/>
                    </a:lnTo>
                    <a:lnTo>
                      <a:pt x="459" y="1379"/>
                    </a:lnTo>
                    <a:lnTo>
                      <a:pt x="435" y="1378"/>
                    </a:lnTo>
                    <a:lnTo>
                      <a:pt x="398" y="1319"/>
                    </a:lnTo>
                    <a:lnTo>
                      <a:pt x="359" y="1311"/>
                    </a:lnTo>
                    <a:lnTo>
                      <a:pt x="267" y="1341"/>
                    </a:lnTo>
                    <a:lnTo>
                      <a:pt x="226" y="1332"/>
                    </a:lnTo>
                    <a:lnTo>
                      <a:pt x="146" y="1272"/>
                    </a:lnTo>
                    <a:lnTo>
                      <a:pt x="123" y="1270"/>
                    </a:lnTo>
                    <a:lnTo>
                      <a:pt x="105" y="1229"/>
                    </a:lnTo>
                    <a:lnTo>
                      <a:pt x="118" y="1189"/>
                    </a:lnTo>
                    <a:lnTo>
                      <a:pt x="113" y="1170"/>
                    </a:lnTo>
                    <a:lnTo>
                      <a:pt x="83" y="1150"/>
                    </a:lnTo>
                    <a:lnTo>
                      <a:pt x="74" y="1131"/>
                    </a:lnTo>
                    <a:lnTo>
                      <a:pt x="11" y="1096"/>
                    </a:lnTo>
                    <a:lnTo>
                      <a:pt x="11" y="1086"/>
                    </a:lnTo>
                    <a:lnTo>
                      <a:pt x="41" y="1074"/>
                    </a:lnTo>
                    <a:lnTo>
                      <a:pt x="58" y="1084"/>
                    </a:lnTo>
                    <a:lnTo>
                      <a:pt x="76" y="1067"/>
                    </a:lnTo>
                    <a:lnTo>
                      <a:pt x="71" y="1007"/>
                    </a:lnTo>
                    <a:lnTo>
                      <a:pt x="76" y="958"/>
                    </a:lnTo>
                    <a:lnTo>
                      <a:pt x="37" y="918"/>
                    </a:lnTo>
                    <a:lnTo>
                      <a:pt x="9" y="926"/>
                    </a:lnTo>
                    <a:lnTo>
                      <a:pt x="0" y="897"/>
                    </a:lnTo>
                    <a:lnTo>
                      <a:pt x="14" y="866"/>
                    </a:lnTo>
                    <a:lnTo>
                      <a:pt x="7" y="840"/>
                    </a:lnTo>
                    <a:lnTo>
                      <a:pt x="34" y="815"/>
                    </a:lnTo>
                    <a:lnTo>
                      <a:pt x="44" y="804"/>
                    </a:lnTo>
                    <a:lnTo>
                      <a:pt x="44" y="783"/>
                    </a:lnTo>
                    <a:lnTo>
                      <a:pt x="81" y="766"/>
                    </a:lnTo>
                    <a:lnTo>
                      <a:pt x="118" y="758"/>
                    </a:lnTo>
                    <a:lnTo>
                      <a:pt x="151" y="746"/>
                    </a:lnTo>
                    <a:lnTo>
                      <a:pt x="177" y="753"/>
                    </a:lnTo>
                    <a:lnTo>
                      <a:pt x="197" y="746"/>
                    </a:lnTo>
                    <a:lnTo>
                      <a:pt x="203" y="750"/>
                    </a:lnTo>
                    <a:lnTo>
                      <a:pt x="207" y="776"/>
                    </a:lnTo>
                    <a:lnTo>
                      <a:pt x="224" y="783"/>
                    </a:lnTo>
                    <a:lnTo>
                      <a:pt x="267" y="780"/>
                    </a:lnTo>
                    <a:lnTo>
                      <a:pt x="314" y="728"/>
                    </a:lnTo>
                    <a:lnTo>
                      <a:pt x="410" y="748"/>
                    </a:lnTo>
                    <a:lnTo>
                      <a:pt x="459" y="713"/>
                    </a:lnTo>
                    <a:lnTo>
                      <a:pt x="602" y="681"/>
                    </a:lnTo>
                    <a:lnTo>
                      <a:pt x="611" y="660"/>
                    </a:lnTo>
                    <a:lnTo>
                      <a:pt x="625" y="606"/>
                    </a:lnTo>
                    <a:lnTo>
                      <a:pt x="664" y="575"/>
                    </a:lnTo>
                    <a:lnTo>
                      <a:pt x="676" y="575"/>
                    </a:lnTo>
                    <a:lnTo>
                      <a:pt x="676" y="560"/>
                    </a:lnTo>
                    <a:lnTo>
                      <a:pt x="680" y="422"/>
                    </a:lnTo>
                    <a:lnTo>
                      <a:pt x="686" y="394"/>
                    </a:lnTo>
                    <a:lnTo>
                      <a:pt x="647" y="380"/>
                    </a:lnTo>
                    <a:lnTo>
                      <a:pt x="645" y="370"/>
                    </a:lnTo>
                    <a:lnTo>
                      <a:pt x="686" y="358"/>
                    </a:lnTo>
                    <a:lnTo>
                      <a:pt x="794" y="349"/>
                    </a:lnTo>
                    <a:lnTo>
                      <a:pt x="807" y="370"/>
                    </a:lnTo>
                    <a:lnTo>
                      <a:pt x="848" y="380"/>
                    </a:lnTo>
                    <a:lnTo>
                      <a:pt x="857" y="380"/>
                    </a:lnTo>
                    <a:lnTo>
                      <a:pt x="872" y="362"/>
                    </a:lnTo>
                    <a:lnTo>
                      <a:pt x="853" y="344"/>
                    </a:lnTo>
                    <a:lnTo>
                      <a:pt x="932" y="183"/>
                    </a:lnTo>
                    <a:lnTo>
                      <a:pt x="944" y="172"/>
                    </a:lnTo>
                    <a:lnTo>
                      <a:pt x="1016" y="207"/>
                    </a:lnTo>
                    <a:lnTo>
                      <a:pt x="1048" y="207"/>
                    </a:lnTo>
                    <a:lnTo>
                      <a:pt x="1063" y="227"/>
                    </a:lnTo>
                    <a:lnTo>
                      <a:pt x="1129" y="207"/>
                    </a:lnTo>
                    <a:lnTo>
                      <a:pt x="1147" y="92"/>
                    </a:lnTo>
                    <a:lnTo>
                      <a:pt x="1175" y="74"/>
                    </a:lnTo>
                    <a:lnTo>
                      <a:pt x="1214" y="71"/>
                    </a:lnTo>
                    <a:lnTo>
                      <a:pt x="1238" y="41"/>
                    </a:lnTo>
                    <a:lnTo>
                      <a:pt x="1245" y="13"/>
                    </a:lnTo>
                    <a:lnTo>
                      <a:pt x="1265" y="0"/>
                    </a:lnTo>
                    <a:lnTo>
                      <a:pt x="1310" y="13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3749" y="1638"/>
                <a:ext cx="376" cy="358"/>
              </a:xfrm>
              <a:custGeom>
                <a:avLst/>
                <a:gdLst>
                  <a:gd name="T0" fmla="*/ 311 w 548"/>
                  <a:gd name="T1" fmla="*/ 249 h 530"/>
                  <a:gd name="T2" fmla="*/ 349 w 548"/>
                  <a:gd name="T3" fmla="*/ 190 h 530"/>
                  <a:gd name="T4" fmla="*/ 375 w 548"/>
                  <a:gd name="T5" fmla="*/ 161 h 530"/>
                  <a:gd name="T6" fmla="*/ 372 w 548"/>
                  <a:gd name="T7" fmla="*/ 133 h 530"/>
                  <a:gd name="T8" fmla="*/ 345 w 548"/>
                  <a:gd name="T9" fmla="*/ 103 h 530"/>
                  <a:gd name="T10" fmla="*/ 341 w 548"/>
                  <a:gd name="T11" fmla="*/ 79 h 530"/>
                  <a:gd name="T12" fmla="*/ 294 w 548"/>
                  <a:gd name="T13" fmla="*/ 15 h 530"/>
                  <a:gd name="T14" fmla="*/ 290 w 548"/>
                  <a:gd name="T15" fmla="*/ 22 h 530"/>
                  <a:gd name="T16" fmla="*/ 282 w 548"/>
                  <a:gd name="T17" fmla="*/ 30 h 530"/>
                  <a:gd name="T18" fmla="*/ 262 w 548"/>
                  <a:gd name="T19" fmla="*/ 9 h 530"/>
                  <a:gd name="T20" fmla="*/ 231 w 548"/>
                  <a:gd name="T21" fmla="*/ 0 h 530"/>
                  <a:gd name="T22" fmla="*/ 231 w 548"/>
                  <a:gd name="T23" fmla="*/ 9 h 530"/>
                  <a:gd name="T24" fmla="*/ 231 w 548"/>
                  <a:gd name="T25" fmla="*/ 22 h 530"/>
                  <a:gd name="T26" fmla="*/ 220 w 548"/>
                  <a:gd name="T27" fmla="*/ 32 h 530"/>
                  <a:gd name="T28" fmla="*/ 194 w 548"/>
                  <a:gd name="T29" fmla="*/ 55 h 530"/>
                  <a:gd name="T30" fmla="*/ 169 w 548"/>
                  <a:gd name="T31" fmla="*/ 55 h 530"/>
                  <a:gd name="T32" fmla="*/ 159 w 548"/>
                  <a:gd name="T33" fmla="*/ 72 h 530"/>
                  <a:gd name="T34" fmla="*/ 150 w 548"/>
                  <a:gd name="T35" fmla="*/ 72 h 530"/>
                  <a:gd name="T36" fmla="*/ 131 w 548"/>
                  <a:gd name="T37" fmla="*/ 91 h 530"/>
                  <a:gd name="T38" fmla="*/ 120 w 548"/>
                  <a:gd name="T39" fmla="*/ 91 h 530"/>
                  <a:gd name="T40" fmla="*/ 99 w 548"/>
                  <a:gd name="T41" fmla="*/ 112 h 530"/>
                  <a:gd name="T42" fmla="*/ 86 w 548"/>
                  <a:gd name="T43" fmla="*/ 116 h 530"/>
                  <a:gd name="T44" fmla="*/ 56 w 548"/>
                  <a:gd name="T45" fmla="*/ 159 h 530"/>
                  <a:gd name="T46" fmla="*/ 38 w 548"/>
                  <a:gd name="T47" fmla="*/ 132 h 530"/>
                  <a:gd name="T48" fmla="*/ 18 w 548"/>
                  <a:gd name="T49" fmla="*/ 119 h 530"/>
                  <a:gd name="T50" fmla="*/ 8 w 548"/>
                  <a:gd name="T51" fmla="*/ 128 h 530"/>
                  <a:gd name="T52" fmla="*/ 19 w 548"/>
                  <a:gd name="T53" fmla="*/ 187 h 530"/>
                  <a:gd name="T54" fmla="*/ 10 w 548"/>
                  <a:gd name="T55" fmla="*/ 207 h 530"/>
                  <a:gd name="T56" fmla="*/ 0 w 548"/>
                  <a:gd name="T57" fmla="*/ 236 h 530"/>
                  <a:gd name="T58" fmla="*/ 29 w 548"/>
                  <a:gd name="T59" fmla="*/ 255 h 530"/>
                  <a:gd name="T60" fmla="*/ 43 w 548"/>
                  <a:gd name="T61" fmla="*/ 257 h 530"/>
                  <a:gd name="T62" fmla="*/ 63 w 548"/>
                  <a:gd name="T63" fmla="*/ 284 h 530"/>
                  <a:gd name="T64" fmla="*/ 79 w 548"/>
                  <a:gd name="T65" fmla="*/ 276 h 530"/>
                  <a:gd name="T66" fmla="*/ 102 w 548"/>
                  <a:gd name="T67" fmla="*/ 249 h 530"/>
                  <a:gd name="T68" fmla="*/ 125 w 548"/>
                  <a:gd name="T69" fmla="*/ 208 h 530"/>
                  <a:gd name="T70" fmla="*/ 165 w 548"/>
                  <a:gd name="T71" fmla="*/ 200 h 530"/>
                  <a:gd name="T72" fmla="*/ 189 w 548"/>
                  <a:gd name="T73" fmla="*/ 224 h 530"/>
                  <a:gd name="T74" fmla="*/ 172 w 548"/>
                  <a:gd name="T75" fmla="*/ 265 h 530"/>
                  <a:gd name="T76" fmla="*/ 150 w 548"/>
                  <a:gd name="T77" fmla="*/ 301 h 530"/>
                  <a:gd name="T78" fmla="*/ 169 w 548"/>
                  <a:gd name="T79" fmla="*/ 315 h 530"/>
                  <a:gd name="T80" fmla="*/ 169 w 548"/>
                  <a:gd name="T81" fmla="*/ 334 h 530"/>
                  <a:gd name="T82" fmla="*/ 153 w 548"/>
                  <a:gd name="T83" fmla="*/ 350 h 530"/>
                  <a:gd name="T84" fmla="*/ 156 w 548"/>
                  <a:gd name="T85" fmla="*/ 357 h 530"/>
                  <a:gd name="T86" fmla="*/ 185 w 548"/>
                  <a:gd name="T87" fmla="*/ 342 h 530"/>
                  <a:gd name="T88" fmla="*/ 226 w 548"/>
                  <a:gd name="T89" fmla="*/ 287 h 530"/>
                  <a:gd name="T90" fmla="*/ 290 w 548"/>
                  <a:gd name="T91" fmla="*/ 253 h 530"/>
                  <a:gd name="T92" fmla="*/ 311 w 548"/>
                  <a:gd name="T93" fmla="*/ 249 h 530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548"/>
                  <a:gd name="T142" fmla="*/ 0 h 530"/>
                  <a:gd name="T143" fmla="*/ 548 w 548"/>
                  <a:gd name="T144" fmla="*/ 530 h 530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548" h="530">
                    <a:moveTo>
                      <a:pt x="453" y="368"/>
                    </a:moveTo>
                    <a:lnTo>
                      <a:pt x="508" y="281"/>
                    </a:lnTo>
                    <a:lnTo>
                      <a:pt x="547" y="239"/>
                    </a:lnTo>
                    <a:lnTo>
                      <a:pt x="542" y="197"/>
                    </a:lnTo>
                    <a:lnTo>
                      <a:pt x="503" y="153"/>
                    </a:lnTo>
                    <a:lnTo>
                      <a:pt x="497" y="117"/>
                    </a:lnTo>
                    <a:lnTo>
                      <a:pt x="429" y="22"/>
                    </a:lnTo>
                    <a:lnTo>
                      <a:pt x="423" y="32"/>
                    </a:lnTo>
                    <a:lnTo>
                      <a:pt x="411" y="45"/>
                    </a:lnTo>
                    <a:lnTo>
                      <a:pt x="382" y="13"/>
                    </a:lnTo>
                    <a:lnTo>
                      <a:pt x="337" y="0"/>
                    </a:lnTo>
                    <a:lnTo>
                      <a:pt x="337" y="13"/>
                    </a:lnTo>
                    <a:lnTo>
                      <a:pt x="337" y="32"/>
                    </a:lnTo>
                    <a:lnTo>
                      <a:pt x="320" y="47"/>
                    </a:lnTo>
                    <a:lnTo>
                      <a:pt x="283" y="82"/>
                    </a:lnTo>
                    <a:lnTo>
                      <a:pt x="246" y="82"/>
                    </a:lnTo>
                    <a:lnTo>
                      <a:pt x="232" y="107"/>
                    </a:lnTo>
                    <a:lnTo>
                      <a:pt x="218" y="107"/>
                    </a:lnTo>
                    <a:lnTo>
                      <a:pt x="191" y="134"/>
                    </a:lnTo>
                    <a:lnTo>
                      <a:pt x="175" y="134"/>
                    </a:lnTo>
                    <a:lnTo>
                      <a:pt x="144" y="166"/>
                    </a:lnTo>
                    <a:lnTo>
                      <a:pt x="125" y="171"/>
                    </a:lnTo>
                    <a:lnTo>
                      <a:pt x="82" y="235"/>
                    </a:lnTo>
                    <a:lnTo>
                      <a:pt x="55" y="196"/>
                    </a:lnTo>
                    <a:lnTo>
                      <a:pt x="26" y="176"/>
                    </a:lnTo>
                    <a:lnTo>
                      <a:pt x="12" y="190"/>
                    </a:lnTo>
                    <a:lnTo>
                      <a:pt x="28" y="277"/>
                    </a:lnTo>
                    <a:lnTo>
                      <a:pt x="14" y="307"/>
                    </a:lnTo>
                    <a:lnTo>
                      <a:pt x="0" y="350"/>
                    </a:lnTo>
                    <a:lnTo>
                      <a:pt x="42" y="377"/>
                    </a:lnTo>
                    <a:lnTo>
                      <a:pt x="62" y="380"/>
                    </a:lnTo>
                    <a:lnTo>
                      <a:pt x="92" y="421"/>
                    </a:lnTo>
                    <a:lnTo>
                      <a:pt x="115" y="409"/>
                    </a:lnTo>
                    <a:lnTo>
                      <a:pt x="149" y="368"/>
                    </a:lnTo>
                    <a:lnTo>
                      <a:pt x="182" y="308"/>
                    </a:lnTo>
                    <a:lnTo>
                      <a:pt x="240" y="296"/>
                    </a:lnTo>
                    <a:lnTo>
                      <a:pt x="276" y="332"/>
                    </a:lnTo>
                    <a:lnTo>
                      <a:pt x="251" y="392"/>
                    </a:lnTo>
                    <a:lnTo>
                      <a:pt x="218" y="445"/>
                    </a:lnTo>
                    <a:lnTo>
                      <a:pt x="246" y="467"/>
                    </a:lnTo>
                    <a:lnTo>
                      <a:pt x="246" y="494"/>
                    </a:lnTo>
                    <a:lnTo>
                      <a:pt x="223" y="518"/>
                    </a:lnTo>
                    <a:lnTo>
                      <a:pt x="228" y="529"/>
                    </a:lnTo>
                    <a:lnTo>
                      <a:pt x="269" y="507"/>
                    </a:lnTo>
                    <a:lnTo>
                      <a:pt x="330" y="425"/>
                    </a:lnTo>
                    <a:lnTo>
                      <a:pt x="423" y="374"/>
                    </a:lnTo>
                    <a:lnTo>
                      <a:pt x="453" y="368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3840" y="1436"/>
                <a:ext cx="548" cy="365"/>
              </a:xfrm>
              <a:custGeom>
                <a:avLst/>
                <a:gdLst>
                  <a:gd name="T0" fmla="*/ 531 w 793"/>
                  <a:gd name="T1" fmla="*/ 100 h 540"/>
                  <a:gd name="T2" fmla="*/ 487 w 793"/>
                  <a:gd name="T3" fmla="*/ 92 h 540"/>
                  <a:gd name="T4" fmla="*/ 471 w 793"/>
                  <a:gd name="T5" fmla="*/ 90 h 540"/>
                  <a:gd name="T6" fmla="*/ 432 w 793"/>
                  <a:gd name="T7" fmla="*/ 110 h 540"/>
                  <a:gd name="T8" fmla="*/ 415 w 793"/>
                  <a:gd name="T9" fmla="*/ 120 h 540"/>
                  <a:gd name="T10" fmla="*/ 383 w 793"/>
                  <a:gd name="T11" fmla="*/ 97 h 540"/>
                  <a:gd name="T12" fmla="*/ 353 w 793"/>
                  <a:gd name="T13" fmla="*/ 73 h 540"/>
                  <a:gd name="T14" fmla="*/ 348 w 793"/>
                  <a:gd name="T15" fmla="*/ 105 h 540"/>
                  <a:gd name="T16" fmla="*/ 318 w 793"/>
                  <a:gd name="T17" fmla="*/ 73 h 540"/>
                  <a:gd name="T18" fmla="*/ 292 w 793"/>
                  <a:gd name="T19" fmla="*/ 47 h 540"/>
                  <a:gd name="T20" fmla="*/ 236 w 793"/>
                  <a:gd name="T21" fmla="*/ 47 h 540"/>
                  <a:gd name="T22" fmla="*/ 208 w 793"/>
                  <a:gd name="T23" fmla="*/ 26 h 540"/>
                  <a:gd name="T24" fmla="*/ 167 w 793"/>
                  <a:gd name="T25" fmla="*/ 41 h 540"/>
                  <a:gd name="T26" fmla="*/ 124 w 793"/>
                  <a:gd name="T27" fmla="*/ 30 h 540"/>
                  <a:gd name="T28" fmla="*/ 68 w 793"/>
                  <a:gd name="T29" fmla="*/ 6 h 540"/>
                  <a:gd name="T30" fmla="*/ 50 w 793"/>
                  <a:gd name="T31" fmla="*/ 45 h 540"/>
                  <a:gd name="T32" fmla="*/ 0 w 793"/>
                  <a:gd name="T33" fmla="*/ 47 h 540"/>
                  <a:gd name="T34" fmla="*/ 27 w 793"/>
                  <a:gd name="T35" fmla="*/ 73 h 540"/>
                  <a:gd name="T36" fmla="*/ 30 w 793"/>
                  <a:gd name="T37" fmla="*/ 119 h 540"/>
                  <a:gd name="T38" fmla="*/ 46 w 793"/>
                  <a:gd name="T39" fmla="*/ 156 h 540"/>
                  <a:gd name="T40" fmla="*/ 90 w 793"/>
                  <a:gd name="T41" fmla="*/ 132 h 540"/>
                  <a:gd name="T42" fmla="*/ 124 w 793"/>
                  <a:gd name="T43" fmla="*/ 200 h 540"/>
                  <a:gd name="T44" fmla="*/ 144 w 793"/>
                  <a:gd name="T45" fmla="*/ 201 h 540"/>
                  <a:gd name="T46" fmla="*/ 196 w 793"/>
                  <a:gd name="T47" fmla="*/ 233 h 540"/>
                  <a:gd name="T48" fmla="*/ 208 w 793"/>
                  <a:gd name="T49" fmla="*/ 216 h 540"/>
                  <a:gd name="T50" fmla="*/ 259 w 793"/>
                  <a:gd name="T51" fmla="*/ 306 h 540"/>
                  <a:gd name="T52" fmla="*/ 289 w 793"/>
                  <a:gd name="T53" fmla="*/ 364 h 540"/>
                  <a:gd name="T54" fmla="*/ 334 w 793"/>
                  <a:gd name="T55" fmla="*/ 288 h 540"/>
                  <a:gd name="T56" fmla="*/ 369 w 793"/>
                  <a:gd name="T57" fmla="*/ 297 h 540"/>
                  <a:gd name="T58" fmla="*/ 421 w 793"/>
                  <a:gd name="T59" fmla="*/ 281 h 540"/>
                  <a:gd name="T60" fmla="*/ 408 w 793"/>
                  <a:gd name="T61" fmla="*/ 246 h 540"/>
                  <a:gd name="T62" fmla="*/ 459 w 793"/>
                  <a:gd name="T63" fmla="*/ 208 h 540"/>
                  <a:gd name="T64" fmla="*/ 480 w 793"/>
                  <a:gd name="T65" fmla="*/ 170 h 540"/>
                  <a:gd name="T66" fmla="*/ 495 w 793"/>
                  <a:gd name="T67" fmla="*/ 149 h 540"/>
                  <a:gd name="T68" fmla="*/ 515 w 793"/>
                  <a:gd name="T69" fmla="*/ 166 h 540"/>
                  <a:gd name="T70" fmla="*/ 547 w 793"/>
                  <a:gd name="T71" fmla="*/ 108 h 54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793"/>
                  <a:gd name="T109" fmla="*/ 0 h 540"/>
                  <a:gd name="T110" fmla="*/ 793 w 793"/>
                  <a:gd name="T111" fmla="*/ 540 h 54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793" h="540">
                    <a:moveTo>
                      <a:pt x="784" y="151"/>
                    </a:moveTo>
                    <a:lnTo>
                      <a:pt x="768" y="148"/>
                    </a:lnTo>
                    <a:lnTo>
                      <a:pt x="742" y="148"/>
                    </a:lnTo>
                    <a:lnTo>
                      <a:pt x="705" y="136"/>
                    </a:lnTo>
                    <a:lnTo>
                      <a:pt x="694" y="115"/>
                    </a:lnTo>
                    <a:lnTo>
                      <a:pt x="681" y="133"/>
                    </a:lnTo>
                    <a:lnTo>
                      <a:pt x="664" y="120"/>
                    </a:lnTo>
                    <a:lnTo>
                      <a:pt x="625" y="163"/>
                    </a:lnTo>
                    <a:lnTo>
                      <a:pt x="618" y="176"/>
                    </a:lnTo>
                    <a:lnTo>
                      <a:pt x="600" y="178"/>
                    </a:lnTo>
                    <a:lnTo>
                      <a:pt x="576" y="151"/>
                    </a:lnTo>
                    <a:lnTo>
                      <a:pt x="554" y="144"/>
                    </a:lnTo>
                    <a:lnTo>
                      <a:pt x="529" y="94"/>
                    </a:lnTo>
                    <a:lnTo>
                      <a:pt x="511" y="108"/>
                    </a:lnTo>
                    <a:lnTo>
                      <a:pt x="517" y="148"/>
                    </a:lnTo>
                    <a:lnTo>
                      <a:pt x="504" y="156"/>
                    </a:lnTo>
                    <a:lnTo>
                      <a:pt x="472" y="122"/>
                    </a:lnTo>
                    <a:lnTo>
                      <a:pt x="460" y="108"/>
                    </a:lnTo>
                    <a:lnTo>
                      <a:pt x="435" y="108"/>
                    </a:lnTo>
                    <a:lnTo>
                      <a:pt x="423" y="70"/>
                    </a:lnTo>
                    <a:lnTo>
                      <a:pt x="388" y="51"/>
                    </a:lnTo>
                    <a:lnTo>
                      <a:pt x="342" y="70"/>
                    </a:lnTo>
                    <a:lnTo>
                      <a:pt x="325" y="66"/>
                    </a:lnTo>
                    <a:lnTo>
                      <a:pt x="301" y="39"/>
                    </a:lnTo>
                    <a:lnTo>
                      <a:pt x="262" y="61"/>
                    </a:lnTo>
                    <a:lnTo>
                      <a:pt x="241" y="61"/>
                    </a:lnTo>
                    <a:lnTo>
                      <a:pt x="216" y="70"/>
                    </a:lnTo>
                    <a:lnTo>
                      <a:pt x="180" y="45"/>
                    </a:lnTo>
                    <a:lnTo>
                      <a:pt x="154" y="0"/>
                    </a:lnTo>
                    <a:lnTo>
                      <a:pt x="98" y="9"/>
                    </a:lnTo>
                    <a:lnTo>
                      <a:pt x="75" y="37"/>
                    </a:lnTo>
                    <a:lnTo>
                      <a:pt x="73" y="66"/>
                    </a:lnTo>
                    <a:lnTo>
                      <a:pt x="7" y="48"/>
                    </a:lnTo>
                    <a:lnTo>
                      <a:pt x="0" y="70"/>
                    </a:lnTo>
                    <a:lnTo>
                      <a:pt x="4" y="82"/>
                    </a:lnTo>
                    <a:lnTo>
                      <a:pt x="39" y="108"/>
                    </a:lnTo>
                    <a:lnTo>
                      <a:pt x="39" y="144"/>
                    </a:lnTo>
                    <a:lnTo>
                      <a:pt x="44" y="176"/>
                    </a:lnTo>
                    <a:lnTo>
                      <a:pt x="64" y="206"/>
                    </a:lnTo>
                    <a:lnTo>
                      <a:pt x="66" y="231"/>
                    </a:lnTo>
                    <a:lnTo>
                      <a:pt x="80" y="241"/>
                    </a:lnTo>
                    <a:lnTo>
                      <a:pt x="130" y="195"/>
                    </a:lnTo>
                    <a:lnTo>
                      <a:pt x="180" y="259"/>
                    </a:lnTo>
                    <a:lnTo>
                      <a:pt x="180" y="296"/>
                    </a:lnTo>
                    <a:lnTo>
                      <a:pt x="208" y="312"/>
                    </a:lnTo>
                    <a:lnTo>
                      <a:pt x="208" y="298"/>
                    </a:lnTo>
                    <a:lnTo>
                      <a:pt x="253" y="312"/>
                    </a:lnTo>
                    <a:lnTo>
                      <a:pt x="283" y="344"/>
                    </a:lnTo>
                    <a:lnTo>
                      <a:pt x="295" y="330"/>
                    </a:lnTo>
                    <a:lnTo>
                      <a:pt x="301" y="320"/>
                    </a:lnTo>
                    <a:lnTo>
                      <a:pt x="368" y="415"/>
                    </a:lnTo>
                    <a:lnTo>
                      <a:pt x="375" y="452"/>
                    </a:lnTo>
                    <a:lnTo>
                      <a:pt x="414" y="495"/>
                    </a:lnTo>
                    <a:lnTo>
                      <a:pt x="418" y="539"/>
                    </a:lnTo>
                    <a:lnTo>
                      <a:pt x="452" y="517"/>
                    </a:lnTo>
                    <a:lnTo>
                      <a:pt x="483" y="426"/>
                    </a:lnTo>
                    <a:lnTo>
                      <a:pt x="499" y="420"/>
                    </a:lnTo>
                    <a:lnTo>
                      <a:pt x="534" y="440"/>
                    </a:lnTo>
                    <a:lnTo>
                      <a:pt x="591" y="433"/>
                    </a:lnTo>
                    <a:lnTo>
                      <a:pt x="609" y="415"/>
                    </a:lnTo>
                    <a:lnTo>
                      <a:pt x="583" y="375"/>
                    </a:lnTo>
                    <a:lnTo>
                      <a:pt x="591" y="364"/>
                    </a:lnTo>
                    <a:lnTo>
                      <a:pt x="642" y="346"/>
                    </a:lnTo>
                    <a:lnTo>
                      <a:pt x="664" y="307"/>
                    </a:lnTo>
                    <a:lnTo>
                      <a:pt x="691" y="294"/>
                    </a:lnTo>
                    <a:lnTo>
                      <a:pt x="694" y="252"/>
                    </a:lnTo>
                    <a:lnTo>
                      <a:pt x="700" y="225"/>
                    </a:lnTo>
                    <a:lnTo>
                      <a:pt x="716" y="220"/>
                    </a:lnTo>
                    <a:lnTo>
                      <a:pt x="729" y="235"/>
                    </a:lnTo>
                    <a:lnTo>
                      <a:pt x="745" y="246"/>
                    </a:lnTo>
                    <a:lnTo>
                      <a:pt x="782" y="199"/>
                    </a:lnTo>
                    <a:lnTo>
                      <a:pt x="792" y="160"/>
                    </a:lnTo>
                    <a:lnTo>
                      <a:pt x="784" y="151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2480" y="2805"/>
                <a:ext cx="597" cy="606"/>
              </a:xfrm>
              <a:custGeom>
                <a:avLst/>
                <a:gdLst>
                  <a:gd name="T0" fmla="*/ 521 w 867"/>
                  <a:gd name="T1" fmla="*/ 94 h 900"/>
                  <a:gd name="T2" fmla="*/ 479 w 867"/>
                  <a:gd name="T3" fmla="*/ 105 h 900"/>
                  <a:gd name="T4" fmla="*/ 462 w 867"/>
                  <a:gd name="T5" fmla="*/ 74 h 900"/>
                  <a:gd name="T6" fmla="*/ 453 w 867"/>
                  <a:gd name="T7" fmla="*/ 53 h 900"/>
                  <a:gd name="T8" fmla="*/ 424 w 867"/>
                  <a:gd name="T9" fmla="*/ 54 h 900"/>
                  <a:gd name="T10" fmla="*/ 407 w 867"/>
                  <a:gd name="T11" fmla="*/ 79 h 900"/>
                  <a:gd name="T12" fmla="*/ 407 w 867"/>
                  <a:gd name="T13" fmla="*/ 106 h 900"/>
                  <a:gd name="T14" fmla="*/ 372 w 867"/>
                  <a:gd name="T15" fmla="*/ 211 h 900"/>
                  <a:gd name="T16" fmla="*/ 342 w 867"/>
                  <a:gd name="T17" fmla="*/ 217 h 900"/>
                  <a:gd name="T18" fmla="*/ 286 w 867"/>
                  <a:gd name="T19" fmla="*/ 232 h 900"/>
                  <a:gd name="T20" fmla="*/ 204 w 867"/>
                  <a:gd name="T21" fmla="*/ 105 h 900"/>
                  <a:gd name="T22" fmla="*/ 176 w 867"/>
                  <a:gd name="T23" fmla="*/ 83 h 900"/>
                  <a:gd name="T24" fmla="*/ 169 w 867"/>
                  <a:gd name="T25" fmla="*/ 54 h 900"/>
                  <a:gd name="T26" fmla="*/ 129 w 867"/>
                  <a:gd name="T27" fmla="*/ 74 h 900"/>
                  <a:gd name="T28" fmla="*/ 112 w 867"/>
                  <a:gd name="T29" fmla="*/ 0 h 900"/>
                  <a:gd name="T30" fmla="*/ 83 w 867"/>
                  <a:gd name="T31" fmla="*/ 30 h 900"/>
                  <a:gd name="T32" fmla="*/ 80 w 867"/>
                  <a:gd name="T33" fmla="*/ 75 h 900"/>
                  <a:gd name="T34" fmla="*/ 61 w 867"/>
                  <a:gd name="T35" fmla="*/ 67 h 900"/>
                  <a:gd name="T36" fmla="*/ 61 w 867"/>
                  <a:gd name="T37" fmla="*/ 123 h 900"/>
                  <a:gd name="T38" fmla="*/ 83 w 867"/>
                  <a:gd name="T39" fmla="*/ 129 h 900"/>
                  <a:gd name="T40" fmla="*/ 81 w 867"/>
                  <a:gd name="T41" fmla="*/ 247 h 900"/>
                  <a:gd name="T42" fmla="*/ 14 w 867"/>
                  <a:gd name="T43" fmla="*/ 325 h 900"/>
                  <a:gd name="T44" fmla="*/ 0 w 867"/>
                  <a:gd name="T45" fmla="*/ 346 h 900"/>
                  <a:gd name="T46" fmla="*/ 1 w 867"/>
                  <a:gd name="T47" fmla="*/ 393 h 900"/>
                  <a:gd name="T48" fmla="*/ 39 w 867"/>
                  <a:gd name="T49" fmla="*/ 385 h 900"/>
                  <a:gd name="T50" fmla="*/ 80 w 867"/>
                  <a:gd name="T51" fmla="*/ 402 h 900"/>
                  <a:gd name="T52" fmla="*/ 92 w 867"/>
                  <a:gd name="T53" fmla="*/ 444 h 900"/>
                  <a:gd name="T54" fmla="*/ 123 w 867"/>
                  <a:gd name="T55" fmla="*/ 452 h 900"/>
                  <a:gd name="T56" fmla="*/ 122 w 867"/>
                  <a:gd name="T57" fmla="*/ 477 h 900"/>
                  <a:gd name="T58" fmla="*/ 110 w 867"/>
                  <a:gd name="T59" fmla="*/ 522 h 900"/>
                  <a:gd name="T60" fmla="*/ 134 w 867"/>
                  <a:gd name="T61" fmla="*/ 532 h 900"/>
                  <a:gd name="T62" fmla="*/ 158 w 867"/>
                  <a:gd name="T63" fmla="*/ 552 h 900"/>
                  <a:gd name="T64" fmla="*/ 205 w 867"/>
                  <a:gd name="T65" fmla="*/ 580 h 900"/>
                  <a:gd name="T66" fmla="*/ 249 w 867"/>
                  <a:gd name="T67" fmla="*/ 566 h 900"/>
                  <a:gd name="T68" fmla="*/ 253 w 867"/>
                  <a:gd name="T69" fmla="*/ 594 h 900"/>
                  <a:gd name="T70" fmla="*/ 282 w 867"/>
                  <a:gd name="T71" fmla="*/ 600 h 900"/>
                  <a:gd name="T72" fmla="*/ 295 w 867"/>
                  <a:gd name="T73" fmla="*/ 597 h 900"/>
                  <a:gd name="T74" fmla="*/ 282 w 867"/>
                  <a:gd name="T75" fmla="*/ 522 h 900"/>
                  <a:gd name="T76" fmla="*/ 320 w 867"/>
                  <a:gd name="T77" fmla="*/ 509 h 900"/>
                  <a:gd name="T78" fmla="*/ 342 w 867"/>
                  <a:gd name="T79" fmla="*/ 490 h 900"/>
                  <a:gd name="T80" fmla="*/ 398 w 867"/>
                  <a:gd name="T81" fmla="*/ 489 h 900"/>
                  <a:gd name="T82" fmla="*/ 424 w 867"/>
                  <a:gd name="T83" fmla="*/ 485 h 900"/>
                  <a:gd name="T84" fmla="*/ 446 w 867"/>
                  <a:gd name="T85" fmla="*/ 502 h 900"/>
                  <a:gd name="T86" fmla="*/ 465 w 867"/>
                  <a:gd name="T87" fmla="*/ 481 h 900"/>
                  <a:gd name="T88" fmla="*/ 491 w 867"/>
                  <a:gd name="T89" fmla="*/ 482 h 900"/>
                  <a:gd name="T90" fmla="*/ 525 w 867"/>
                  <a:gd name="T91" fmla="*/ 444 h 900"/>
                  <a:gd name="T92" fmla="*/ 557 w 867"/>
                  <a:gd name="T93" fmla="*/ 452 h 900"/>
                  <a:gd name="T94" fmla="*/ 583 w 867"/>
                  <a:gd name="T95" fmla="*/ 428 h 900"/>
                  <a:gd name="T96" fmla="*/ 596 w 867"/>
                  <a:gd name="T97" fmla="*/ 401 h 900"/>
                  <a:gd name="T98" fmla="*/ 531 w 867"/>
                  <a:gd name="T99" fmla="*/ 378 h 900"/>
                  <a:gd name="T100" fmla="*/ 505 w 867"/>
                  <a:gd name="T101" fmla="*/ 362 h 900"/>
                  <a:gd name="T102" fmla="*/ 478 w 867"/>
                  <a:gd name="T103" fmla="*/ 345 h 900"/>
                  <a:gd name="T104" fmla="*/ 486 w 867"/>
                  <a:gd name="T105" fmla="*/ 295 h 900"/>
                  <a:gd name="T106" fmla="*/ 479 w 867"/>
                  <a:gd name="T107" fmla="*/ 203 h 900"/>
                  <a:gd name="T108" fmla="*/ 432 w 867"/>
                  <a:gd name="T109" fmla="*/ 206 h 900"/>
                  <a:gd name="T110" fmla="*/ 424 w 867"/>
                  <a:gd name="T111" fmla="*/ 174 h 900"/>
                  <a:gd name="T112" fmla="*/ 434 w 867"/>
                  <a:gd name="T113" fmla="*/ 141 h 900"/>
                  <a:gd name="T114" fmla="*/ 462 w 867"/>
                  <a:gd name="T115" fmla="*/ 139 h 900"/>
                  <a:gd name="T116" fmla="*/ 518 w 867"/>
                  <a:gd name="T117" fmla="*/ 139 h 90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867"/>
                  <a:gd name="T178" fmla="*/ 0 h 900"/>
                  <a:gd name="T179" fmla="*/ 867 w 867"/>
                  <a:gd name="T180" fmla="*/ 900 h 900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867" h="900">
                    <a:moveTo>
                      <a:pt x="762" y="165"/>
                    </a:moveTo>
                    <a:lnTo>
                      <a:pt x="756" y="139"/>
                    </a:lnTo>
                    <a:lnTo>
                      <a:pt x="734" y="133"/>
                    </a:lnTo>
                    <a:lnTo>
                      <a:pt x="695" y="156"/>
                    </a:lnTo>
                    <a:lnTo>
                      <a:pt x="671" y="142"/>
                    </a:lnTo>
                    <a:lnTo>
                      <a:pt x="671" y="110"/>
                    </a:lnTo>
                    <a:lnTo>
                      <a:pt x="658" y="96"/>
                    </a:lnTo>
                    <a:lnTo>
                      <a:pt x="658" y="78"/>
                    </a:lnTo>
                    <a:lnTo>
                      <a:pt x="623" y="72"/>
                    </a:lnTo>
                    <a:lnTo>
                      <a:pt x="616" y="80"/>
                    </a:lnTo>
                    <a:lnTo>
                      <a:pt x="621" y="105"/>
                    </a:lnTo>
                    <a:lnTo>
                      <a:pt x="591" y="117"/>
                    </a:lnTo>
                    <a:lnTo>
                      <a:pt x="585" y="134"/>
                    </a:lnTo>
                    <a:lnTo>
                      <a:pt x="591" y="157"/>
                    </a:lnTo>
                    <a:lnTo>
                      <a:pt x="528" y="229"/>
                    </a:lnTo>
                    <a:lnTo>
                      <a:pt x="540" y="313"/>
                    </a:lnTo>
                    <a:lnTo>
                      <a:pt x="510" y="337"/>
                    </a:lnTo>
                    <a:lnTo>
                      <a:pt x="497" y="322"/>
                    </a:lnTo>
                    <a:lnTo>
                      <a:pt x="437" y="357"/>
                    </a:lnTo>
                    <a:lnTo>
                      <a:pt x="416" y="345"/>
                    </a:lnTo>
                    <a:lnTo>
                      <a:pt x="329" y="180"/>
                    </a:lnTo>
                    <a:lnTo>
                      <a:pt x="296" y="156"/>
                    </a:lnTo>
                    <a:lnTo>
                      <a:pt x="268" y="147"/>
                    </a:lnTo>
                    <a:lnTo>
                      <a:pt x="255" y="124"/>
                    </a:lnTo>
                    <a:lnTo>
                      <a:pt x="271" y="100"/>
                    </a:lnTo>
                    <a:lnTo>
                      <a:pt x="245" y="80"/>
                    </a:lnTo>
                    <a:lnTo>
                      <a:pt x="217" y="105"/>
                    </a:lnTo>
                    <a:lnTo>
                      <a:pt x="188" y="110"/>
                    </a:lnTo>
                    <a:lnTo>
                      <a:pt x="167" y="22"/>
                    </a:lnTo>
                    <a:lnTo>
                      <a:pt x="163" y="0"/>
                    </a:lnTo>
                    <a:lnTo>
                      <a:pt x="133" y="37"/>
                    </a:lnTo>
                    <a:lnTo>
                      <a:pt x="121" y="44"/>
                    </a:lnTo>
                    <a:lnTo>
                      <a:pt x="122" y="100"/>
                    </a:lnTo>
                    <a:lnTo>
                      <a:pt x="116" y="112"/>
                    </a:lnTo>
                    <a:lnTo>
                      <a:pt x="100" y="112"/>
                    </a:lnTo>
                    <a:lnTo>
                      <a:pt x="88" y="100"/>
                    </a:lnTo>
                    <a:lnTo>
                      <a:pt x="73" y="117"/>
                    </a:lnTo>
                    <a:lnTo>
                      <a:pt x="88" y="182"/>
                    </a:lnTo>
                    <a:lnTo>
                      <a:pt x="105" y="182"/>
                    </a:lnTo>
                    <a:lnTo>
                      <a:pt x="121" y="192"/>
                    </a:lnTo>
                    <a:lnTo>
                      <a:pt x="125" y="231"/>
                    </a:lnTo>
                    <a:lnTo>
                      <a:pt x="117" y="367"/>
                    </a:lnTo>
                    <a:lnTo>
                      <a:pt x="25" y="451"/>
                    </a:lnTo>
                    <a:lnTo>
                      <a:pt x="20" y="482"/>
                    </a:lnTo>
                    <a:lnTo>
                      <a:pt x="2" y="496"/>
                    </a:lnTo>
                    <a:lnTo>
                      <a:pt x="0" y="514"/>
                    </a:lnTo>
                    <a:lnTo>
                      <a:pt x="15" y="553"/>
                    </a:lnTo>
                    <a:lnTo>
                      <a:pt x="2" y="583"/>
                    </a:lnTo>
                    <a:lnTo>
                      <a:pt x="10" y="585"/>
                    </a:lnTo>
                    <a:lnTo>
                      <a:pt x="57" y="572"/>
                    </a:lnTo>
                    <a:lnTo>
                      <a:pt x="122" y="571"/>
                    </a:lnTo>
                    <a:lnTo>
                      <a:pt x="116" y="597"/>
                    </a:lnTo>
                    <a:lnTo>
                      <a:pt x="127" y="622"/>
                    </a:lnTo>
                    <a:lnTo>
                      <a:pt x="133" y="660"/>
                    </a:lnTo>
                    <a:lnTo>
                      <a:pt x="140" y="672"/>
                    </a:lnTo>
                    <a:lnTo>
                      <a:pt x="179" y="672"/>
                    </a:lnTo>
                    <a:lnTo>
                      <a:pt x="197" y="684"/>
                    </a:lnTo>
                    <a:lnTo>
                      <a:pt x="177" y="709"/>
                    </a:lnTo>
                    <a:lnTo>
                      <a:pt x="175" y="740"/>
                    </a:lnTo>
                    <a:lnTo>
                      <a:pt x="160" y="775"/>
                    </a:lnTo>
                    <a:lnTo>
                      <a:pt x="170" y="788"/>
                    </a:lnTo>
                    <a:lnTo>
                      <a:pt x="195" y="790"/>
                    </a:lnTo>
                    <a:lnTo>
                      <a:pt x="236" y="806"/>
                    </a:lnTo>
                    <a:lnTo>
                      <a:pt x="230" y="820"/>
                    </a:lnTo>
                    <a:lnTo>
                      <a:pt x="257" y="861"/>
                    </a:lnTo>
                    <a:lnTo>
                      <a:pt x="297" y="861"/>
                    </a:lnTo>
                    <a:lnTo>
                      <a:pt x="347" y="831"/>
                    </a:lnTo>
                    <a:lnTo>
                      <a:pt x="361" y="841"/>
                    </a:lnTo>
                    <a:lnTo>
                      <a:pt x="361" y="856"/>
                    </a:lnTo>
                    <a:lnTo>
                      <a:pt x="368" y="882"/>
                    </a:lnTo>
                    <a:lnTo>
                      <a:pt x="381" y="894"/>
                    </a:lnTo>
                    <a:lnTo>
                      <a:pt x="409" y="891"/>
                    </a:lnTo>
                    <a:lnTo>
                      <a:pt x="418" y="899"/>
                    </a:lnTo>
                    <a:lnTo>
                      <a:pt x="428" y="886"/>
                    </a:lnTo>
                    <a:lnTo>
                      <a:pt x="428" y="848"/>
                    </a:lnTo>
                    <a:lnTo>
                      <a:pt x="410" y="775"/>
                    </a:lnTo>
                    <a:lnTo>
                      <a:pt x="423" y="756"/>
                    </a:lnTo>
                    <a:lnTo>
                      <a:pt x="465" y="756"/>
                    </a:lnTo>
                    <a:lnTo>
                      <a:pt x="474" y="756"/>
                    </a:lnTo>
                    <a:lnTo>
                      <a:pt x="497" y="728"/>
                    </a:lnTo>
                    <a:lnTo>
                      <a:pt x="555" y="745"/>
                    </a:lnTo>
                    <a:lnTo>
                      <a:pt x="578" y="726"/>
                    </a:lnTo>
                    <a:lnTo>
                      <a:pt x="591" y="738"/>
                    </a:lnTo>
                    <a:lnTo>
                      <a:pt x="616" y="721"/>
                    </a:lnTo>
                    <a:lnTo>
                      <a:pt x="640" y="745"/>
                    </a:lnTo>
                    <a:lnTo>
                      <a:pt x="647" y="745"/>
                    </a:lnTo>
                    <a:lnTo>
                      <a:pt x="656" y="733"/>
                    </a:lnTo>
                    <a:lnTo>
                      <a:pt x="676" y="714"/>
                    </a:lnTo>
                    <a:lnTo>
                      <a:pt x="683" y="721"/>
                    </a:lnTo>
                    <a:lnTo>
                      <a:pt x="713" y="716"/>
                    </a:lnTo>
                    <a:lnTo>
                      <a:pt x="738" y="693"/>
                    </a:lnTo>
                    <a:lnTo>
                      <a:pt x="762" y="660"/>
                    </a:lnTo>
                    <a:lnTo>
                      <a:pt x="792" y="655"/>
                    </a:lnTo>
                    <a:lnTo>
                      <a:pt x="809" y="672"/>
                    </a:lnTo>
                    <a:lnTo>
                      <a:pt x="821" y="637"/>
                    </a:lnTo>
                    <a:lnTo>
                      <a:pt x="846" y="636"/>
                    </a:lnTo>
                    <a:lnTo>
                      <a:pt x="856" y="627"/>
                    </a:lnTo>
                    <a:lnTo>
                      <a:pt x="866" y="595"/>
                    </a:lnTo>
                    <a:lnTo>
                      <a:pt x="854" y="578"/>
                    </a:lnTo>
                    <a:lnTo>
                      <a:pt x="771" y="561"/>
                    </a:lnTo>
                    <a:lnTo>
                      <a:pt x="756" y="538"/>
                    </a:lnTo>
                    <a:lnTo>
                      <a:pt x="734" y="538"/>
                    </a:lnTo>
                    <a:lnTo>
                      <a:pt x="708" y="538"/>
                    </a:lnTo>
                    <a:lnTo>
                      <a:pt x="694" y="512"/>
                    </a:lnTo>
                    <a:lnTo>
                      <a:pt x="694" y="496"/>
                    </a:lnTo>
                    <a:lnTo>
                      <a:pt x="706" y="438"/>
                    </a:lnTo>
                    <a:lnTo>
                      <a:pt x="671" y="405"/>
                    </a:lnTo>
                    <a:lnTo>
                      <a:pt x="695" y="302"/>
                    </a:lnTo>
                    <a:lnTo>
                      <a:pt x="681" y="288"/>
                    </a:lnTo>
                    <a:lnTo>
                      <a:pt x="628" y="306"/>
                    </a:lnTo>
                    <a:lnTo>
                      <a:pt x="616" y="283"/>
                    </a:lnTo>
                    <a:lnTo>
                      <a:pt x="616" y="258"/>
                    </a:lnTo>
                    <a:lnTo>
                      <a:pt x="603" y="246"/>
                    </a:lnTo>
                    <a:lnTo>
                      <a:pt x="630" y="210"/>
                    </a:lnTo>
                    <a:lnTo>
                      <a:pt x="658" y="219"/>
                    </a:lnTo>
                    <a:lnTo>
                      <a:pt x="671" y="207"/>
                    </a:lnTo>
                    <a:lnTo>
                      <a:pt x="725" y="214"/>
                    </a:lnTo>
                    <a:lnTo>
                      <a:pt x="752" y="207"/>
                    </a:lnTo>
                    <a:lnTo>
                      <a:pt x="762" y="165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3571" y="2679"/>
                <a:ext cx="311" cy="424"/>
              </a:xfrm>
              <a:custGeom>
                <a:avLst/>
                <a:gdLst>
                  <a:gd name="T0" fmla="*/ 6 w 449"/>
                  <a:gd name="T1" fmla="*/ 93 h 630"/>
                  <a:gd name="T2" fmla="*/ 26 w 449"/>
                  <a:gd name="T3" fmla="*/ 131 h 630"/>
                  <a:gd name="T4" fmla="*/ 28 w 449"/>
                  <a:gd name="T5" fmla="*/ 150 h 630"/>
                  <a:gd name="T6" fmla="*/ 19 w 449"/>
                  <a:gd name="T7" fmla="*/ 170 h 630"/>
                  <a:gd name="T8" fmla="*/ 3 w 449"/>
                  <a:gd name="T9" fmla="*/ 182 h 630"/>
                  <a:gd name="T10" fmla="*/ 0 w 449"/>
                  <a:gd name="T11" fmla="*/ 217 h 630"/>
                  <a:gd name="T12" fmla="*/ 5 w 449"/>
                  <a:gd name="T13" fmla="*/ 223 h 630"/>
                  <a:gd name="T14" fmla="*/ 13 w 449"/>
                  <a:gd name="T15" fmla="*/ 219 h 630"/>
                  <a:gd name="T16" fmla="*/ 19 w 449"/>
                  <a:gd name="T17" fmla="*/ 223 h 630"/>
                  <a:gd name="T18" fmla="*/ 19 w 449"/>
                  <a:gd name="T19" fmla="*/ 246 h 630"/>
                  <a:gd name="T20" fmla="*/ 28 w 449"/>
                  <a:gd name="T21" fmla="*/ 273 h 630"/>
                  <a:gd name="T22" fmla="*/ 40 w 449"/>
                  <a:gd name="T23" fmla="*/ 277 h 630"/>
                  <a:gd name="T24" fmla="*/ 42 w 449"/>
                  <a:gd name="T25" fmla="*/ 317 h 630"/>
                  <a:gd name="T26" fmla="*/ 35 w 449"/>
                  <a:gd name="T27" fmla="*/ 343 h 630"/>
                  <a:gd name="T28" fmla="*/ 42 w 449"/>
                  <a:gd name="T29" fmla="*/ 355 h 630"/>
                  <a:gd name="T30" fmla="*/ 56 w 449"/>
                  <a:gd name="T31" fmla="*/ 368 h 630"/>
                  <a:gd name="T32" fmla="*/ 87 w 449"/>
                  <a:gd name="T33" fmla="*/ 360 h 630"/>
                  <a:gd name="T34" fmla="*/ 94 w 449"/>
                  <a:gd name="T35" fmla="*/ 372 h 630"/>
                  <a:gd name="T36" fmla="*/ 83 w 449"/>
                  <a:gd name="T37" fmla="*/ 385 h 630"/>
                  <a:gd name="T38" fmla="*/ 67 w 449"/>
                  <a:gd name="T39" fmla="*/ 409 h 630"/>
                  <a:gd name="T40" fmla="*/ 67 w 449"/>
                  <a:gd name="T41" fmla="*/ 416 h 630"/>
                  <a:gd name="T42" fmla="*/ 78 w 449"/>
                  <a:gd name="T43" fmla="*/ 423 h 630"/>
                  <a:gd name="T44" fmla="*/ 145 w 449"/>
                  <a:gd name="T45" fmla="*/ 396 h 630"/>
                  <a:gd name="T46" fmla="*/ 169 w 449"/>
                  <a:gd name="T47" fmla="*/ 409 h 630"/>
                  <a:gd name="T48" fmla="*/ 175 w 449"/>
                  <a:gd name="T49" fmla="*/ 402 h 630"/>
                  <a:gd name="T50" fmla="*/ 169 w 449"/>
                  <a:gd name="T51" fmla="*/ 388 h 630"/>
                  <a:gd name="T52" fmla="*/ 170 w 449"/>
                  <a:gd name="T53" fmla="*/ 378 h 630"/>
                  <a:gd name="T54" fmla="*/ 181 w 449"/>
                  <a:gd name="T55" fmla="*/ 318 h 630"/>
                  <a:gd name="T56" fmla="*/ 190 w 449"/>
                  <a:gd name="T57" fmla="*/ 304 h 630"/>
                  <a:gd name="T58" fmla="*/ 195 w 449"/>
                  <a:gd name="T59" fmla="*/ 287 h 630"/>
                  <a:gd name="T60" fmla="*/ 207 w 449"/>
                  <a:gd name="T61" fmla="*/ 262 h 630"/>
                  <a:gd name="T62" fmla="*/ 200 w 449"/>
                  <a:gd name="T63" fmla="*/ 252 h 630"/>
                  <a:gd name="T64" fmla="*/ 202 w 449"/>
                  <a:gd name="T65" fmla="*/ 232 h 630"/>
                  <a:gd name="T66" fmla="*/ 231 w 449"/>
                  <a:gd name="T67" fmla="*/ 199 h 630"/>
                  <a:gd name="T68" fmla="*/ 231 w 449"/>
                  <a:gd name="T69" fmla="*/ 178 h 630"/>
                  <a:gd name="T70" fmla="*/ 248 w 449"/>
                  <a:gd name="T71" fmla="*/ 147 h 630"/>
                  <a:gd name="T72" fmla="*/ 267 w 449"/>
                  <a:gd name="T73" fmla="*/ 152 h 630"/>
                  <a:gd name="T74" fmla="*/ 303 w 449"/>
                  <a:gd name="T75" fmla="*/ 125 h 630"/>
                  <a:gd name="T76" fmla="*/ 310 w 449"/>
                  <a:gd name="T77" fmla="*/ 112 h 630"/>
                  <a:gd name="T78" fmla="*/ 287 w 449"/>
                  <a:gd name="T79" fmla="*/ 69 h 630"/>
                  <a:gd name="T80" fmla="*/ 272 w 449"/>
                  <a:gd name="T81" fmla="*/ 47 h 630"/>
                  <a:gd name="T82" fmla="*/ 283 w 449"/>
                  <a:gd name="T83" fmla="*/ 38 h 630"/>
                  <a:gd name="T84" fmla="*/ 269 w 449"/>
                  <a:gd name="T85" fmla="*/ 25 h 630"/>
                  <a:gd name="T86" fmla="*/ 233 w 449"/>
                  <a:gd name="T87" fmla="*/ 25 h 630"/>
                  <a:gd name="T88" fmla="*/ 218 w 449"/>
                  <a:gd name="T89" fmla="*/ 8 h 630"/>
                  <a:gd name="T90" fmla="*/ 189 w 449"/>
                  <a:gd name="T91" fmla="*/ 36 h 630"/>
                  <a:gd name="T92" fmla="*/ 179 w 449"/>
                  <a:gd name="T93" fmla="*/ 31 h 630"/>
                  <a:gd name="T94" fmla="*/ 190 w 449"/>
                  <a:gd name="T95" fmla="*/ 9 h 630"/>
                  <a:gd name="T96" fmla="*/ 189 w 449"/>
                  <a:gd name="T97" fmla="*/ 3 h 630"/>
                  <a:gd name="T98" fmla="*/ 179 w 449"/>
                  <a:gd name="T99" fmla="*/ 0 h 630"/>
                  <a:gd name="T100" fmla="*/ 145 w 449"/>
                  <a:gd name="T101" fmla="*/ 18 h 630"/>
                  <a:gd name="T102" fmla="*/ 118 w 449"/>
                  <a:gd name="T103" fmla="*/ 26 h 630"/>
                  <a:gd name="T104" fmla="*/ 96 w 449"/>
                  <a:gd name="T105" fmla="*/ 25 h 630"/>
                  <a:gd name="T106" fmla="*/ 48 w 449"/>
                  <a:gd name="T107" fmla="*/ 67 h 630"/>
                  <a:gd name="T108" fmla="*/ 24 w 449"/>
                  <a:gd name="T109" fmla="*/ 75 h 630"/>
                  <a:gd name="T110" fmla="*/ 6 w 449"/>
                  <a:gd name="T111" fmla="*/ 93 h 63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49"/>
                  <a:gd name="T169" fmla="*/ 0 h 630"/>
                  <a:gd name="T170" fmla="*/ 449 w 449"/>
                  <a:gd name="T171" fmla="*/ 630 h 63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49" h="630">
                    <a:moveTo>
                      <a:pt x="9" y="138"/>
                    </a:moveTo>
                    <a:lnTo>
                      <a:pt x="38" y="194"/>
                    </a:lnTo>
                    <a:lnTo>
                      <a:pt x="40" y="223"/>
                    </a:lnTo>
                    <a:lnTo>
                      <a:pt x="27" y="253"/>
                    </a:lnTo>
                    <a:lnTo>
                      <a:pt x="4" y="270"/>
                    </a:lnTo>
                    <a:lnTo>
                      <a:pt x="0" y="322"/>
                    </a:lnTo>
                    <a:lnTo>
                      <a:pt x="7" y="331"/>
                    </a:lnTo>
                    <a:lnTo>
                      <a:pt x="19" y="326"/>
                    </a:lnTo>
                    <a:lnTo>
                      <a:pt x="27" y="331"/>
                    </a:lnTo>
                    <a:lnTo>
                      <a:pt x="27" y="366"/>
                    </a:lnTo>
                    <a:lnTo>
                      <a:pt x="40" y="405"/>
                    </a:lnTo>
                    <a:lnTo>
                      <a:pt x="58" y="412"/>
                    </a:lnTo>
                    <a:lnTo>
                      <a:pt x="61" y="471"/>
                    </a:lnTo>
                    <a:lnTo>
                      <a:pt x="50" y="510"/>
                    </a:lnTo>
                    <a:lnTo>
                      <a:pt x="61" y="528"/>
                    </a:lnTo>
                    <a:lnTo>
                      <a:pt x="81" y="547"/>
                    </a:lnTo>
                    <a:lnTo>
                      <a:pt x="126" y="535"/>
                    </a:lnTo>
                    <a:lnTo>
                      <a:pt x="136" y="553"/>
                    </a:lnTo>
                    <a:lnTo>
                      <a:pt x="120" y="572"/>
                    </a:lnTo>
                    <a:lnTo>
                      <a:pt x="97" y="608"/>
                    </a:lnTo>
                    <a:lnTo>
                      <a:pt x="97" y="618"/>
                    </a:lnTo>
                    <a:lnTo>
                      <a:pt x="112" y="629"/>
                    </a:lnTo>
                    <a:lnTo>
                      <a:pt x="209" y="588"/>
                    </a:lnTo>
                    <a:lnTo>
                      <a:pt x="244" y="608"/>
                    </a:lnTo>
                    <a:lnTo>
                      <a:pt x="253" y="598"/>
                    </a:lnTo>
                    <a:lnTo>
                      <a:pt x="244" y="576"/>
                    </a:lnTo>
                    <a:lnTo>
                      <a:pt x="246" y="562"/>
                    </a:lnTo>
                    <a:lnTo>
                      <a:pt x="261" y="472"/>
                    </a:lnTo>
                    <a:lnTo>
                      <a:pt x="275" y="452"/>
                    </a:lnTo>
                    <a:lnTo>
                      <a:pt x="282" y="427"/>
                    </a:lnTo>
                    <a:lnTo>
                      <a:pt x="299" y="390"/>
                    </a:lnTo>
                    <a:lnTo>
                      <a:pt x="289" y="375"/>
                    </a:lnTo>
                    <a:lnTo>
                      <a:pt x="292" y="344"/>
                    </a:lnTo>
                    <a:lnTo>
                      <a:pt x="334" y="296"/>
                    </a:lnTo>
                    <a:lnTo>
                      <a:pt x="333" y="264"/>
                    </a:lnTo>
                    <a:lnTo>
                      <a:pt x="358" y="218"/>
                    </a:lnTo>
                    <a:lnTo>
                      <a:pt x="385" y="226"/>
                    </a:lnTo>
                    <a:lnTo>
                      <a:pt x="438" y="186"/>
                    </a:lnTo>
                    <a:lnTo>
                      <a:pt x="448" y="166"/>
                    </a:lnTo>
                    <a:lnTo>
                      <a:pt x="414" y="103"/>
                    </a:lnTo>
                    <a:lnTo>
                      <a:pt x="392" y="70"/>
                    </a:lnTo>
                    <a:lnTo>
                      <a:pt x="408" y="56"/>
                    </a:lnTo>
                    <a:lnTo>
                      <a:pt x="388" y="37"/>
                    </a:lnTo>
                    <a:lnTo>
                      <a:pt x="336" y="37"/>
                    </a:lnTo>
                    <a:lnTo>
                      <a:pt x="315" y="12"/>
                    </a:lnTo>
                    <a:lnTo>
                      <a:pt x="273" y="54"/>
                    </a:lnTo>
                    <a:lnTo>
                      <a:pt x="258" y="46"/>
                    </a:lnTo>
                    <a:lnTo>
                      <a:pt x="275" y="14"/>
                    </a:lnTo>
                    <a:lnTo>
                      <a:pt x="273" y="4"/>
                    </a:lnTo>
                    <a:lnTo>
                      <a:pt x="258" y="0"/>
                    </a:lnTo>
                    <a:lnTo>
                      <a:pt x="209" y="27"/>
                    </a:lnTo>
                    <a:lnTo>
                      <a:pt x="171" y="39"/>
                    </a:lnTo>
                    <a:lnTo>
                      <a:pt x="138" y="37"/>
                    </a:lnTo>
                    <a:lnTo>
                      <a:pt x="70" y="100"/>
                    </a:lnTo>
                    <a:lnTo>
                      <a:pt x="34" y="112"/>
                    </a:lnTo>
                    <a:lnTo>
                      <a:pt x="9" y="138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2896" y="2803"/>
                <a:ext cx="414" cy="341"/>
              </a:xfrm>
              <a:custGeom>
                <a:avLst/>
                <a:gdLst>
                  <a:gd name="T0" fmla="*/ 112 w 600"/>
                  <a:gd name="T1" fmla="*/ 114 h 506"/>
                  <a:gd name="T2" fmla="*/ 105 w 600"/>
                  <a:gd name="T3" fmla="*/ 142 h 506"/>
                  <a:gd name="T4" fmla="*/ 87 w 600"/>
                  <a:gd name="T5" fmla="*/ 146 h 506"/>
                  <a:gd name="T6" fmla="*/ 48 w 600"/>
                  <a:gd name="T7" fmla="*/ 142 h 506"/>
                  <a:gd name="T8" fmla="*/ 39 w 600"/>
                  <a:gd name="T9" fmla="*/ 150 h 506"/>
                  <a:gd name="T10" fmla="*/ 19 w 600"/>
                  <a:gd name="T11" fmla="*/ 143 h 506"/>
                  <a:gd name="T12" fmla="*/ 0 w 600"/>
                  <a:gd name="T13" fmla="*/ 168 h 506"/>
                  <a:gd name="T14" fmla="*/ 9 w 600"/>
                  <a:gd name="T15" fmla="*/ 176 h 506"/>
                  <a:gd name="T16" fmla="*/ 9 w 600"/>
                  <a:gd name="T17" fmla="*/ 193 h 506"/>
                  <a:gd name="T18" fmla="*/ 18 w 600"/>
                  <a:gd name="T19" fmla="*/ 208 h 506"/>
                  <a:gd name="T20" fmla="*/ 55 w 600"/>
                  <a:gd name="T21" fmla="*/ 196 h 506"/>
                  <a:gd name="T22" fmla="*/ 66 w 600"/>
                  <a:gd name="T23" fmla="*/ 205 h 506"/>
                  <a:gd name="T24" fmla="*/ 48 w 600"/>
                  <a:gd name="T25" fmla="*/ 274 h 506"/>
                  <a:gd name="T26" fmla="*/ 73 w 600"/>
                  <a:gd name="T27" fmla="*/ 296 h 506"/>
                  <a:gd name="T28" fmla="*/ 65 w 600"/>
                  <a:gd name="T29" fmla="*/ 334 h 506"/>
                  <a:gd name="T30" fmla="*/ 90 w 600"/>
                  <a:gd name="T31" fmla="*/ 337 h 506"/>
                  <a:gd name="T32" fmla="*/ 112 w 600"/>
                  <a:gd name="T33" fmla="*/ 315 h 506"/>
                  <a:gd name="T34" fmla="*/ 122 w 600"/>
                  <a:gd name="T35" fmla="*/ 321 h 506"/>
                  <a:gd name="T36" fmla="*/ 170 w 600"/>
                  <a:gd name="T37" fmla="*/ 340 h 506"/>
                  <a:gd name="T38" fmla="*/ 177 w 600"/>
                  <a:gd name="T39" fmla="*/ 334 h 506"/>
                  <a:gd name="T40" fmla="*/ 179 w 600"/>
                  <a:gd name="T41" fmla="*/ 321 h 506"/>
                  <a:gd name="T42" fmla="*/ 189 w 600"/>
                  <a:gd name="T43" fmla="*/ 312 h 506"/>
                  <a:gd name="T44" fmla="*/ 257 w 600"/>
                  <a:gd name="T45" fmla="*/ 271 h 506"/>
                  <a:gd name="T46" fmla="*/ 266 w 600"/>
                  <a:gd name="T47" fmla="*/ 284 h 506"/>
                  <a:gd name="T48" fmla="*/ 309 w 600"/>
                  <a:gd name="T49" fmla="*/ 296 h 506"/>
                  <a:gd name="T50" fmla="*/ 330 w 600"/>
                  <a:gd name="T51" fmla="*/ 268 h 506"/>
                  <a:gd name="T52" fmla="*/ 340 w 600"/>
                  <a:gd name="T53" fmla="*/ 274 h 506"/>
                  <a:gd name="T54" fmla="*/ 357 w 600"/>
                  <a:gd name="T55" fmla="*/ 274 h 506"/>
                  <a:gd name="T56" fmla="*/ 357 w 600"/>
                  <a:gd name="T57" fmla="*/ 266 h 506"/>
                  <a:gd name="T58" fmla="*/ 378 w 600"/>
                  <a:gd name="T59" fmla="*/ 259 h 506"/>
                  <a:gd name="T60" fmla="*/ 378 w 600"/>
                  <a:gd name="T61" fmla="*/ 254 h 506"/>
                  <a:gd name="T62" fmla="*/ 386 w 600"/>
                  <a:gd name="T63" fmla="*/ 245 h 506"/>
                  <a:gd name="T64" fmla="*/ 391 w 600"/>
                  <a:gd name="T65" fmla="*/ 247 h 506"/>
                  <a:gd name="T66" fmla="*/ 413 w 600"/>
                  <a:gd name="T67" fmla="*/ 227 h 506"/>
                  <a:gd name="T68" fmla="*/ 394 w 600"/>
                  <a:gd name="T69" fmla="*/ 197 h 506"/>
                  <a:gd name="T70" fmla="*/ 404 w 600"/>
                  <a:gd name="T71" fmla="*/ 156 h 506"/>
                  <a:gd name="T72" fmla="*/ 393 w 600"/>
                  <a:gd name="T73" fmla="*/ 143 h 506"/>
                  <a:gd name="T74" fmla="*/ 362 w 600"/>
                  <a:gd name="T75" fmla="*/ 151 h 506"/>
                  <a:gd name="T76" fmla="*/ 358 w 600"/>
                  <a:gd name="T77" fmla="*/ 146 h 506"/>
                  <a:gd name="T78" fmla="*/ 393 w 600"/>
                  <a:gd name="T79" fmla="*/ 111 h 506"/>
                  <a:gd name="T80" fmla="*/ 378 w 600"/>
                  <a:gd name="T81" fmla="*/ 53 h 506"/>
                  <a:gd name="T82" fmla="*/ 355 w 600"/>
                  <a:gd name="T83" fmla="*/ 69 h 506"/>
                  <a:gd name="T84" fmla="*/ 333 w 600"/>
                  <a:gd name="T85" fmla="*/ 50 h 506"/>
                  <a:gd name="T86" fmla="*/ 315 w 600"/>
                  <a:gd name="T87" fmla="*/ 26 h 506"/>
                  <a:gd name="T88" fmla="*/ 312 w 600"/>
                  <a:gd name="T89" fmla="*/ 10 h 506"/>
                  <a:gd name="T90" fmla="*/ 301 w 600"/>
                  <a:gd name="T91" fmla="*/ 7 h 506"/>
                  <a:gd name="T92" fmla="*/ 283 w 600"/>
                  <a:gd name="T93" fmla="*/ 11 h 506"/>
                  <a:gd name="T94" fmla="*/ 257 w 600"/>
                  <a:gd name="T95" fmla="*/ 0 h 506"/>
                  <a:gd name="T96" fmla="*/ 244 w 600"/>
                  <a:gd name="T97" fmla="*/ 28 h 506"/>
                  <a:gd name="T98" fmla="*/ 222 w 600"/>
                  <a:gd name="T99" fmla="*/ 30 h 506"/>
                  <a:gd name="T100" fmla="*/ 206 w 600"/>
                  <a:gd name="T101" fmla="*/ 53 h 506"/>
                  <a:gd name="T102" fmla="*/ 195 w 600"/>
                  <a:gd name="T103" fmla="*/ 48 h 506"/>
                  <a:gd name="T104" fmla="*/ 179 w 600"/>
                  <a:gd name="T105" fmla="*/ 53 h 506"/>
                  <a:gd name="T106" fmla="*/ 155 w 600"/>
                  <a:gd name="T107" fmla="*/ 39 h 506"/>
                  <a:gd name="T108" fmla="*/ 136 w 600"/>
                  <a:gd name="T109" fmla="*/ 61 h 506"/>
                  <a:gd name="T110" fmla="*/ 136 w 600"/>
                  <a:gd name="T111" fmla="*/ 71 h 506"/>
                  <a:gd name="T112" fmla="*/ 174 w 600"/>
                  <a:gd name="T113" fmla="*/ 90 h 506"/>
                  <a:gd name="T114" fmla="*/ 183 w 600"/>
                  <a:gd name="T115" fmla="*/ 105 h 506"/>
                  <a:gd name="T116" fmla="*/ 155 w 600"/>
                  <a:gd name="T117" fmla="*/ 115 h 506"/>
                  <a:gd name="T118" fmla="*/ 112 w 600"/>
                  <a:gd name="T119" fmla="*/ 114 h 50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00"/>
                  <a:gd name="T181" fmla="*/ 0 h 506"/>
                  <a:gd name="T182" fmla="*/ 600 w 600"/>
                  <a:gd name="T183" fmla="*/ 506 h 50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00" h="506">
                    <a:moveTo>
                      <a:pt x="163" y="169"/>
                    </a:moveTo>
                    <a:lnTo>
                      <a:pt x="152" y="210"/>
                    </a:lnTo>
                    <a:lnTo>
                      <a:pt x="126" y="217"/>
                    </a:lnTo>
                    <a:lnTo>
                      <a:pt x="70" y="210"/>
                    </a:lnTo>
                    <a:lnTo>
                      <a:pt x="57" y="222"/>
                    </a:lnTo>
                    <a:lnTo>
                      <a:pt x="28" y="212"/>
                    </a:lnTo>
                    <a:lnTo>
                      <a:pt x="0" y="249"/>
                    </a:lnTo>
                    <a:lnTo>
                      <a:pt x="13" y="261"/>
                    </a:lnTo>
                    <a:lnTo>
                      <a:pt x="13" y="286"/>
                    </a:lnTo>
                    <a:lnTo>
                      <a:pt x="26" y="308"/>
                    </a:lnTo>
                    <a:lnTo>
                      <a:pt x="80" y="291"/>
                    </a:lnTo>
                    <a:lnTo>
                      <a:pt x="95" y="304"/>
                    </a:lnTo>
                    <a:lnTo>
                      <a:pt x="70" y="407"/>
                    </a:lnTo>
                    <a:lnTo>
                      <a:pt x="106" y="439"/>
                    </a:lnTo>
                    <a:lnTo>
                      <a:pt x="94" y="496"/>
                    </a:lnTo>
                    <a:lnTo>
                      <a:pt x="130" y="500"/>
                    </a:lnTo>
                    <a:lnTo>
                      <a:pt x="163" y="467"/>
                    </a:lnTo>
                    <a:lnTo>
                      <a:pt x="177" y="476"/>
                    </a:lnTo>
                    <a:lnTo>
                      <a:pt x="246" y="505"/>
                    </a:lnTo>
                    <a:lnTo>
                      <a:pt x="257" y="496"/>
                    </a:lnTo>
                    <a:lnTo>
                      <a:pt x="260" y="476"/>
                    </a:lnTo>
                    <a:lnTo>
                      <a:pt x="274" y="463"/>
                    </a:lnTo>
                    <a:lnTo>
                      <a:pt x="372" y="402"/>
                    </a:lnTo>
                    <a:lnTo>
                      <a:pt x="386" y="422"/>
                    </a:lnTo>
                    <a:lnTo>
                      <a:pt x="448" y="439"/>
                    </a:lnTo>
                    <a:lnTo>
                      <a:pt x="478" y="397"/>
                    </a:lnTo>
                    <a:lnTo>
                      <a:pt x="493" y="407"/>
                    </a:lnTo>
                    <a:lnTo>
                      <a:pt x="517" y="407"/>
                    </a:lnTo>
                    <a:lnTo>
                      <a:pt x="517" y="395"/>
                    </a:lnTo>
                    <a:lnTo>
                      <a:pt x="548" y="385"/>
                    </a:lnTo>
                    <a:lnTo>
                      <a:pt x="548" y="377"/>
                    </a:lnTo>
                    <a:lnTo>
                      <a:pt x="559" y="364"/>
                    </a:lnTo>
                    <a:lnTo>
                      <a:pt x="566" y="366"/>
                    </a:lnTo>
                    <a:lnTo>
                      <a:pt x="599" y="337"/>
                    </a:lnTo>
                    <a:lnTo>
                      <a:pt x="571" y="293"/>
                    </a:lnTo>
                    <a:lnTo>
                      <a:pt x="585" y="232"/>
                    </a:lnTo>
                    <a:lnTo>
                      <a:pt x="570" y="212"/>
                    </a:lnTo>
                    <a:lnTo>
                      <a:pt x="524" y="224"/>
                    </a:lnTo>
                    <a:lnTo>
                      <a:pt x="519" y="217"/>
                    </a:lnTo>
                    <a:lnTo>
                      <a:pt x="570" y="164"/>
                    </a:lnTo>
                    <a:lnTo>
                      <a:pt x="548" y="78"/>
                    </a:lnTo>
                    <a:lnTo>
                      <a:pt x="514" y="103"/>
                    </a:lnTo>
                    <a:lnTo>
                      <a:pt x="483" y="74"/>
                    </a:lnTo>
                    <a:lnTo>
                      <a:pt x="456" y="38"/>
                    </a:lnTo>
                    <a:lnTo>
                      <a:pt x="452" y="15"/>
                    </a:lnTo>
                    <a:lnTo>
                      <a:pt x="436" y="10"/>
                    </a:lnTo>
                    <a:lnTo>
                      <a:pt x="410" y="17"/>
                    </a:lnTo>
                    <a:lnTo>
                      <a:pt x="372" y="0"/>
                    </a:lnTo>
                    <a:lnTo>
                      <a:pt x="354" y="41"/>
                    </a:lnTo>
                    <a:lnTo>
                      <a:pt x="322" y="44"/>
                    </a:lnTo>
                    <a:lnTo>
                      <a:pt x="298" y="78"/>
                    </a:lnTo>
                    <a:lnTo>
                      <a:pt x="283" y="71"/>
                    </a:lnTo>
                    <a:lnTo>
                      <a:pt x="260" y="78"/>
                    </a:lnTo>
                    <a:lnTo>
                      <a:pt x="225" y="58"/>
                    </a:lnTo>
                    <a:lnTo>
                      <a:pt x="197" y="90"/>
                    </a:lnTo>
                    <a:lnTo>
                      <a:pt x="197" y="106"/>
                    </a:lnTo>
                    <a:lnTo>
                      <a:pt x="252" y="133"/>
                    </a:lnTo>
                    <a:lnTo>
                      <a:pt x="265" y="156"/>
                    </a:lnTo>
                    <a:lnTo>
                      <a:pt x="225" y="170"/>
                    </a:lnTo>
                    <a:lnTo>
                      <a:pt x="163" y="169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2499" y="2443"/>
                <a:ext cx="813" cy="601"/>
              </a:xfrm>
              <a:custGeom>
                <a:avLst/>
                <a:gdLst>
                  <a:gd name="T0" fmla="*/ 318 w 1181"/>
                  <a:gd name="T1" fmla="*/ 50 h 893"/>
                  <a:gd name="T2" fmla="*/ 304 w 1181"/>
                  <a:gd name="T3" fmla="*/ 18 h 893"/>
                  <a:gd name="T4" fmla="*/ 356 w 1181"/>
                  <a:gd name="T5" fmla="*/ 0 h 893"/>
                  <a:gd name="T6" fmla="*/ 365 w 1181"/>
                  <a:gd name="T7" fmla="*/ 35 h 893"/>
                  <a:gd name="T8" fmla="*/ 413 w 1181"/>
                  <a:gd name="T9" fmla="*/ 75 h 893"/>
                  <a:gd name="T10" fmla="*/ 438 w 1181"/>
                  <a:gd name="T11" fmla="*/ 75 h 893"/>
                  <a:gd name="T12" fmla="*/ 459 w 1181"/>
                  <a:gd name="T13" fmla="*/ 112 h 893"/>
                  <a:gd name="T14" fmla="*/ 509 w 1181"/>
                  <a:gd name="T15" fmla="*/ 108 h 893"/>
                  <a:gd name="T16" fmla="*/ 531 w 1181"/>
                  <a:gd name="T17" fmla="*/ 91 h 893"/>
                  <a:gd name="T18" fmla="*/ 547 w 1181"/>
                  <a:gd name="T19" fmla="*/ 108 h 893"/>
                  <a:gd name="T20" fmla="*/ 603 w 1181"/>
                  <a:gd name="T21" fmla="*/ 101 h 893"/>
                  <a:gd name="T22" fmla="*/ 615 w 1181"/>
                  <a:gd name="T23" fmla="*/ 115 h 893"/>
                  <a:gd name="T24" fmla="*/ 671 w 1181"/>
                  <a:gd name="T25" fmla="*/ 139 h 893"/>
                  <a:gd name="T26" fmla="*/ 741 w 1181"/>
                  <a:gd name="T27" fmla="*/ 147 h 893"/>
                  <a:gd name="T28" fmla="*/ 774 w 1181"/>
                  <a:gd name="T29" fmla="*/ 155 h 893"/>
                  <a:gd name="T30" fmla="*/ 805 w 1181"/>
                  <a:gd name="T31" fmla="*/ 176 h 893"/>
                  <a:gd name="T32" fmla="*/ 807 w 1181"/>
                  <a:gd name="T33" fmla="*/ 228 h 893"/>
                  <a:gd name="T34" fmla="*/ 768 w 1181"/>
                  <a:gd name="T35" fmla="*/ 247 h 893"/>
                  <a:gd name="T36" fmla="*/ 706 w 1181"/>
                  <a:gd name="T37" fmla="*/ 268 h 893"/>
                  <a:gd name="T38" fmla="*/ 717 w 1181"/>
                  <a:gd name="T39" fmla="*/ 310 h 893"/>
                  <a:gd name="T40" fmla="*/ 764 w 1181"/>
                  <a:gd name="T41" fmla="*/ 355 h 893"/>
                  <a:gd name="T42" fmla="*/ 744 w 1181"/>
                  <a:gd name="T43" fmla="*/ 426 h 893"/>
                  <a:gd name="T44" fmla="*/ 706 w 1181"/>
                  <a:gd name="T45" fmla="*/ 381 h 893"/>
                  <a:gd name="T46" fmla="*/ 691 w 1181"/>
                  <a:gd name="T47" fmla="*/ 363 h 893"/>
                  <a:gd name="T48" fmla="*/ 648 w 1181"/>
                  <a:gd name="T49" fmla="*/ 355 h 893"/>
                  <a:gd name="T50" fmla="*/ 615 w 1181"/>
                  <a:gd name="T51" fmla="*/ 386 h 893"/>
                  <a:gd name="T52" fmla="*/ 590 w 1181"/>
                  <a:gd name="T53" fmla="*/ 404 h 893"/>
                  <a:gd name="T54" fmla="*/ 550 w 1181"/>
                  <a:gd name="T55" fmla="*/ 396 h 893"/>
                  <a:gd name="T56" fmla="*/ 531 w 1181"/>
                  <a:gd name="T57" fmla="*/ 428 h 893"/>
                  <a:gd name="T58" fmla="*/ 578 w 1181"/>
                  <a:gd name="T59" fmla="*/ 462 h 893"/>
                  <a:gd name="T60" fmla="*/ 509 w 1181"/>
                  <a:gd name="T61" fmla="*/ 470 h 893"/>
                  <a:gd name="T62" fmla="*/ 489 w 1181"/>
                  <a:gd name="T63" fmla="*/ 450 h 893"/>
                  <a:gd name="T64" fmla="*/ 447 w 1181"/>
                  <a:gd name="T65" fmla="*/ 456 h 893"/>
                  <a:gd name="T66" fmla="*/ 438 w 1181"/>
                  <a:gd name="T67" fmla="*/ 425 h 893"/>
                  <a:gd name="T68" fmla="*/ 413 w 1181"/>
                  <a:gd name="T69" fmla="*/ 408 h 893"/>
                  <a:gd name="T70" fmla="*/ 411 w 1181"/>
                  <a:gd name="T71" fmla="*/ 431 h 893"/>
                  <a:gd name="T72" fmla="*/ 386 w 1181"/>
                  <a:gd name="T73" fmla="*/ 450 h 893"/>
                  <a:gd name="T74" fmla="*/ 348 w 1181"/>
                  <a:gd name="T75" fmla="*/ 514 h 893"/>
                  <a:gd name="T76" fmla="*/ 336 w 1181"/>
                  <a:gd name="T77" fmla="*/ 586 h 893"/>
                  <a:gd name="T78" fmla="*/ 285 w 1181"/>
                  <a:gd name="T79" fmla="*/ 600 h 893"/>
                  <a:gd name="T80" fmla="*/ 209 w 1181"/>
                  <a:gd name="T81" fmla="*/ 481 h 893"/>
                  <a:gd name="T82" fmla="*/ 168 w 1181"/>
                  <a:gd name="T83" fmla="*/ 458 h 893"/>
                  <a:gd name="T84" fmla="*/ 170 w 1181"/>
                  <a:gd name="T85" fmla="*/ 428 h 893"/>
                  <a:gd name="T86" fmla="*/ 132 w 1181"/>
                  <a:gd name="T87" fmla="*/ 431 h 893"/>
                  <a:gd name="T88" fmla="*/ 98 w 1181"/>
                  <a:gd name="T89" fmla="*/ 375 h 893"/>
                  <a:gd name="T90" fmla="*/ 91 w 1181"/>
                  <a:gd name="T91" fmla="*/ 263 h 893"/>
                  <a:gd name="T92" fmla="*/ 85 w 1181"/>
                  <a:gd name="T93" fmla="*/ 206 h 893"/>
                  <a:gd name="T94" fmla="*/ 0 w 1181"/>
                  <a:gd name="T95" fmla="*/ 99 h 893"/>
                  <a:gd name="T96" fmla="*/ 11 w 1181"/>
                  <a:gd name="T97" fmla="*/ 71 h 893"/>
                  <a:gd name="T98" fmla="*/ 127 w 1181"/>
                  <a:gd name="T99" fmla="*/ 75 h 893"/>
                  <a:gd name="T100" fmla="*/ 165 w 1181"/>
                  <a:gd name="T101" fmla="*/ 82 h 893"/>
                  <a:gd name="T102" fmla="*/ 225 w 1181"/>
                  <a:gd name="T103" fmla="*/ 111 h 893"/>
                  <a:gd name="T104" fmla="*/ 232 w 1181"/>
                  <a:gd name="T105" fmla="*/ 78 h 893"/>
                  <a:gd name="T106" fmla="*/ 270 w 1181"/>
                  <a:gd name="T107" fmla="*/ 85 h 893"/>
                  <a:gd name="T108" fmla="*/ 307 w 1181"/>
                  <a:gd name="T109" fmla="*/ 75 h 893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181"/>
                  <a:gd name="T166" fmla="*/ 0 h 893"/>
                  <a:gd name="T167" fmla="*/ 1181 w 1181"/>
                  <a:gd name="T168" fmla="*/ 893 h 893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181" h="893">
                    <a:moveTo>
                      <a:pt x="446" y="111"/>
                    </a:moveTo>
                    <a:lnTo>
                      <a:pt x="462" y="75"/>
                    </a:lnTo>
                    <a:lnTo>
                      <a:pt x="445" y="57"/>
                    </a:lnTo>
                    <a:lnTo>
                      <a:pt x="441" y="27"/>
                    </a:lnTo>
                    <a:lnTo>
                      <a:pt x="500" y="0"/>
                    </a:lnTo>
                    <a:lnTo>
                      <a:pt x="517" y="0"/>
                    </a:lnTo>
                    <a:lnTo>
                      <a:pt x="525" y="24"/>
                    </a:lnTo>
                    <a:lnTo>
                      <a:pt x="530" y="52"/>
                    </a:lnTo>
                    <a:lnTo>
                      <a:pt x="559" y="74"/>
                    </a:lnTo>
                    <a:lnTo>
                      <a:pt x="600" y="111"/>
                    </a:lnTo>
                    <a:lnTo>
                      <a:pt x="621" y="94"/>
                    </a:lnTo>
                    <a:lnTo>
                      <a:pt x="636" y="111"/>
                    </a:lnTo>
                    <a:lnTo>
                      <a:pt x="642" y="150"/>
                    </a:lnTo>
                    <a:lnTo>
                      <a:pt x="667" y="166"/>
                    </a:lnTo>
                    <a:lnTo>
                      <a:pt x="728" y="171"/>
                    </a:lnTo>
                    <a:lnTo>
                      <a:pt x="739" y="160"/>
                    </a:lnTo>
                    <a:lnTo>
                      <a:pt x="734" y="142"/>
                    </a:lnTo>
                    <a:lnTo>
                      <a:pt x="771" y="135"/>
                    </a:lnTo>
                    <a:lnTo>
                      <a:pt x="794" y="138"/>
                    </a:lnTo>
                    <a:lnTo>
                      <a:pt x="794" y="160"/>
                    </a:lnTo>
                    <a:lnTo>
                      <a:pt x="811" y="162"/>
                    </a:lnTo>
                    <a:lnTo>
                      <a:pt x="876" y="150"/>
                    </a:lnTo>
                    <a:lnTo>
                      <a:pt x="888" y="154"/>
                    </a:lnTo>
                    <a:lnTo>
                      <a:pt x="893" y="171"/>
                    </a:lnTo>
                    <a:lnTo>
                      <a:pt x="917" y="180"/>
                    </a:lnTo>
                    <a:lnTo>
                      <a:pt x="974" y="207"/>
                    </a:lnTo>
                    <a:lnTo>
                      <a:pt x="1007" y="194"/>
                    </a:lnTo>
                    <a:lnTo>
                      <a:pt x="1076" y="219"/>
                    </a:lnTo>
                    <a:lnTo>
                      <a:pt x="1089" y="238"/>
                    </a:lnTo>
                    <a:lnTo>
                      <a:pt x="1124" y="230"/>
                    </a:lnTo>
                    <a:lnTo>
                      <a:pt x="1147" y="234"/>
                    </a:lnTo>
                    <a:lnTo>
                      <a:pt x="1169" y="262"/>
                    </a:lnTo>
                    <a:lnTo>
                      <a:pt x="1180" y="320"/>
                    </a:lnTo>
                    <a:lnTo>
                      <a:pt x="1172" y="339"/>
                    </a:lnTo>
                    <a:lnTo>
                      <a:pt x="1158" y="334"/>
                    </a:lnTo>
                    <a:lnTo>
                      <a:pt x="1115" y="367"/>
                    </a:lnTo>
                    <a:lnTo>
                      <a:pt x="1044" y="379"/>
                    </a:lnTo>
                    <a:lnTo>
                      <a:pt x="1025" y="398"/>
                    </a:lnTo>
                    <a:lnTo>
                      <a:pt x="1039" y="418"/>
                    </a:lnTo>
                    <a:lnTo>
                      <a:pt x="1041" y="461"/>
                    </a:lnTo>
                    <a:lnTo>
                      <a:pt x="1061" y="465"/>
                    </a:lnTo>
                    <a:lnTo>
                      <a:pt x="1110" y="527"/>
                    </a:lnTo>
                    <a:lnTo>
                      <a:pt x="1112" y="608"/>
                    </a:lnTo>
                    <a:lnTo>
                      <a:pt x="1081" y="633"/>
                    </a:lnTo>
                    <a:lnTo>
                      <a:pt x="1051" y="603"/>
                    </a:lnTo>
                    <a:lnTo>
                      <a:pt x="1025" y="566"/>
                    </a:lnTo>
                    <a:lnTo>
                      <a:pt x="1021" y="543"/>
                    </a:lnTo>
                    <a:lnTo>
                      <a:pt x="1004" y="539"/>
                    </a:lnTo>
                    <a:lnTo>
                      <a:pt x="979" y="546"/>
                    </a:lnTo>
                    <a:lnTo>
                      <a:pt x="942" y="528"/>
                    </a:lnTo>
                    <a:lnTo>
                      <a:pt x="925" y="571"/>
                    </a:lnTo>
                    <a:lnTo>
                      <a:pt x="893" y="573"/>
                    </a:lnTo>
                    <a:lnTo>
                      <a:pt x="871" y="608"/>
                    </a:lnTo>
                    <a:lnTo>
                      <a:pt x="857" y="601"/>
                    </a:lnTo>
                    <a:lnTo>
                      <a:pt x="834" y="608"/>
                    </a:lnTo>
                    <a:lnTo>
                      <a:pt x="799" y="588"/>
                    </a:lnTo>
                    <a:lnTo>
                      <a:pt x="771" y="620"/>
                    </a:lnTo>
                    <a:lnTo>
                      <a:pt x="771" y="636"/>
                    </a:lnTo>
                    <a:lnTo>
                      <a:pt x="827" y="665"/>
                    </a:lnTo>
                    <a:lnTo>
                      <a:pt x="839" y="686"/>
                    </a:lnTo>
                    <a:lnTo>
                      <a:pt x="799" y="701"/>
                    </a:lnTo>
                    <a:lnTo>
                      <a:pt x="739" y="699"/>
                    </a:lnTo>
                    <a:lnTo>
                      <a:pt x="733" y="673"/>
                    </a:lnTo>
                    <a:lnTo>
                      <a:pt x="710" y="668"/>
                    </a:lnTo>
                    <a:lnTo>
                      <a:pt x="673" y="690"/>
                    </a:lnTo>
                    <a:lnTo>
                      <a:pt x="649" y="677"/>
                    </a:lnTo>
                    <a:lnTo>
                      <a:pt x="649" y="645"/>
                    </a:lnTo>
                    <a:lnTo>
                      <a:pt x="636" y="631"/>
                    </a:lnTo>
                    <a:lnTo>
                      <a:pt x="636" y="613"/>
                    </a:lnTo>
                    <a:lnTo>
                      <a:pt x="600" y="606"/>
                    </a:lnTo>
                    <a:lnTo>
                      <a:pt x="593" y="615"/>
                    </a:lnTo>
                    <a:lnTo>
                      <a:pt x="597" y="641"/>
                    </a:lnTo>
                    <a:lnTo>
                      <a:pt x="567" y="653"/>
                    </a:lnTo>
                    <a:lnTo>
                      <a:pt x="561" y="668"/>
                    </a:lnTo>
                    <a:lnTo>
                      <a:pt x="567" y="691"/>
                    </a:lnTo>
                    <a:lnTo>
                      <a:pt x="505" y="764"/>
                    </a:lnTo>
                    <a:lnTo>
                      <a:pt x="517" y="847"/>
                    </a:lnTo>
                    <a:lnTo>
                      <a:pt x="488" y="871"/>
                    </a:lnTo>
                    <a:lnTo>
                      <a:pt x="474" y="857"/>
                    </a:lnTo>
                    <a:lnTo>
                      <a:pt x="414" y="892"/>
                    </a:lnTo>
                    <a:lnTo>
                      <a:pt x="392" y="879"/>
                    </a:lnTo>
                    <a:lnTo>
                      <a:pt x="304" y="714"/>
                    </a:lnTo>
                    <a:lnTo>
                      <a:pt x="272" y="690"/>
                    </a:lnTo>
                    <a:lnTo>
                      <a:pt x="244" y="681"/>
                    </a:lnTo>
                    <a:lnTo>
                      <a:pt x="231" y="660"/>
                    </a:lnTo>
                    <a:lnTo>
                      <a:pt x="247" y="636"/>
                    </a:lnTo>
                    <a:lnTo>
                      <a:pt x="222" y="615"/>
                    </a:lnTo>
                    <a:lnTo>
                      <a:pt x="192" y="641"/>
                    </a:lnTo>
                    <a:lnTo>
                      <a:pt x="163" y="645"/>
                    </a:lnTo>
                    <a:lnTo>
                      <a:pt x="142" y="557"/>
                    </a:lnTo>
                    <a:lnTo>
                      <a:pt x="138" y="534"/>
                    </a:lnTo>
                    <a:lnTo>
                      <a:pt x="132" y="391"/>
                    </a:lnTo>
                    <a:lnTo>
                      <a:pt x="105" y="320"/>
                    </a:lnTo>
                    <a:lnTo>
                      <a:pt x="124" y="306"/>
                    </a:lnTo>
                    <a:lnTo>
                      <a:pt x="69" y="202"/>
                    </a:lnTo>
                    <a:lnTo>
                      <a:pt x="0" y="147"/>
                    </a:lnTo>
                    <a:lnTo>
                      <a:pt x="10" y="116"/>
                    </a:lnTo>
                    <a:lnTo>
                      <a:pt x="16" y="106"/>
                    </a:lnTo>
                    <a:lnTo>
                      <a:pt x="117" y="90"/>
                    </a:lnTo>
                    <a:lnTo>
                      <a:pt x="184" y="111"/>
                    </a:lnTo>
                    <a:lnTo>
                      <a:pt x="224" y="98"/>
                    </a:lnTo>
                    <a:lnTo>
                      <a:pt x="240" y="122"/>
                    </a:lnTo>
                    <a:lnTo>
                      <a:pt x="290" y="171"/>
                    </a:lnTo>
                    <a:lnTo>
                      <a:pt x="327" y="165"/>
                    </a:lnTo>
                    <a:lnTo>
                      <a:pt x="327" y="135"/>
                    </a:lnTo>
                    <a:lnTo>
                      <a:pt x="337" y="116"/>
                    </a:lnTo>
                    <a:lnTo>
                      <a:pt x="376" y="99"/>
                    </a:lnTo>
                    <a:lnTo>
                      <a:pt x="392" y="126"/>
                    </a:lnTo>
                    <a:lnTo>
                      <a:pt x="414" y="111"/>
                    </a:lnTo>
                    <a:lnTo>
                      <a:pt x="446" y="112"/>
                    </a:lnTo>
                    <a:lnTo>
                      <a:pt x="446" y="111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1312" y="2214"/>
                <a:ext cx="1282" cy="678"/>
              </a:xfrm>
              <a:custGeom>
                <a:avLst/>
                <a:gdLst>
                  <a:gd name="T0" fmla="*/ 779 w 1863"/>
                  <a:gd name="T1" fmla="*/ 646 h 1005"/>
                  <a:gd name="T2" fmla="*/ 799 w 1863"/>
                  <a:gd name="T3" fmla="*/ 668 h 1005"/>
                  <a:gd name="T4" fmla="*/ 864 w 1863"/>
                  <a:gd name="T5" fmla="*/ 646 h 1005"/>
                  <a:gd name="T6" fmla="*/ 906 w 1863"/>
                  <a:gd name="T7" fmla="*/ 617 h 1005"/>
                  <a:gd name="T8" fmla="*/ 954 w 1863"/>
                  <a:gd name="T9" fmla="*/ 598 h 1005"/>
                  <a:gd name="T10" fmla="*/ 1005 w 1863"/>
                  <a:gd name="T11" fmla="*/ 582 h 1005"/>
                  <a:gd name="T12" fmla="*/ 1089 w 1863"/>
                  <a:gd name="T13" fmla="*/ 569 h 1005"/>
                  <a:gd name="T14" fmla="*/ 1090 w 1863"/>
                  <a:gd name="T15" fmla="*/ 598 h 1005"/>
                  <a:gd name="T16" fmla="*/ 1116 w 1863"/>
                  <a:gd name="T17" fmla="*/ 604 h 1005"/>
                  <a:gd name="T18" fmla="*/ 1100 w 1863"/>
                  <a:gd name="T19" fmla="*/ 642 h 1005"/>
                  <a:gd name="T20" fmla="*/ 1116 w 1863"/>
                  <a:gd name="T21" fmla="*/ 646 h 1005"/>
                  <a:gd name="T22" fmla="*/ 1187 w 1863"/>
                  <a:gd name="T23" fmla="*/ 642 h 1005"/>
                  <a:gd name="T24" fmla="*/ 1230 w 1863"/>
                  <a:gd name="T25" fmla="*/ 655 h 1005"/>
                  <a:gd name="T26" fmla="*/ 1249 w 1863"/>
                  <a:gd name="T27" fmla="*/ 663 h 1005"/>
                  <a:gd name="T28" fmla="*/ 1252 w 1863"/>
                  <a:gd name="T29" fmla="*/ 617 h 1005"/>
                  <a:gd name="T30" fmla="*/ 1281 w 1863"/>
                  <a:gd name="T31" fmla="*/ 587 h 1005"/>
                  <a:gd name="T32" fmla="*/ 1259 w 1863"/>
                  <a:gd name="T33" fmla="*/ 442 h 1005"/>
                  <a:gd name="T34" fmla="*/ 1233 w 1863"/>
                  <a:gd name="T35" fmla="*/ 363 h 1005"/>
                  <a:gd name="T36" fmla="*/ 1172 w 1863"/>
                  <a:gd name="T37" fmla="*/ 334 h 1005"/>
                  <a:gd name="T38" fmla="*/ 1133 w 1863"/>
                  <a:gd name="T39" fmla="*/ 406 h 1005"/>
                  <a:gd name="T40" fmla="*/ 1060 w 1863"/>
                  <a:gd name="T41" fmla="*/ 369 h 1005"/>
                  <a:gd name="T42" fmla="*/ 923 w 1863"/>
                  <a:gd name="T43" fmla="*/ 320 h 1005"/>
                  <a:gd name="T44" fmla="*/ 867 w 1863"/>
                  <a:gd name="T45" fmla="*/ 312 h 1005"/>
                  <a:gd name="T46" fmla="*/ 758 w 1863"/>
                  <a:gd name="T47" fmla="*/ 268 h 1005"/>
                  <a:gd name="T48" fmla="*/ 706 w 1863"/>
                  <a:gd name="T49" fmla="*/ 144 h 1005"/>
                  <a:gd name="T50" fmla="*/ 726 w 1863"/>
                  <a:gd name="T51" fmla="*/ 106 h 1005"/>
                  <a:gd name="T52" fmla="*/ 725 w 1863"/>
                  <a:gd name="T53" fmla="*/ 53 h 1005"/>
                  <a:gd name="T54" fmla="*/ 734 w 1863"/>
                  <a:gd name="T55" fmla="*/ 26 h 1005"/>
                  <a:gd name="T56" fmla="*/ 638 w 1863"/>
                  <a:gd name="T57" fmla="*/ 0 h 1005"/>
                  <a:gd name="T58" fmla="*/ 569 w 1863"/>
                  <a:gd name="T59" fmla="*/ 9 h 1005"/>
                  <a:gd name="T60" fmla="*/ 484 w 1863"/>
                  <a:gd name="T61" fmla="*/ 36 h 1005"/>
                  <a:gd name="T62" fmla="*/ 398 w 1863"/>
                  <a:gd name="T63" fmla="*/ 45 h 1005"/>
                  <a:gd name="T64" fmla="*/ 340 w 1863"/>
                  <a:gd name="T65" fmla="*/ 16 h 1005"/>
                  <a:gd name="T66" fmla="*/ 246 w 1863"/>
                  <a:gd name="T67" fmla="*/ 33 h 1005"/>
                  <a:gd name="T68" fmla="*/ 209 w 1863"/>
                  <a:gd name="T69" fmla="*/ 12 h 1005"/>
                  <a:gd name="T70" fmla="*/ 139 w 1863"/>
                  <a:gd name="T71" fmla="*/ 19 h 1005"/>
                  <a:gd name="T72" fmla="*/ 105 w 1863"/>
                  <a:gd name="T73" fmla="*/ 63 h 1005"/>
                  <a:gd name="T74" fmla="*/ 85 w 1863"/>
                  <a:gd name="T75" fmla="*/ 86 h 1005"/>
                  <a:gd name="T76" fmla="*/ 61 w 1863"/>
                  <a:gd name="T77" fmla="*/ 99 h 1005"/>
                  <a:gd name="T78" fmla="*/ 51 w 1863"/>
                  <a:gd name="T79" fmla="*/ 116 h 1005"/>
                  <a:gd name="T80" fmla="*/ 70 w 1863"/>
                  <a:gd name="T81" fmla="*/ 156 h 1005"/>
                  <a:gd name="T82" fmla="*/ 65 w 1863"/>
                  <a:gd name="T83" fmla="*/ 194 h 1005"/>
                  <a:gd name="T84" fmla="*/ 19 w 1863"/>
                  <a:gd name="T85" fmla="*/ 180 h 1005"/>
                  <a:gd name="T86" fmla="*/ 0 w 1863"/>
                  <a:gd name="T87" fmla="*/ 198 h 1005"/>
                  <a:gd name="T88" fmla="*/ 12 w 1863"/>
                  <a:gd name="T89" fmla="*/ 234 h 1005"/>
                  <a:gd name="T90" fmla="*/ 6 w 1863"/>
                  <a:gd name="T91" fmla="*/ 268 h 1005"/>
                  <a:gd name="T92" fmla="*/ 30 w 1863"/>
                  <a:gd name="T93" fmla="*/ 280 h 1005"/>
                  <a:gd name="T94" fmla="*/ 85 w 1863"/>
                  <a:gd name="T95" fmla="*/ 334 h 1005"/>
                  <a:gd name="T96" fmla="*/ 118 w 1863"/>
                  <a:gd name="T97" fmla="*/ 381 h 1005"/>
                  <a:gd name="T98" fmla="*/ 141 w 1863"/>
                  <a:gd name="T99" fmla="*/ 397 h 1005"/>
                  <a:gd name="T100" fmla="*/ 180 w 1863"/>
                  <a:gd name="T101" fmla="*/ 394 h 1005"/>
                  <a:gd name="T102" fmla="*/ 272 w 1863"/>
                  <a:gd name="T103" fmla="*/ 492 h 1005"/>
                  <a:gd name="T104" fmla="*/ 299 w 1863"/>
                  <a:gd name="T105" fmla="*/ 482 h 1005"/>
                  <a:gd name="T106" fmla="*/ 308 w 1863"/>
                  <a:gd name="T107" fmla="*/ 520 h 1005"/>
                  <a:gd name="T108" fmla="*/ 364 w 1863"/>
                  <a:gd name="T109" fmla="*/ 543 h 1005"/>
                  <a:gd name="T110" fmla="*/ 410 w 1863"/>
                  <a:gd name="T111" fmla="*/ 590 h 1005"/>
                  <a:gd name="T112" fmla="*/ 418 w 1863"/>
                  <a:gd name="T113" fmla="*/ 611 h 1005"/>
                  <a:gd name="T114" fmla="*/ 469 w 1863"/>
                  <a:gd name="T115" fmla="*/ 609 h 1005"/>
                  <a:gd name="T116" fmla="*/ 559 w 1863"/>
                  <a:gd name="T117" fmla="*/ 626 h 1005"/>
                  <a:gd name="T118" fmla="*/ 600 w 1863"/>
                  <a:gd name="T119" fmla="*/ 638 h 1005"/>
                  <a:gd name="T120" fmla="*/ 600 w 1863"/>
                  <a:gd name="T121" fmla="*/ 677 h 1005"/>
                  <a:gd name="T122" fmla="*/ 677 w 1863"/>
                  <a:gd name="T123" fmla="*/ 619 h 1005"/>
                  <a:gd name="T124" fmla="*/ 738 w 1863"/>
                  <a:gd name="T125" fmla="*/ 642 h 100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863"/>
                  <a:gd name="T190" fmla="*/ 0 h 1005"/>
                  <a:gd name="T191" fmla="*/ 1863 w 1863"/>
                  <a:gd name="T192" fmla="*/ 1005 h 1005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863" h="1005">
                    <a:moveTo>
                      <a:pt x="1073" y="951"/>
                    </a:moveTo>
                    <a:lnTo>
                      <a:pt x="1132" y="958"/>
                    </a:lnTo>
                    <a:lnTo>
                      <a:pt x="1151" y="985"/>
                    </a:lnTo>
                    <a:lnTo>
                      <a:pt x="1161" y="990"/>
                    </a:lnTo>
                    <a:lnTo>
                      <a:pt x="1250" y="973"/>
                    </a:lnTo>
                    <a:lnTo>
                      <a:pt x="1256" y="958"/>
                    </a:lnTo>
                    <a:lnTo>
                      <a:pt x="1272" y="948"/>
                    </a:lnTo>
                    <a:lnTo>
                      <a:pt x="1316" y="915"/>
                    </a:lnTo>
                    <a:lnTo>
                      <a:pt x="1353" y="910"/>
                    </a:lnTo>
                    <a:lnTo>
                      <a:pt x="1386" y="887"/>
                    </a:lnTo>
                    <a:lnTo>
                      <a:pt x="1452" y="850"/>
                    </a:lnTo>
                    <a:lnTo>
                      <a:pt x="1461" y="863"/>
                    </a:lnTo>
                    <a:lnTo>
                      <a:pt x="1510" y="880"/>
                    </a:lnTo>
                    <a:lnTo>
                      <a:pt x="1582" y="843"/>
                    </a:lnTo>
                    <a:lnTo>
                      <a:pt x="1604" y="858"/>
                    </a:lnTo>
                    <a:lnTo>
                      <a:pt x="1584" y="887"/>
                    </a:lnTo>
                    <a:lnTo>
                      <a:pt x="1592" y="895"/>
                    </a:lnTo>
                    <a:lnTo>
                      <a:pt x="1622" y="895"/>
                    </a:lnTo>
                    <a:lnTo>
                      <a:pt x="1624" y="907"/>
                    </a:lnTo>
                    <a:lnTo>
                      <a:pt x="1599" y="951"/>
                    </a:lnTo>
                    <a:lnTo>
                      <a:pt x="1607" y="958"/>
                    </a:lnTo>
                    <a:lnTo>
                      <a:pt x="1622" y="958"/>
                    </a:lnTo>
                    <a:lnTo>
                      <a:pt x="1694" y="978"/>
                    </a:lnTo>
                    <a:lnTo>
                      <a:pt x="1725" y="951"/>
                    </a:lnTo>
                    <a:lnTo>
                      <a:pt x="1772" y="988"/>
                    </a:lnTo>
                    <a:lnTo>
                      <a:pt x="1787" y="971"/>
                    </a:lnTo>
                    <a:lnTo>
                      <a:pt x="1799" y="983"/>
                    </a:lnTo>
                    <a:lnTo>
                      <a:pt x="1815" y="983"/>
                    </a:lnTo>
                    <a:lnTo>
                      <a:pt x="1821" y="971"/>
                    </a:lnTo>
                    <a:lnTo>
                      <a:pt x="1820" y="915"/>
                    </a:lnTo>
                    <a:lnTo>
                      <a:pt x="1832" y="907"/>
                    </a:lnTo>
                    <a:lnTo>
                      <a:pt x="1862" y="870"/>
                    </a:lnTo>
                    <a:lnTo>
                      <a:pt x="1856" y="727"/>
                    </a:lnTo>
                    <a:lnTo>
                      <a:pt x="1829" y="655"/>
                    </a:lnTo>
                    <a:lnTo>
                      <a:pt x="1848" y="641"/>
                    </a:lnTo>
                    <a:lnTo>
                      <a:pt x="1792" y="538"/>
                    </a:lnTo>
                    <a:lnTo>
                      <a:pt x="1722" y="482"/>
                    </a:lnTo>
                    <a:lnTo>
                      <a:pt x="1703" y="495"/>
                    </a:lnTo>
                    <a:lnTo>
                      <a:pt x="1706" y="528"/>
                    </a:lnTo>
                    <a:lnTo>
                      <a:pt x="1647" y="602"/>
                    </a:lnTo>
                    <a:lnTo>
                      <a:pt x="1547" y="584"/>
                    </a:lnTo>
                    <a:lnTo>
                      <a:pt x="1540" y="547"/>
                    </a:lnTo>
                    <a:lnTo>
                      <a:pt x="1478" y="497"/>
                    </a:lnTo>
                    <a:lnTo>
                      <a:pt x="1342" y="475"/>
                    </a:lnTo>
                    <a:lnTo>
                      <a:pt x="1283" y="465"/>
                    </a:lnTo>
                    <a:lnTo>
                      <a:pt x="1260" y="463"/>
                    </a:lnTo>
                    <a:lnTo>
                      <a:pt x="1209" y="420"/>
                    </a:lnTo>
                    <a:lnTo>
                      <a:pt x="1102" y="397"/>
                    </a:lnTo>
                    <a:lnTo>
                      <a:pt x="1028" y="253"/>
                    </a:lnTo>
                    <a:lnTo>
                      <a:pt x="1026" y="214"/>
                    </a:lnTo>
                    <a:lnTo>
                      <a:pt x="1055" y="201"/>
                    </a:lnTo>
                    <a:lnTo>
                      <a:pt x="1055" y="157"/>
                    </a:lnTo>
                    <a:lnTo>
                      <a:pt x="1078" y="103"/>
                    </a:lnTo>
                    <a:lnTo>
                      <a:pt x="1054" y="78"/>
                    </a:lnTo>
                    <a:lnTo>
                      <a:pt x="1085" y="51"/>
                    </a:lnTo>
                    <a:lnTo>
                      <a:pt x="1066" y="39"/>
                    </a:lnTo>
                    <a:lnTo>
                      <a:pt x="1016" y="39"/>
                    </a:lnTo>
                    <a:lnTo>
                      <a:pt x="927" y="0"/>
                    </a:lnTo>
                    <a:lnTo>
                      <a:pt x="872" y="0"/>
                    </a:lnTo>
                    <a:lnTo>
                      <a:pt x="827" y="13"/>
                    </a:lnTo>
                    <a:lnTo>
                      <a:pt x="778" y="13"/>
                    </a:lnTo>
                    <a:lnTo>
                      <a:pt x="703" y="54"/>
                    </a:lnTo>
                    <a:lnTo>
                      <a:pt x="640" y="46"/>
                    </a:lnTo>
                    <a:lnTo>
                      <a:pt x="578" y="67"/>
                    </a:lnTo>
                    <a:lnTo>
                      <a:pt x="526" y="51"/>
                    </a:lnTo>
                    <a:lnTo>
                      <a:pt x="494" y="24"/>
                    </a:lnTo>
                    <a:lnTo>
                      <a:pt x="413" y="13"/>
                    </a:lnTo>
                    <a:lnTo>
                      <a:pt x="358" y="49"/>
                    </a:lnTo>
                    <a:lnTo>
                      <a:pt x="328" y="37"/>
                    </a:lnTo>
                    <a:lnTo>
                      <a:pt x="304" y="18"/>
                    </a:lnTo>
                    <a:lnTo>
                      <a:pt x="244" y="1"/>
                    </a:lnTo>
                    <a:lnTo>
                      <a:pt x="202" y="28"/>
                    </a:lnTo>
                    <a:lnTo>
                      <a:pt x="184" y="76"/>
                    </a:lnTo>
                    <a:lnTo>
                      <a:pt x="153" y="94"/>
                    </a:lnTo>
                    <a:lnTo>
                      <a:pt x="146" y="120"/>
                    </a:lnTo>
                    <a:lnTo>
                      <a:pt x="124" y="127"/>
                    </a:lnTo>
                    <a:lnTo>
                      <a:pt x="99" y="124"/>
                    </a:lnTo>
                    <a:lnTo>
                      <a:pt x="89" y="147"/>
                    </a:lnTo>
                    <a:lnTo>
                      <a:pt x="83" y="175"/>
                    </a:lnTo>
                    <a:lnTo>
                      <a:pt x="74" y="172"/>
                    </a:lnTo>
                    <a:lnTo>
                      <a:pt x="71" y="201"/>
                    </a:lnTo>
                    <a:lnTo>
                      <a:pt x="101" y="231"/>
                    </a:lnTo>
                    <a:lnTo>
                      <a:pt x="104" y="273"/>
                    </a:lnTo>
                    <a:lnTo>
                      <a:pt x="94" y="288"/>
                    </a:lnTo>
                    <a:lnTo>
                      <a:pt x="49" y="293"/>
                    </a:lnTo>
                    <a:lnTo>
                      <a:pt x="27" y="267"/>
                    </a:lnTo>
                    <a:lnTo>
                      <a:pt x="4" y="273"/>
                    </a:lnTo>
                    <a:lnTo>
                      <a:pt x="0" y="293"/>
                    </a:lnTo>
                    <a:lnTo>
                      <a:pt x="11" y="323"/>
                    </a:lnTo>
                    <a:lnTo>
                      <a:pt x="17" y="347"/>
                    </a:lnTo>
                    <a:lnTo>
                      <a:pt x="17" y="374"/>
                    </a:lnTo>
                    <a:lnTo>
                      <a:pt x="9" y="397"/>
                    </a:lnTo>
                    <a:lnTo>
                      <a:pt x="11" y="411"/>
                    </a:lnTo>
                    <a:lnTo>
                      <a:pt x="43" y="415"/>
                    </a:lnTo>
                    <a:lnTo>
                      <a:pt x="57" y="441"/>
                    </a:lnTo>
                    <a:lnTo>
                      <a:pt x="124" y="495"/>
                    </a:lnTo>
                    <a:lnTo>
                      <a:pt x="124" y="510"/>
                    </a:lnTo>
                    <a:lnTo>
                      <a:pt x="172" y="565"/>
                    </a:lnTo>
                    <a:lnTo>
                      <a:pt x="189" y="584"/>
                    </a:lnTo>
                    <a:lnTo>
                      <a:pt x="205" y="588"/>
                    </a:lnTo>
                    <a:lnTo>
                      <a:pt x="233" y="559"/>
                    </a:lnTo>
                    <a:lnTo>
                      <a:pt x="261" y="584"/>
                    </a:lnTo>
                    <a:lnTo>
                      <a:pt x="375" y="679"/>
                    </a:lnTo>
                    <a:lnTo>
                      <a:pt x="395" y="730"/>
                    </a:lnTo>
                    <a:lnTo>
                      <a:pt x="421" y="730"/>
                    </a:lnTo>
                    <a:lnTo>
                      <a:pt x="435" y="715"/>
                    </a:lnTo>
                    <a:lnTo>
                      <a:pt x="447" y="727"/>
                    </a:lnTo>
                    <a:lnTo>
                      <a:pt x="447" y="771"/>
                    </a:lnTo>
                    <a:lnTo>
                      <a:pt x="513" y="808"/>
                    </a:lnTo>
                    <a:lnTo>
                      <a:pt x="529" y="805"/>
                    </a:lnTo>
                    <a:lnTo>
                      <a:pt x="538" y="843"/>
                    </a:lnTo>
                    <a:lnTo>
                      <a:pt x="596" y="875"/>
                    </a:lnTo>
                    <a:lnTo>
                      <a:pt x="596" y="898"/>
                    </a:lnTo>
                    <a:lnTo>
                      <a:pt x="608" y="905"/>
                    </a:lnTo>
                    <a:lnTo>
                      <a:pt x="657" y="903"/>
                    </a:lnTo>
                    <a:lnTo>
                      <a:pt x="682" y="903"/>
                    </a:lnTo>
                    <a:lnTo>
                      <a:pt x="724" y="931"/>
                    </a:lnTo>
                    <a:lnTo>
                      <a:pt x="813" y="928"/>
                    </a:lnTo>
                    <a:lnTo>
                      <a:pt x="860" y="927"/>
                    </a:lnTo>
                    <a:lnTo>
                      <a:pt x="872" y="946"/>
                    </a:lnTo>
                    <a:lnTo>
                      <a:pt x="860" y="988"/>
                    </a:lnTo>
                    <a:lnTo>
                      <a:pt x="872" y="1004"/>
                    </a:lnTo>
                    <a:lnTo>
                      <a:pt x="922" y="961"/>
                    </a:lnTo>
                    <a:lnTo>
                      <a:pt x="984" y="918"/>
                    </a:lnTo>
                    <a:lnTo>
                      <a:pt x="1028" y="923"/>
                    </a:lnTo>
                    <a:lnTo>
                      <a:pt x="1073" y="951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3304" y="2249"/>
                <a:ext cx="399" cy="342"/>
              </a:xfrm>
              <a:custGeom>
                <a:avLst/>
                <a:gdLst>
                  <a:gd name="T0" fmla="*/ 46 w 580"/>
                  <a:gd name="T1" fmla="*/ 237 h 507"/>
                  <a:gd name="T2" fmla="*/ 104 w 580"/>
                  <a:gd name="T3" fmla="*/ 285 h 507"/>
                  <a:gd name="T4" fmla="*/ 151 w 580"/>
                  <a:gd name="T5" fmla="*/ 295 h 507"/>
                  <a:gd name="T6" fmla="*/ 194 w 580"/>
                  <a:gd name="T7" fmla="*/ 290 h 507"/>
                  <a:gd name="T8" fmla="*/ 208 w 580"/>
                  <a:gd name="T9" fmla="*/ 295 h 507"/>
                  <a:gd name="T10" fmla="*/ 224 w 580"/>
                  <a:gd name="T11" fmla="*/ 287 h 507"/>
                  <a:gd name="T12" fmla="*/ 234 w 580"/>
                  <a:gd name="T13" fmla="*/ 299 h 507"/>
                  <a:gd name="T14" fmla="*/ 239 w 580"/>
                  <a:gd name="T15" fmla="*/ 314 h 507"/>
                  <a:gd name="T16" fmla="*/ 260 w 580"/>
                  <a:gd name="T17" fmla="*/ 324 h 507"/>
                  <a:gd name="T18" fmla="*/ 288 w 580"/>
                  <a:gd name="T19" fmla="*/ 324 h 507"/>
                  <a:gd name="T20" fmla="*/ 308 w 580"/>
                  <a:gd name="T21" fmla="*/ 341 h 507"/>
                  <a:gd name="T22" fmla="*/ 327 w 580"/>
                  <a:gd name="T23" fmla="*/ 333 h 507"/>
                  <a:gd name="T24" fmla="*/ 341 w 580"/>
                  <a:gd name="T25" fmla="*/ 341 h 507"/>
                  <a:gd name="T26" fmla="*/ 353 w 580"/>
                  <a:gd name="T27" fmla="*/ 318 h 507"/>
                  <a:gd name="T28" fmla="*/ 370 w 580"/>
                  <a:gd name="T29" fmla="*/ 310 h 507"/>
                  <a:gd name="T30" fmla="*/ 374 w 580"/>
                  <a:gd name="T31" fmla="*/ 291 h 507"/>
                  <a:gd name="T32" fmla="*/ 367 w 580"/>
                  <a:gd name="T33" fmla="*/ 258 h 507"/>
                  <a:gd name="T34" fmla="*/ 364 w 580"/>
                  <a:gd name="T35" fmla="*/ 255 h 507"/>
                  <a:gd name="T36" fmla="*/ 346 w 580"/>
                  <a:gd name="T37" fmla="*/ 273 h 507"/>
                  <a:gd name="T38" fmla="*/ 320 w 580"/>
                  <a:gd name="T39" fmla="*/ 252 h 507"/>
                  <a:gd name="T40" fmla="*/ 301 w 580"/>
                  <a:gd name="T41" fmla="*/ 229 h 507"/>
                  <a:gd name="T42" fmla="*/ 320 w 580"/>
                  <a:gd name="T43" fmla="*/ 216 h 507"/>
                  <a:gd name="T44" fmla="*/ 326 w 580"/>
                  <a:gd name="T45" fmla="*/ 193 h 507"/>
                  <a:gd name="T46" fmla="*/ 337 w 580"/>
                  <a:gd name="T47" fmla="*/ 185 h 507"/>
                  <a:gd name="T48" fmla="*/ 336 w 580"/>
                  <a:gd name="T49" fmla="*/ 153 h 507"/>
                  <a:gd name="T50" fmla="*/ 345 w 580"/>
                  <a:gd name="T51" fmla="*/ 146 h 507"/>
                  <a:gd name="T52" fmla="*/ 360 w 580"/>
                  <a:gd name="T53" fmla="*/ 159 h 507"/>
                  <a:gd name="T54" fmla="*/ 370 w 580"/>
                  <a:gd name="T55" fmla="*/ 171 h 507"/>
                  <a:gd name="T56" fmla="*/ 391 w 580"/>
                  <a:gd name="T57" fmla="*/ 159 h 507"/>
                  <a:gd name="T58" fmla="*/ 398 w 580"/>
                  <a:gd name="T59" fmla="*/ 150 h 507"/>
                  <a:gd name="T60" fmla="*/ 395 w 580"/>
                  <a:gd name="T61" fmla="*/ 134 h 507"/>
                  <a:gd name="T62" fmla="*/ 370 w 580"/>
                  <a:gd name="T63" fmla="*/ 122 h 507"/>
                  <a:gd name="T64" fmla="*/ 365 w 580"/>
                  <a:gd name="T65" fmla="*/ 105 h 507"/>
                  <a:gd name="T66" fmla="*/ 323 w 580"/>
                  <a:gd name="T67" fmla="*/ 111 h 507"/>
                  <a:gd name="T68" fmla="*/ 294 w 580"/>
                  <a:gd name="T69" fmla="*/ 88 h 507"/>
                  <a:gd name="T70" fmla="*/ 282 w 580"/>
                  <a:gd name="T71" fmla="*/ 86 h 507"/>
                  <a:gd name="T72" fmla="*/ 282 w 580"/>
                  <a:gd name="T73" fmla="*/ 69 h 507"/>
                  <a:gd name="T74" fmla="*/ 343 w 580"/>
                  <a:gd name="T75" fmla="*/ 6 h 507"/>
                  <a:gd name="T76" fmla="*/ 320 w 580"/>
                  <a:gd name="T77" fmla="*/ 11 h 507"/>
                  <a:gd name="T78" fmla="*/ 306 w 580"/>
                  <a:gd name="T79" fmla="*/ 19 h 507"/>
                  <a:gd name="T80" fmla="*/ 301 w 580"/>
                  <a:gd name="T81" fmla="*/ 11 h 507"/>
                  <a:gd name="T82" fmla="*/ 301 w 580"/>
                  <a:gd name="T83" fmla="*/ 3 h 507"/>
                  <a:gd name="T84" fmla="*/ 291 w 580"/>
                  <a:gd name="T85" fmla="*/ 0 h 507"/>
                  <a:gd name="T86" fmla="*/ 263 w 580"/>
                  <a:gd name="T87" fmla="*/ 9 h 507"/>
                  <a:gd name="T88" fmla="*/ 194 w 580"/>
                  <a:gd name="T89" fmla="*/ 1 h 507"/>
                  <a:gd name="T90" fmla="*/ 191 w 580"/>
                  <a:gd name="T91" fmla="*/ 55 h 507"/>
                  <a:gd name="T92" fmla="*/ 158 w 580"/>
                  <a:gd name="T93" fmla="*/ 82 h 507"/>
                  <a:gd name="T94" fmla="*/ 112 w 580"/>
                  <a:gd name="T95" fmla="*/ 88 h 507"/>
                  <a:gd name="T96" fmla="*/ 50 w 580"/>
                  <a:gd name="T97" fmla="*/ 128 h 507"/>
                  <a:gd name="T98" fmla="*/ 0 w 580"/>
                  <a:gd name="T99" fmla="*/ 142 h 507"/>
                  <a:gd name="T100" fmla="*/ 0 w 580"/>
                  <a:gd name="T101" fmla="*/ 150 h 507"/>
                  <a:gd name="T102" fmla="*/ 46 w 580"/>
                  <a:gd name="T103" fmla="*/ 217 h 507"/>
                  <a:gd name="T104" fmla="*/ 46 w 580"/>
                  <a:gd name="T105" fmla="*/ 237 h 507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580"/>
                  <a:gd name="T160" fmla="*/ 0 h 507"/>
                  <a:gd name="T161" fmla="*/ 580 w 580"/>
                  <a:gd name="T162" fmla="*/ 507 h 507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580" h="507">
                    <a:moveTo>
                      <a:pt x="67" y="352"/>
                    </a:moveTo>
                    <a:lnTo>
                      <a:pt x="151" y="423"/>
                    </a:lnTo>
                    <a:lnTo>
                      <a:pt x="220" y="437"/>
                    </a:lnTo>
                    <a:lnTo>
                      <a:pt x="282" y="430"/>
                    </a:lnTo>
                    <a:lnTo>
                      <a:pt x="303" y="437"/>
                    </a:lnTo>
                    <a:lnTo>
                      <a:pt x="326" y="425"/>
                    </a:lnTo>
                    <a:lnTo>
                      <a:pt x="340" y="443"/>
                    </a:lnTo>
                    <a:lnTo>
                      <a:pt x="347" y="465"/>
                    </a:lnTo>
                    <a:lnTo>
                      <a:pt x="378" y="480"/>
                    </a:lnTo>
                    <a:lnTo>
                      <a:pt x="418" y="480"/>
                    </a:lnTo>
                    <a:lnTo>
                      <a:pt x="448" y="506"/>
                    </a:lnTo>
                    <a:lnTo>
                      <a:pt x="475" y="494"/>
                    </a:lnTo>
                    <a:lnTo>
                      <a:pt x="496" y="506"/>
                    </a:lnTo>
                    <a:lnTo>
                      <a:pt x="513" y="471"/>
                    </a:lnTo>
                    <a:lnTo>
                      <a:pt x="538" y="460"/>
                    </a:lnTo>
                    <a:lnTo>
                      <a:pt x="543" y="432"/>
                    </a:lnTo>
                    <a:lnTo>
                      <a:pt x="533" y="382"/>
                    </a:lnTo>
                    <a:lnTo>
                      <a:pt x="529" y="378"/>
                    </a:lnTo>
                    <a:lnTo>
                      <a:pt x="503" y="405"/>
                    </a:lnTo>
                    <a:lnTo>
                      <a:pt x="465" y="374"/>
                    </a:lnTo>
                    <a:lnTo>
                      <a:pt x="437" y="340"/>
                    </a:lnTo>
                    <a:lnTo>
                      <a:pt x="465" y="320"/>
                    </a:lnTo>
                    <a:lnTo>
                      <a:pt x="474" y="286"/>
                    </a:lnTo>
                    <a:lnTo>
                      <a:pt x="490" y="274"/>
                    </a:lnTo>
                    <a:lnTo>
                      <a:pt x="489" y="227"/>
                    </a:lnTo>
                    <a:lnTo>
                      <a:pt x="501" y="217"/>
                    </a:lnTo>
                    <a:lnTo>
                      <a:pt x="524" y="235"/>
                    </a:lnTo>
                    <a:lnTo>
                      <a:pt x="538" y="254"/>
                    </a:lnTo>
                    <a:lnTo>
                      <a:pt x="569" y="235"/>
                    </a:lnTo>
                    <a:lnTo>
                      <a:pt x="579" y="223"/>
                    </a:lnTo>
                    <a:lnTo>
                      <a:pt x="574" y="199"/>
                    </a:lnTo>
                    <a:lnTo>
                      <a:pt x="538" y="181"/>
                    </a:lnTo>
                    <a:lnTo>
                      <a:pt x="530" y="155"/>
                    </a:lnTo>
                    <a:lnTo>
                      <a:pt x="469" y="164"/>
                    </a:lnTo>
                    <a:lnTo>
                      <a:pt x="428" y="131"/>
                    </a:lnTo>
                    <a:lnTo>
                      <a:pt x="410" y="127"/>
                    </a:lnTo>
                    <a:lnTo>
                      <a:pt x="410" y="103"/>
                    </a:lnTo>
                    <a:lnTo>
                      <a:pt x="498" y="9"/>
                    </a:lnTo>
                    <a:lnTo>
                      <a:pt x="465" y="17"/>
                    </a:lnTo>
                    <a:lnTo>
                      <a:pt x="445" y="28"/>
                    </a:lnTo>
                    <a:lnTo>
                      <a:pt x="437" y="17"/>
                    </a:lnTo>
                    <a:lnTo>
                      <a:pt x="437" y="4"/>
                    </a:lnTo>
                    <a:lnTo>
                      <a:pt x="423" y="0"/>
                    </a:lnTo>
                    <a:lnTo>
                      <a:pt x="383" y="14"/>
                    </a:lnTo>
                    <a:lnTo>
                      <a:pt x="282" y="2"/>
                    </a:lnTo>
                    <a:lnTo>
                      <a:pt x="277" y="82"/>
                    </a:lnTo>
                    <a:lnTo>
                      <a:pt x="230" y="121"/>
                    </a:lnTo>
                    <a:lnTo>
                      <a:pt x="163" y="131"/>
                    </a:lnTo>
                    <a:lnTo>
                      <a:pt x="72" y="190"/>
                    </a:lnTo>
                    <a:lnTo>
                      <a:pt x="0" y="211"/>
                    </a:lnTo>
                    <a:lnTo>
                      <a:pt x="0" y="223"/>
                    </a:lnTo>
                    <a:lnTo>
                      <a:pt x="67" y="322"/>
                    </a:lnTo>
                    <a:lnTo>
                      <a:pt x="67" y="352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2021" y="2043"/>
                <a:ext cx="830" cy="577"/>
              </a:xfrm>
              <a:custGeom>
                <a:avLst/>
                <a:gdLst>
                  <a:gd name="T0" fmla="*/ 68 w 1202"/>
                  <a:gd name="T1" fmla="*/ 216 h 856"/>
                  <a:gd name="T2" fmla="*/ 106 w 1202"/>
                  <a:gd name="T3" fmla="*/ 189 h 856"/>
                  <a:gd name="T4" fmla="*/ 89 w 1202"/>
                  <a:gd name="T5" fmla="*/ 179 h 856"/>
                  <a:gd name="T6" fmla="*/ 115 w 1202"/>
                  <a:gd name="T7" fmla="*/ 156 h 856"/>
                  <a:gd name="T8" fmla="*/ 84 w 1202"/>
                  <a:gd name="T9" fmla="*/ 94 h 856"/>
                  <a:gd name="T10" fmla="*/ 103 w 1202"/>
                  <a:gd name="T11" fmla="*/ 38 h 856"/>
                  <a:gd name="T12" fmla="*/ 271 w 1202"/>
                  <a:gd name="T13" fmla="*/ 0 h 856"/>
                  <a:gd name="T14" fmla="*/ 372 w 1202"/>
                  <a:gd name="T15" fmla="*/ 21 h 856"/>
                  <a:gd name="T16" fmla="*/ 430 w 1202"/>
                  <a:gd name="T17" fmla="*/ 54 h 856"/>
                  <a:gd name="T18" fmla="*/ 487 w 1202"/>
                  <a:gd name="T19" fmla="*/ 33 h 856"/>
                  <a:gd name="T20" fmla="*/ 560 w 1202"/>
                  <a:gd name="T21" fmla="*/ 25 h 856"/>
                  <a:gd name="T22" fmla="*/ 652 w 1202"/>
                  <a:gd name="T23" fmla="*/ 49 h 856"/>
                  <a:gd name="T24" fmla="*/ 710 w 1202"/>
                  <a:gd name="T25" fmla="*/ 114 h 856"/>
                  <a:gd name="T26" fmla="*/ 762 w 1202"/>
                  <a:gd name="T27" fmla="*/ 133 h 856"/>
                  <a:gd name="T28" fmla="*/ 811 w 1202"/>
                  <a:gd name="T29" fmla="*/ 222 h 856"/>
                  <a:gd name="T30" fmla="*/ 824 w 1202"/>
                  <a:gd name="T31" fmla="*/ 285 h 856"/>
                  <a:gd name="T32" fmla="*/ 797 w 1202"/>
                  <a:gd name="T33" fmla="*/ 326 h 856"/>
                  <a:gd name="T34" fmla="*/ 765 w 1202"/>
                  <a:gd name="T35" fmla="*/ 355 h 856"/>
                  <a:gd name="T36" fmla="*/ 751 w 1202"/>
                  <a:gd name="T37" fmla="*/ 396 h 856"/>
                  <a:gd name="T38" fmla="*/ 716 w 1202"/>
                  <a:gd name="T39" fmla="*/ 375 h 856"/>
                  <a:gd name="T40" fmla="*/ 718 w 1202"/>
                  <a:gd name="T41" fmla="*/ 405 h 856"/>
                  <a:gd name="T42" fmla="*/ 771 w 1202"/>
                  <a:gd name="T43" fmla="*/ 433 h 856"/>
                  <a:gd name="T44" fmla="*/ 798 w 1202"/>
                  <a:gd name="T45" fmla="*/ 447 h 856"/>
                  <a:gd name="T46" fmla="*/ 788 w 1202"/>
                  <a:gd name="T47" fmla="*/ 472 h 856"/>
                  <a:gd name="T48" fmla="*/ 751 w 1202"/>
                  <a:gd name="T49" fmla="*/ 481 h 856"/>
                  <a:gd name="T50" fmla="*/ 713 w 1202"/>
                  <a:gd name="T51" fmla="*/ 474 h 856"/>
                  <a:gd name="T52" fmla="*/ 706 w 1202"/>
                  <a:gd name="T53" fmla="*/ 508 h 856"/>
                  <a:gd name="T54" fmla="*/ 645 w 1202"/>
                  <a:gd name="T55" fmla="*/ 478 h 856"/>
                  <a:gd name="T56" fmla="*/ 608 w 1202"/>
                  <a:gd name="T57" fmla="*/ 471 h 856"/>
                  <a:gd name="T58" fmla="*/ 491 w 1202"/>
                  <a:gd name="T59" fmla="*/ 468 h 856"/>
                  <a:gd name="T60" fmla="*/ 480 w 1202"/>
                  <a:gd name="T61" fmla="*/ 495 h 856"/>
                  <a:gd name="T62" fmla="*/ 467 w 1202"/>
                  <a:gd name="T63" fmla="*/ 526 h 856"/>
                  <a:gd name="T64" fmla="*/ 358 w 1202"/>
                  <a:gd name="T65" fmla="*/ 563 h 856"/>
                  <a:gd name="T66" fmla="*/ 311 w 1202"/>
                  <a:gd name="T67" fmla="*/ 505 h 856"/>
                  <a:gd name="T68" fmla="*/ 177 w 1202"/>
                  <a:gd name="T69" fmla="*/ 484 h 856"/>
                  <a:gd name="T70" fmla="*/ 126 w 1202"/>
                  <a:gd name="T71" fmla="*/ 453 h 856"/>
                  <a:gd name="T72" fmla="*/ 1 w 1202"/>
                  <a:gd name="T73" fmla="*/ 341 h 856"/>
                  <a:gd name="T74" fmla="*/ 19 w 1202"/>
                  <a:gd name="T75" fmla="*/ 306 h 856"/>
                  <a:gd name="T76" fmla="*/ 35 w 1202"/>
                  <a:gd name="T77" fmla="*/ 240 h 856"/>
                  <a:gd name="T78" fmla="*/ 40 w 1202"/>
                  <a:gd name="T79" fmla="*/ 205 h 85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02"/>
                  <a:gd name="T121" fmla="*/ 0 h 856"/>
                  <a:gd name="T122" fmla="*/ 1202 w 1202"/>
                  <a:gd name="T123" fmla="*/ 856 h 85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02" h="856">
                    <a:moveTo>
                      <a:pt x="58" y="304"/>
                    </a:moveTo>
                    <a:lnTo>
                      <a:pt x="98" y="320"/>
                    </a:lnTo>
                    <a:lnTo>
                      <a:pt x="164" y="294"/>
                    </a:lnTo>
                    <a:lnTo>
                      <a:pt x="154" y="281"/>
                    </a:lnTo>
                    <a:lnTo>
                      <a:pt x="136" y="281"/>
                    </a:lnTo>
                    <a:lnTo>
                      <a:pt x="129" y="266"/>
                    </a:lnTo>
                    <a:lnTo>
                      <a:pt x="134" y="248"/>
                    </a:lnTo>
                    <a:lnTo>
                      <a:pt x="166" y="232"/>
                    </a:lnTo>
                    <a:lnTo>
                      <a:pt x="189" y="197"/>
                    </a:lnTo>
                    <a:lnTo>
                      <a:pt x="122" y="140"/>
                    </a:lnTo>
                    <a:lnTo>
                      <a:pt x="117" y="80"/>
                    </a:lnTo>
                    <a:lnTo>
                      <a:pt x="149" y="56"/>
                    </a:lnTo>
                    <a:lnTo>
                      <a:pt x="376" y="11"/>
                    </a:lnTo>
                    <a:lnTo>
                      <a:pt x="392" y="0"/>
                    </a:lnTo>
                    <a:lnTo>
                      <a:pt x="425" y="4"/>
                    </a:lnTo>
                    <a:lnTo>
                      <a:pt x="539" y="31"/>
                    </a:lnTo>
                    <a:lnTo>
                      <a:pt x="573" y="51"/>
                    </a:lnTo>
                    <a:lnTo>
                      <a:pt x="623" y="80"/>
                    </a:lnTo>
                    <a:lnTo>
                      <a:pt x="656" y="77"/>
                    </a:lnTo>
                    <a:lnTo>
                      <a:pt x="705" y="49"/>
                    </a:lnTo>
                    <a:lnTo>
                      <a:pt x="769" y="58"/>
                    </a:lnTo>
                    <a:lnTo>
                      <a:pt x="811" y="37"/>
                    </a:lnTo>
                    <a:lnTo>
                      <a:pt x="897" y="89"/>
                    </a:lnTo>
                    <a:lnTo>
                      <a:pt x="944" y="73"/>
                    </a:lnTo>
                    <a:lnTo>
                      <a:pt x="968" y="131"/>
                    </a:lnTo>
                    <a:lnTo>
                      <a:pt x="1028" y="169"/>
                    </a:lnTo>
                    <a:lnTo>
                      <a:pt x="1072" y="208"/>
                    </a:lnTo>
                    <a:lnTo>
                      <a:pt x="1103" y="197"/>
                    </a:lnTo>
                    <a:lnTo>
                      <a:pt x="1163" y="277"/>
                    </a:lnTo>
                    <a:lnTo>
                      <a:pt x="1175" y="329"/>
                    </a:lnTo>
                    <a:lnTo>
                      <a:pt x="1201" y="360"/>
                    </a:lnTo>
                    <a:lnTo>
                      <a:pt x="1193" y="423"/>
                    </a:lnTo>
                    <a:lnTo>
                      <a:pt x="1144" y="459"/>
                    </a:lnTo>
                    <a:lnTo>
                      <a:pt x="1154" y="484"/>
                    </a:lnTo>
                    <a:lnTo>
                      <a:pt x="1135" y="503"/>
                    </a:lnTo>
                    <a:lnTo>
                      <a:pt x="1108" y="526"/>
                    </a:lnTo>
                    <a:lnTo>
                      <a:pt x="1108" y="568"/>
                    </a:lnTo>
                    <a:lnTo>
                      <a:pt x="1088" y="587"/>
                    </a:lnTo>
                    <a:lnTo>
                      <a:pt x="1060" y="577"/>
                    </a:lnTo>
                    <a:lnTo>
                      <a:pt x="1037" y="557"/>
                    </a:lnTo>
                    <a:lnTo>
                      <a:pt x="1025" y="580"/>
                    </a:lnTo>
                    <a:lnTo>
                      <a:pt x="1040" y="601"/>
                    </a:lnTo>
                    <a:lnTo>
                      <a:pt x="1081" y="606"/>
                    </a:lnTo>
                    <a:lnTo>
                      <a:pt x="1117" y="643"/>
                    </a:lnTo>
                    <a:lnTo>
                      <a:pt x="1139" y="643"/>
                    </a:lnTo>
                    <a:lnTo>
                      <a:pt x="1156" y="663"/>
                    </a:lnTo>
                    <a:lnTo>
                      <a:pt x="1141" y="699"/>
                    </a:lnTo>
                    <a:lnTo>
                      <a:pt x="1141" y="700"/>
                    </a:lnTo>
                    <a:lnTo>
                      <a:pt x="1108" y="699"/>
                    </a:lnTo>
                    <a:lnTo>
                      <a:pt x="1088" y="713"/>
                    </a:lnTo>
                    <a:lnTo>
                      <a:pt x="1072" y="687"/>
                    </a:lnTo>
                    <a:lnTo>
                      <a:pt x="1033" y="703"/>
                    </a:lnTo>
                    <a:lnTo>
                      <a:pt x="1023" y="723"/>
                    </a:lnTo>
                    <a:lnTo>
                      <a:pt x="1023" y="753"/>
                    </a:lnTo>
                    <a:lnTo>
                      <a:pt x="985" y="759"/>
                    </a:lnTo>
                    <a:lnTo>
                      <a:pt x="934" y="709"/>
                    </a:lnTo>
                    <a:lnTo>
                      <a:pt x="919" y="685"/>
                    </a:lnTo>
                    <a:lnTo>
                      <a:pt x="880" y="699"/>
                    </a:lnTo>
                    <a:lnTo>
                      <a:pt x="813" y="677"/>
                    </a:lnTo>
                    <a:lnTo>
                      <a:pt x="711" y="694"/>
                    </a:lnTo>
                    <a:lnTo>
                      <a:pt x="705" y="703"/>
                    </a:lnTo>
                    <a:lnTo>
                      <a:pt x="695" y="735"/>
                    </a:lnTo>
                    <a:lnTo>
                      <a:pt x="675" y="748"/>
                    </a:lnTo>
                    <a:lnTo>
                      <a:pt x="677" y="780"/>
                    </a:lnTo>
                    <a:lnTo>
                      <a:pt x="619" y="855"/>
                    </a:lnTo>
                    <a:lnTo>
                      <a:pt x="519" y="835"/>
                    </a:lnTo>
                    <a:lnTo>
                      <a:pt x="512" y="798"/>
                    </a:lnTo>
                    <a:lnTo>
                      <a:pt x="451" y="749"/>
                    </a:lnTo>
                    <a:lnTo>
                      <a:pt x="314" y="727"/>
                    </a:lnTo>
                    <a:lnTo>
                      <a:pt x="256" y="718"/>
                    </a:lnTo>
                    <a:lnTo>
                      <a:pt x="233" y="715"/>
                    </a:lnTo>
                    <a:lnTo>
                      <a:pt x="182" y="672"/>
                    </a:lnTo>
                    <a:lnTo>
                      <a:pt x="76" y="648"/>
                    </a:lnTo>
                    <a:lnTo>
                      <a:pt x="1" y="506"/>
                    </a:lnTo>
                    <a:lnTo>
                      <a:pt x="0" y="467"/>
                    </a:lnTo>
                    <a:lnTo>
                      <a:pt x="28" y="454"/>
                    </a:lnTo>
                    <a:lnTo>
                      <a:pt x="28" y="410"/>
                    </a:lnTo>
                    <a:lnTo>
                      <a:pt x="51" y="356"/>
                    </a:lnTo>
                    <a:lnTo>
                      <a:pt x="27" y="330"/>
                    </a:lnTo>
                    <a:lnTo>
                      <a:pt x="58" y="304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2944" y="2058"/>
                <a:ext cx="171" cy="299"/>
              </a:xfrm>
              <a:custGeom>
                <a:avLst/>
                <a:gdLst>
                  <a:gd name="T0" fmla="*/ 157 w 252"/>
                  <a:gd name="T1" fmla="*/ 167 h 443"/>
                  <a:gd name="T2" fmla="*/ 160 w 252"/>
                  <a:gd name="T3" fmla="*/ 135 h 443"/>
                  <a:gd name="T4" fmla="*/ 170 w 252"/>
                  <a:gd name="T5" fmla="*/ 120 h 443"/>
                  <a:gd name="T6" fmla="*/ 167 w 252"/>
                  <a:gd name="T7" fmla="*/ 105 h 443"/>
                  <a:gd name="T8" fmla="*/ 112 w 252"/>
                  <a:gd name="T9" fmla="*/ 86 h 443"/>
                  <a:gd name="T10" fmla="*/ 118 w 252"/>
                  <a:gd name="T11" fmla="*/ 65 h 443"/>
                  <a:gd name="T12" fmla="*/ 133 w 252"/>
                  <a:gd name="T13" fmla="*/ 41 h 443"/>
                  <a:gd name="T14" fmla="*/ 123 w 252"/>
                  <a:gd name="T15" fmla="*/ 5 h 443"/>
                  <a:gd name="T16" fmla="*/ 118 w 252"/>
                  <a:gd name="T17" fmla="*/ 0 h 443"/>
                  <a:gd name="T18" fmla="*/ 84 w 252"/>
                  <a:gd name="T19" fmla="*/ 23 h 443"/>
                  <a:gd name="T20" fmla="*/ 69 w 252"/>
                  <a:gd name="T21" fmla="*/ 75 h 443"/>
                  <a:gd name="T22" fmla="*/ 62 w 252"/>
                  <a:gd name="T23" fmla="*/ 111 h 443"/>
                  <a:gd name="T24" fmla="*/ 35 w 252"/>
                  <a:gd name="T25" fmla="*/ 135 h 443"/>
                  <a:gd name="T26" fmla="*/ 19 w 252"/>
                  <a:gd name="T27" fmla="*/ 142 h 443"/>
                  <a:gd name="T28" fmla="*/ 0 w 252"/>
                  <a:gd name="T29" fmla="*/ 144 h 443"/>
                  <a:gd name="T30" fmla="*/ 43 w 252"/>
                  <a:gd name="T31" fmla="*/ 202 h 443"/>
                  <a:gd name="T32" fmla="*/ 54 w 252"/>
                  <a:gd name="T33" fmla="*/ 240 h 443"/>
                  <a:gd name="T34" fmla="*/ 49 w 252"/>
                  <a:gd name="T35" fmla="*/ 263 h 443"/>
                  <a:gd name="T36" fmla="*/ 78 w 252"/>
                  <a:gd name="T37" fmla="*/ 279 h 443"/>
                  <a:gd name="T38" fmla="*/ 78 w 252"/>
                  <a:gd name="T39" fmla="*/ 290 h 443"/>
                  <a:gd name="T40" fmla="*/ 106 w 252"/>
                  <a:gd name="T41" fmla="*/ 298 h 443"/>
                  <a:gd name="T42" fmla="*/ 115 w 252"/>
                  <a:gd name="T43" fmla="*/ 298 h 443"/>
                  <a:gd name="T44" fmla="*/ 115 w 252"/>
                  <a:gd name="T45" fmla="*/ 275 h 443"/>
                  <a:gd name="T46" fmla="*/ 136 w 252"/>
                  <a:gd name="T47" fmla="*/ 271 h 443"/>
                  <a:gd name="T48" fmla="*/ 143 w 252"/>
                  <a:gd name="T49" fmla="*/ 244 h 443"/>
                  <a:gd name="T50" fmla="*/ 126 w 252"/>
                  <a:gd name="T51" fmla="*/ 232 h 443"/>
                  <a:gd name="T52" fmla="*/ 115 w 252"/>
                  <a:gd name="T53" fmla="*/ 221 h 443"/>
                  <a:gd name="T54" fmla="*/ 119 w 252"/>
                  <a:gd name="T55" fmla="*/ 169 h 443"/>
                  <a:gd name="T56" fmla="*/ 130 w 252"/>
                  <a:gd name="T57" fmla="*/ 161 h 443"/>
                  <a:gd name="T58" fmla="*/ 151 w 252"/>
                  <a:gd name="T59" fmla="*/ 170 h 443"/>
                  <a:gd name="T60" fmla="*/ 157 w 252"/>
                  <a:gd name="T61" fmla="*/ 167 h 443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252"/>
                  <a:gd name="T94" fmla="*/ 0 h 443"/>
                  <a:gd name="T95" fmla="*/ 252 w 252"/>
                  <a:gd name="T96" fmla="*/ 443 h 443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252" h="443">
                    <a:moveTo>
                      <a:pt x="232" y="247"/>
                    </a:moveTo>
                    <a:lnTo>
                      <a:pt x="236" y="200"/>
                    </a:lnTo>
                    <a:lnTo>
                      <a:pt x="251" y="178"/>
                    </a:lnTo>
                    <a:lnTo>
                      <a:pt x="246" y="156"/>
                    </a:lnTo>
                    <a:lnTo>
                      <a:pt x="165" y="127"/>
                    </a:lnTo>
                    <a:lnTo>
                      <a:pt x="174" y="96"/>
                    </a:lnTo>
                    <a:lnTo>
                      <a:pt x="196" y="61"/>
                    </a:lnTo>
                    <a:lnTo>
                      <a:pt x="181" y="7"/>
                    </a:lnTo>
                    <a:lnTo>
                      <a:pt x="174" y="0"/>
                    </a:lnTo>
                    <a:lnTo>
                      <a:pt x="124" y="34"/>
                    </a:lnTo>
                    <a:lnTo>
                      <a:pt x="102" y="111"/>
                    </a:lnTo>
                    <a:lnTo>
                      <a:pt x="91" y="165"/>
                    </a:lnTo>
                    <a:lnTo>
                      <a:pt x="52" y="200"/>
                    </a:lnTo>
                    <a:lnTo>
                      <a:pt x="28" y="210"/>
                    </a:lnTo>
                    <a:lnTo>
                      <a:pt x="0" y="214"/>
                    </a:lnTo>
                    <a:lnTo>
                      <a:pt x="63" y="299"/>
                    </a:lnTo>
                    <a:lnTo>
                      <a:pt x="80" y="356"/>
                    </a:lnTo>
                    <a:lnTo>
                      <a:pt x="72" y="389"/>
                    </a:lnTo>
                    <a:lnTo>
                      <a:pt x="115" y="413"/>
                    </a:lnTo>
                    <a:lnTo>
                      <a:pt x="115" y="429"/>
                    </a:lnTo>
                    <a:lnTo>
                      <a:pt x="156" y="442"/>
                    </a:lnTo>
                    <a:lnTo>
                      <a:pt x="169" y="442"/>
                    </a:lnTo>
                    <a:lnTo>
                      <a:pt x="169" y="408"/>
                    </a:lnTo>
                    <a:lnTo>
                      <a:pt x="200" y="402"/>
                    </a:lnTo>
                    <a:lnTo>
                      <a:pt x="210" y="361"/>
                    </a:lnTo>
                    <a:lnTo>
                      <a:pt x="186" y="344"/>
                    </a:lnTo>
                    <a:lnTo>
                      <a:pt x="169" y="327"/>
                    </a:lnTo>
                    <a:lnTo>
                      <a:pt x="176" y="251"/>
                    </a:lnTo>
                    <a:lnTo>
                      <a:pt x="192" y="239"/>
                    </a:lnTo>
                    <a:lnTo>
                      <a:pt x="223" y="252"/>
                    </a:lnTo>
                    <a:lnTo>
                      <a:pt x="232" y="247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3464" y="1762"/>
                <a:ext cx="351" cy="495"/>
              </a:xfrm>
              <a:custGeom>
                <a:avLst/>
                <a:gdLst>
                  <a:gd name="T0" fmla="*/ 139 w 507"/>
                  <a:gd name="T1" fmla="*/ 479 h 733"/>
                  <a:gd name="T2" fmla="*/ 168 w 507"/>
                  <a:gd name="T3" fmla="*/ 386 h 733"/>
                  <a:gd name="T4" fmla="*/ 233 w 507"/>
                  <a:gd name="T5" fmla="*/ 347 h 733"/>
                  <a:gd name="T6" fmla="*/ 249 w 507"/>
                  <a:gd name="T7" fmla="*/ 309 h 733"/>
                  <a:gd name="T8" fmla="*/ 219 w 507"/>
                  <a:gd name="T9" fmla="*/ 293 h 733"/>
                  <a:gd name="T10" fmla="*/ 186 w 507"/>
                  <a:gd name="T11" fmla="*/ 278 h 733"/>
                  <a:gd name="T12" fmla="*/ 168 w 507"/>
                  <a:gd name="T13" fmla="*/ 230 h 733"/>
                  <a:gd name="T14" fmla="*/ 135 w 507"/>
                  <a:gd name="T15" fmla="*/ 234 h 733"/>
                  <a:gd name="T16" fmla="*/ 101 w 507"/>
                  <a:gd name="T17" fmla="*/ 226 h 733"/>
                  <a:gd name="T18" fmla="*/ 127 w 507"/>
                  <a:gd name="T19" fmla="*/ 176 h 733"/>
                  <a:gd name="T20" fmla="*/ 153 w 507"/>
                  <a:gd name="T21" fmla="*/ 126 h 733"/>
                  <a:gd name="T22" fmla="*/ 203 w 507"/>
                  <a:gd name="T23" fmla="*/ 146 h 733"/>
                  <a:gd name="T24" fmla="*/ 220 w 507"/>
                  <a:gd name="T25" fmla="*/ 180 h 733"/>
                  <a:gd name="T26" fmla="*/ 224 w 507"/>
                  <a:gd name="T27" fmla="*/ 209 h 733"/>
                  <a:gd name="T28" fmla="*/ 252 w 507"/>
                  <a:gd name="T29" fmla="*/ 239 h 733"/>
                  <a:gd name="T30" fmla="*/ 321 w 507"/>
                  <a:gd name="T31" fmla="*/ 220 h 733"/>
                  <a:gd name="T32" fmla="*/ 350 w 507"/>
                  <a:gd name="T33" fmla="*/ 164 h 733"/>
                  <a:gd name="T34" fmla="*/ 315 w 507"/>
                  <a:gd name="T35" fmla="*/ 134 h 733"/>
                  <a:gd name="T36" fmla="*/ 296 w 507"/>
                  <a:gd name="T37" fmla="*/ 86 h 733"/>
                  <a:gd name="T38" fmla="*/ 233 w 507"/>
                  <a:gd name="T39" fmla="*/ 54 h 733"/>
                  <a:gd name="T40" fmla="*/ 198 w 507"/>
                  <a:gd name="T41" fmla="*/ 0 h 733"/>
                  <a:gd name="T42" fmla="*/ 153 w 507"/>
                  <a:gd name="T43" fmla="*/ 31 h 733"/>
                  <a:gd name="T44" fmla="*/ 155 w 507"/>
                  <a:gd name="T45" fmla="*/ 55 h 733"/>
                  <a:gd name="T46" fmla="*/ 113 w 507"/>
                  <a:gd name="T47" fmla="*/ 70 h 733"/>
                  <a:gd name="T48" fmla="*/ 89 w 507"/>
                  <a:gd name="T49" fmla="*/ 76 h 733"/>
                  <a:gd name="T50" fmla="*/ 51 w 507"/>
                  <a:gd name="T51" fmla="*/ 88 h 733"/>
                  <a:gd name="T52" fmla="*/ 40 w 507"/>
                  <a:gd name="T53" fmla="*/ 55 h 733"/>
                  <a:gd name="T54" fmla="*/ 6 w 507"/>
                  <a:gd name="T55" fmla="*/ 101 h 733"/>
                  <a:gd name="T56" fmla="*/ 22 w 507"/>
                  <a:gd name="T57" fmla="*/ 174 h 733"/>
                  <a:gd name="T58" fmla="*/ 40 w 507"/>
                  <a:gd name="T59" fmla="*/ 220 h 733"/>
                  <a:gd name="T60" fmla="*/ 47 w 507"/>
                  <a:gd name="T61" fmla="*/ 274 h 733"/>
                  <a:gd name="T62" fmla="*/ 5 w 507"/>
                  <a:gd name="T63" fmla="*/ 335 h 733"/>
                  <a:gd name="T64" fmla="*/ 45 w 507"/>
                  <a:gd name="T65" fmla="*/ 394 h 733"/>
                  <a:gd name="T66" fmla="*/ 31 w 507"/>
                  <a:gd name="T67" fmla="*/ 435 h 733"/>
                  <a:gd name="T68" fmla="*/ 16 w 507"/>
                  <a:gd name="T69" fmla="*/ 467 h 733"/>
                  <a:gd name="T70" fmla="*/ 99 w 507"/>
                  <a:gd name="T71" fmla="*/ 494 h 733"/>
                  <a:gd name="T72" fmla="*/ 136 w 507"/>
                  <a:gd name="T73" fmla="*/ 488 h 73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07"/>
                  <a:gd name="T112" fmla="*/ 0 h 733"/>
                  <a:gd name="T113" fmla="*/ 507 w 507"/>
                  <a:gd name="T114" fmla="*/ 733 h 73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07" h="733">
                    <a:moveTo>
                      <a:pt x="197" y="722"/>
                    </a:moveTo>
                    <a:lnTo>
                      <a:pt x="201" y="710"/>
                    </a:lnTo>
                    <a:lnTo>
                      <a:pt x="185" y="681"/>
                    </a:lnTo>
                    <a:lnTo>
                      <a:pt x="243" y="572"/>
                    </a:lnTo>
                    <a:lnTo>
                      <a:pt x="297" y="524"/>
                    </a:lnTo>
                    <a:lnTo>
                      <a:pt x="336" y="514"/>
                    </a:lnTo>
                    <a:lnTo>
                      <a:pt x="374" y="466"/>
                    </a:lnTo>
                    <a:lnTo>
                      <a:pt x="359" y="457"/>
                    </a:lnTo>
                    <a:lnTo>
                      <a:pt x="345" y="423"/>
                    </a:lnTo>
                    <a:lnTo>
                      <a:pt x="317" y="434"/>
                    </a:lnTo>
                    <a:lnTo>
                      <a:pt x="270" y="423"/>
                    </a:lnTo>
                    <a:lnTo>
                      <a:pt x="268" y="411"/>
                    </a:lnTo>
                    <a:lnTo>
                      <a:pt x="266" y="331"/>
                    </a:lnTo>
                    <a:lnTo>
                      <a:pt x="242" y="340"/>
                    </a:lnTo>
                    <a:lnTo>
                      <a:pt x="227" y="356"/>
                    </a:lnTo>
                    <a:lnTo>
                      <a:pt x="195" y="346"/>
                    </a:lnTo>
                    <a:lnTo>
                      <a:pt x="153" y="354"/>
                    </a:lnTo>
                    <a:lnTo>
                      <a:pt x="146" y="334"/>
                    </a:lnTo>
                    <a:lnTo>
                      <a:pt x="151" y="297"/>
                    </a:lnTo>
                    <a:lnTo>
                      <a:pt x="183" y="261"/>
                    </a:lnTo>
                    <a:lnTo>
                      <a:pt x="190" y="218"/>
                    </a:lnTo>
                    <a:lnTo>
                      <a:pt x="221" y="186"/>
                    </a:lnTo>
                    <a:lnTo>
                      <a:pt x="279" y="216"/>
                    </a:lnTo>
                    <a:lnTo>
                      <a:pt x="293" y="216"/>
                    </a:lnTo>
                    <a:lnTo>
                      <a:pt x="303" y="258"/>
                    </a:lnTo>
                    <a:lnTo>
                      <a:pt x="318" y="266"/>
                    </a:lnTo>
                    <a:lnTo>
                      <a:pt x="327" y="292"/>
                    </a:lnTo>
                    <a:lnTo>
                      <a:pt x="324" y="309"/>
                    </a:lnTo>
                    <a:lnTo>
                      <a:pt x="359" y="334"/>
                    </a:lnTo>
                    <a:lnTo>
                      <a:pt x="364" y="354"/>
                    </a:lnTo>
                    <a:lnTo>
                      <a:pt x="393" y="366"/>
                    </a:lnTo>
                    <a:lnTo>
                      <a:pt x="464" y="326"/>
                    </a:lnTo>
                    <a:lnTo>
                      <a:pt x="464" y="304"/>
                    </a:lnTo>
                    <a:lnTo>
                      <a:pt x="506" y="243"/>
                    </a:lnTo>
                    <a:lnTo>
                      <a:pt x="476" y="201"/>
                    </a:lnTo>
                    <a:lnTo>
                      <a:pt x="455" y="199"/>
                    </a:lnTo>
                    <a:lnTo>
                      <a:pt x="413" y="172"/>
                    </a:lnTo>
                    <a:lnTo>
                      <a:pt x="428" y="128"/>
                    </a:lnTo>
                    <a:lnTo>
                      <a:pt x="364" y="123"/>
                    </a:lnTo>
                    <a:lnTo>
                      <a:pt x="336" y="80"/>
                    </a:lnTo>
                    <a:lnTo>
                      <a:pt x="340" y="60"/>
                    </a:lnTo>
                    <a:lnTo>
                      <a:pt x="286" y="0"/>
                    </a:lnTo>
                    <a:lnTo>
                      <a:pt x="251" y="18"/>
                    </a:lnTo>
                    <a:lnTo>
                      <a:pt x="221" y="46"/>
                    </a:lnTo>
                    <a:lnTo>
                      <a:pt x="232" y="68"/>
                    </a:lnTo>
                    <a:lnTo>
                      <a:pt x="224" y="82"/>
                    </a:lnTo>
                    <a:lnTo>
                      <a:pt x="183" y="85"/>
                    </a:lnTo>
                    <a:lnTo>
                      <a:pt x="163" y="103"/>
                    </a:lnTo>
                    <a:lnTo>
                      <a:pt x="146" y="94"/>
                    </a:lnTo>
                    <a:lnTo>
                      <a:pt x="129" y="112"/>
                    </a:lnTo>
                    <a:lnTo>
                      <a:pt x="89" y="142"/>
                    </a:lnTo>
                    <a:lnTo>
                      <a:pt x="73" y="130"/>
                    </a:lnTo>
                    <a:lnTo>
                      <a:pt x="73" y="90"/>
                    </a:lnTo>
                    <a:lnTo>
                      <a:pt x="58" y="82"/>
                    </a:lnTo>
                    <a:lnTo>
                      <a:pt x="37" y="92"/>
                    </a:lnTo>
                    <a:lnTo>
                      <a:pt x="9" y="150"/>
                    </a:lnTo>
                    <a:lnTo>
                      <a:pt x="0" y="204"/>
                    </a:lnTo>
                    <a:lnTo>
                      <a:pt x="32" y="258"/>
                    </a:lnTo>
                    <a:lnTo>
                      <a:pt x="58" y="283"/>
                    </a:lnTo>
                    <a:lnTo>
                      <a:pt x="58" y="326"/>
                    </a:lnTo>
                    <a:lnTo>
                      <a:pt x="75" y="363"/>
                    </a:lnTo>
                    <a:lnTo>
                      <a:pt x="68" y="406"/>
                    </a:lnTo>
                    <a:lnTo>
                      <a:pt x="27" y="432"/>
                    </a:lnTo>
                    <a:lnTo>
                      <a:pt x="7" y="496"/>
                    </a:lnTo>
                    <a:lnTo>
                      <a:pt x="41" y="536"/>
                    </a:lnTo>
                    <a:lnTo>
                      <a:pt x="65" y="584"/>
                    </a:lnTo>
                    <a:lnTo>
                      <a:pt x="50" y="609"/>
                    </a:lnTo>
                    <a:lnTo>
                      <a:pt x="45" y="644"/>
                    </a:lnTo>
                    <a:lnTo>
                      <a:pt x="32" y="666"/>
                    </a:lnTo>
                    <a:lnTo>
                      <a:pt x="23" y="691"/>
                    </a:lnTo>
                    <a:lnTo>
                      <a:pt x="45" y="720"/>
                    </a:lnTo>
                    <a:lnTo>
                      <a:pt x="143" y="732"/>
                    </a:lnTo>
                    <a:lnTo>
                      <a:pt x="183" y="717"/>
                    </a:lnTo>
                    <a:lnTo>
                      <a:pt x="197" y="722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auto">
              <a:xfrm>
                <a:off x="3648" y="1936"/>
                <a:ext cx="72" cy="116"/>
              </a:xfrm>
              <a:custGeom>
                <a:avLst/>
                <a:gdLst>
                  <a:gd name="T0" fmla="*/ 59 w 105"/>
                  <a:gd name="T1" fmla="*/ 107 h 173"/>
                  <a:gd name="T2" fmla="*/ 41 w 105"/>
                  <a:gd name="T3" fmla="*/ 115 h 173"/>
                  <a:gd name="T4" fmla="*/ 10 w 105"/>
                  <a:gd name="T5" fmla="*/ 109 h 173"/>
                  <a:gd name="T6" fmla="*/ 2 w 105"/>
                  <a:gd name="T7" fmla="*/ 101 h 173"/>
                  <a:gd name="T8" fmla="*/ 0 w 105"/>
                  <a:gd name="T9" fmla="*/ 50 h 173"/>
                  <a:gd name="T10" fmla="*/ 28 w 105"/>
                  <a:gd name="T11" fmla="*/ 38 h 173"/>
                  <a:gd name="T12" fmla="*/ 25 w 105"/>
                  <a:gd name="T13" fmla="*/ 29 h 173"/>
                  <a:gd name="T14" fmla="*/ 30 w 105"/>
                  <a:gd name="T15" fmla="*/ 9 h 173"/>
                  <a:gd name="T16" fmla="*/ 32 w 105"/>
                  <a:gd name="T17" fmla="*/ 0 h 173"/>
                  <a:gd name="T18" fmla="*/ 43 w 105"/>
                  <a:gd name="T19" fmla="*/ 5 h 173"/>
                  <a:gd name="T20" fmla="*/ 47 w 105"/>
                  <a:gd name="T21" fmla="*/ 22 h 173"/>
                  <a:gd name="T22" fmla="*/ 45 w 105"/>
                  <a:gd name="T23" fmla="*/ 34 h 173"/>
                  <a:gd name="T24" fmla="*/ 68 w 105"/>
                  <a:gd name="T25" fmla="*/ 50 h 173"/>
                  <a:gd name="T26" fmla="*/ 71 w 105"/>
                  <a:gd name="T27" fmla="*/ 62 h 173"/>
                  <a:gd name="T28" fmla="*/ 59 w 105"/>
                  <a:gd name="T29" fmla="*/ 72 h 173"/>
                  <a:gd name="T30" fmla="*/ 53 w 105"/>
                  <a:gd name="T31" fmla="*/ 93 h 173"/>
                  <a:gd name="T32" fmla="*/ 59 w 105"/>
                  <a:gd name="T33" fmla="*/ 107 h 17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05"/>
                  <a:gd name="T52" fmla="*/ 0 h 173"/>
                  <a:gd name="T53" fmla="*/ 105 w 105"/>
                  <a:gd name="T54" fmla="*/ 173 h 17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05" h="173">
                    <a:moveTo>
                      <a:pt x="86" y="159"/>
                    </a:moveTo>
                    <a:lnTo>
                      <a:pt x="60" y="172"/>
                    </a:lnTo>
                    <a:lnTo>
                      <a:pt x="14" y="162"/>
                    </a:lnTo>
                    <a:lnTo>
                      <a:pt x="3" y="150"/>
                    </a:lnTo>
                    <a:lnTo>
                      <a:pt x="0" y="74"/>
                    </a:lnTo>
                    <a:lnTo>
                      <a:pt x="41" y="57"/>
                    </a:lnTo>
                    <a:lnTo>
                      <a:pt x="37" y="43"/>
                    </a:lnTo>
                    <a:lnTo>
                      <a:pt x="44" y="14"/>
                    </a:lnTo>
                    <a:lnTo>
                      <a:pt x="47" y="0"/>
                    </a:lnTo>
                    <a:lnTo>
                      <a:pt x="62" y="8"/>
                    </a:lnTo>
                    <a:lnTo>
                      <a:pt x="69" y="33"/>
                    </a:lnTo>
                    <a:lnTo>
                      <a:pt x="66" y="50"/>
                    </a:lnTo>
                    <a:lnTo>
                      <a:pt x="99" y="74"/>
                    </a:lnTo>
                    <a:lnTo>
                      <a:pt x="104" y="93"/>
                    </a:lnTo>
                    <a:lnTo>
                      <a:pt x="86" y="107"/>
                    </a:lnTo>
                    <a:lnTo>
                      <a:pt x="78" y="139"/>
                    </a:lnTo>
                    <a:lnTo>
                      <a:pt x="86" y="159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3563" y="1886"/>
                <a:ext cx="114" cy="115"/>
              </a:xfrm>
              <a:custGeom>
                <a:avLst/>
                <a:gdLst>
                  <a:gd name="T0" fmla="*/ 87 w 164"/>
                  <a:gd name="T1" fmla="*/ 96 h 169"/>
                  <a:gd name="T2" fmla="*/ 86 w 164"/>
                  <a:gd name="T3" fmla="*/ 80 h 169"/>
                  <a:gd name="T4" fmla="*/ 81 w 164"/>
                  <a:gd name="T5" fmla="*/ 68 h 169"/>
                  <a:gd name="T6" fmla="*/ 111 w 164"/>
                  <a:gd name="T7" fmla="*/ 57 h 169"/>
                  <a:gd name="T8" fmla="*/ 113 w 164"/>
                  <a:gd name="T9" fmla="*/ 47 h 169"/>
                  <a:gd name="T10" fmla="*/ 106 w 164"/>
                  <a:gd name="T11" fmla="*/ 20 h 169"/>
                  <a:gd name="T12" fmla="*/ 97 w 164"/>
                  <a:gd name="T13" fmla="*/ 20 h 169"/>
                  <a:gd name="T14" fmla="*/ 51 w 164"/>
                  <a:gd name="T15" fmla="*/ 0 h 169"/>
                  <a:gd name="T16" fmla="*/ 33 w 164"/>
                  <a:gd name="T17" fmla="*/ 20 h 169"/>
                  <a:gd name="T18" fmla="*/ 24 w 164"/>
                  <a:gd name="T19" fmla="*/ 45 h 169"/>
                  <a:gd name="T20" fmla="*/ 3 w 164"/>
                  <a:gd name="T21" fmla="*/ 74 h 169"/>
                  <a:gd name="T22" fmla="*/ 0 w 164"/>
                  <a:gd name="T23" fmla="*/ 95 h 169"/>
                  <a:gd name="T24" fmla="*/ 8 w 164"/>
                  <a:gd name="T25" fmla="*/ 108 h 169"/>
                  <a:gd name="T26" fmla="*/ 40 w 164"/>
                  <a:gd name="T27" fmla="*/ 106 h 169"/>
                  <a:gd name="T28" fmla="*/ 56 w 164"/>
                  <a:gd name="T29" fmla="*/ 114 h 169"/>
                  <a:gd name="T30" fmla="*/ 72 w 164"/>
                  <a:gd name="T31" fmla="*/ 103 h 169"/>
                  <a:gd name="T32" fmla="*/ 87 w 164"/>
                  <a:gd name="T33" fmla="*/ 96 h 16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4"/>
                  <a:gd name="T52" fmla="*/ 0 h 169"/>
                  <a:gd name="T53" fmla="*/ 164 w 164"/>
                  <a:gd name="T54" fmla="*/ 169 h 16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4" h="169">
                    <a:moveTo>
                      <a:pt x="125" y="141"/>
                    </a:moveTo>
                    <a:lnTo>
                      <a:pt x="124" y="118"/>
                    </a:lnTo>
                    <a:lnTo>
                      <a:pt x="117" y="100"/>
                    </a:lnTo>
                    <a:lnTo>
                      <a:pt x="159" y="84"/>
                    </a:lnTo>
                    <a:lnTo>
                      <a:pt x="163" y="69"/>
                    </a:lnTo>
                    <a:lnTo>
                      <a:pt x="152" y="30"/>
                    </a:lnTo>
                    <a:lnTo>
                      <a:pt x="139" y="30"/>
                    </a:lnTo>
                    <a:lnTo>
                      <a:pt x="74" y="0"/>
                    </a:lnTo>
                    <a:lnTo>
                      <a:pt x="47" y="30"/>
                    </a:lnTo>
                    <a:lnTo>
                      <a:pt x="35" y="66"/>
                    </a:lnTo>
                    <a:lnTo>
                      <a:pt x="5" y="109"/>
                    </a:lnTo>
                    <a:lnTo>
                      <a:pt x="0" y="139"/>
                    </a:lnTo>
                    <a:lnTo>
                      <a:pt x="11" y="159"/>
                    </a:lnTo>
                    <a:lnTo>
                      <a:pt x="57" y="156"/>
                    </a:lnTo>
                    <a:lnTo>
                      <a:pt x="81" y="168"/>
                    </a:lnTo>
                    <a:lnTo>
                      <a:pt x="103" y="151"/>
                    </a:lnTo>
                    <a:lnTo>
                      <a:pt x="125" y="141"/>
                    </a:lnTo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9"/>
              <p:cNvSpPr>
                <a:spLocks/>
              </p:cNvSpPr>
              <p:nvPr/>
            </p:nvSpPr>
            <p:spPr bwMode="auto">
              <a:xfrm>
                <a:off x="3293" y="1933"/>
                <a:ext cx="222" cy="452"/>
              </a:xfrm>
              <a:custGeom>
                <a:avLst/>
                <a:gdLst>
                  <a:gd name="T0" fmla="*/ 14 w 323"/>
                  <a:gd name="T1" fmla="*/ 451 h 672"/>
                  <a:gd name="T2" fmla="*/ 62 w 323"/>
                  <a:gd name="T3" fmla="*/ 437 h 672"/>
                  <a:gd name="T4" fmla="*/ 123 w 323"/>
                  <a:gd name="T5" fmla="*/ 398 h 672"/>
                  <a:gd name="T6" fmla="*/ 166 w 323"/>
                  <a:gd name="T7" fmla="*/ 390 h 672"/>
                  <a:gd name="T8" fmla="*/ 198 w 323"/>
                  <a:gd name="T9" fmla="*/ 365 h 672"/>
                  <a:gd name="T10" fmla="*/ 201 w 323"/>
                  <a:gd name="T11" fmla="*/ 311 h 672"/>
                  <a:gd name="T12" fmla="*/ 186 w 323"/>
                  <a:gd name="T13" fmla="*/ 291 h 672"/>
                  <a:gd name="T14" fmla="*/ 191 w 323"/>
                  <a:gd name="T15" fmla="*/ 273 h 672"/>
                  <a:gd name="T16" fmla="*/ 201 w 323"/>
                  <a:gd name="T17" fmla="*/ 260 h 672"/>
                  <a:gd name="T18" fmla="*/ 203 w 323"/>
                  <a:gd name="T19" fmla="*/ 236 h 672"/>
                  <a:gd name="T20" fmla="*/ 214 w 323"/>
                  <a:gd name="T21" fmla="*/ 219 h 672"/>
                  <a:gd name="T22" fmla="*/ 198 w 323"/>
                  <a:gd name="T23" fmla="*/ 187 h 672"/>
                  <a:gd name="T24" fmla="*/ 174 w 323"/>
                  <a:gd name="T25" fmla="*/ 160 h 672"/>
                  <a:gd name="T26" fmla="*/ 188 w 323"/>
                  <a:gd name="T27" fmla="*/ 117 h 672"/>
                  <a:gd name="T28" fmla="*/ 216 w 323"/>
                  <a:gd name="T29" fmla="*/ 100 h 672"/>
                  <a:gd name="T30" fmla="*/ 221 w 323"/>
                  <a:gd name="T31" fmla="*/ 71 h 672"/>
                  <a:gd name="T32" fmla="*/ 210 w 323"/>
                  <a:gd name="T33" fmla="*/ 46 h 672"/>
                  <a:gd name="T34" fmla="*/ 210 w 323"/>
                  <a:gd name="T35" fmla="*/ 17 h 672"/>
                  <a:gd name="T36" fmla="*/ 191 w 323"/>
                  <a:gd name="T37" fmla="*/ 0 h 672"/>
                  <a:gd name="T38" fmla="*/ 148 w 323"/>
                  <a:gd name="T39" fmla="*/ 22 h 672"/>
                  <a:gd name="T40" fmla="*/ 141 w 323"/>
                  <a:gd name="T41" fmla="*/ 15 h 672"/>
                  <a:gd name="T42" fmla="*/ 118 w 323"/>
                  <a:gd name="T43" fmla="*/ 32 h 672"/>
                  <a:gd name="T44" fmla="*/ 99 w 323"/>
                  <a:gd name="T45" fmla="*/ 30 h 672"/>
                  <a:gd name="T46" fmla="*/ 62 w 323"/>
                  <a:gd name="T47" fmla="*/ 83 h 672"/>
                  <a:gd name="T48" fmla="*/ 52 w 323"/>
                  <a:gd name="T49" fmla="*/ 83 h 672"/>
                  <a:gd name="T50" fmla="*/ 31 w 323"/>
                  <a:gd name="T51" fmla="*/ 100 h 672"/>
                  <a:gd name="T52" fmla="*/ 32 w 323"/>
                  <a:gd name="T53" fmla="*/ 122 h 672"/>
                  <a:gd name="T54" fmla="*/ 23 w 323"/>
                  <a:gd name="T55" fmla="*/ 142 h 672"/>
                  <a:gd name="T56" fmla="*/ 19 w 323"/>
                  <a:gd name="T57" fmla="*/ 169 h 672"/>
                  <a:gd name="T58" fmla="*/ 1 w 323"/>
                  <a:gd name="T59" fmla="*/ 196 h 672"/>
                  <a:gd name="T60" fmla="*/ 21 w 323"/>
                  <a:gd name="T61" fmla="*/ 236 h 672"/>
                  <a:gd name="T62" fmla="*/ 14 w 323"/>
                  <a:gd name="T63" fmla="*/ 260 h 672"/>
                  <a:gd name="T64" fmla="*/ 0 w 323"/>
                  <a:gd name="T65" fmla="*/ 285 h 672"/>
                  <a:gd name="T66" fmla="*/ 21 w 323"/>
                  <a:gd name="T67" fmla="*/ 381 h 672"/>
                  <a:gd name="T68" fmla="*/ 7 w 323"/>
                  <a:gd name="T69" fmla="*/ 430 h 672"/>
                  <a:gd name="T70" fmla="*/ 14 w 323"/>
                  <a:gd name="T71" fmla="*/ 451 h 67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23"/>
                  <a:gd name="T109" fmla="*/ 0 h 672"/>
                  <a:gd name="T110" fmla="*/ 323 w 323"/>
                  <a:gd name="T111" fmla="*/ 672 h 67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23" h="672">
                    <a:moveTo>
                      <a:pt x="21" y="671"/>
                    </a:moveTo>
                    <a:lnTo>
                      <a:pt x="90" y="650"/>
                    </a:lnTo>
                    <a:lnTo>
                      <a:pt x="179" y="592"/>
                    </a:lnTo>
                    <a:lnTo>
                      <a:pt x="241" y="580"/>
                    </a:lnTo>
                    <a:lnTo>
                      <a:pt x="288" y="542"/>
                    </a:lnTo>
                    <a:lnTo>
                      <a:pt x="293" y="462"/>
                    </a:lnTo>
                    <a:lnTo>
                      <a:pt x="270" y="433"/>
                    </a:lnTo>
                    <a:lnTo>
                      <a:pt x="278" y="406"/>
                    </a:lnTo>
                    <a:lnTo>
                      <a:pt x="293" y="386"/>
                    </a:lnTo>
                    <a:lnTo>
                      <a:pt x="296" y="351"/>
                    </a:lnTo>
                    <a:lnTo>
                      <a:pt x="312" y="326"/>
                    </a:lnTo>
                    <a:lnTo>
                      <a:pt x="288" y="278"/>
                    </a:lnTo>
                    <a:lnTo>
                      <a:pt x="253" y="238"/>
                    </a:lnTo>
                    <a:lnTo>
                      <a:pt x="274" y="174"/>
                    </a:lnTo>
                    <a:lnTo>
                      <a:pt x="314" y="148"/>
                    </a:lnTo>
                    <a:lnTo>
                      <a:pt x="322" y="105"/>
                    </a:lnTo>
                    <a:lnTo>
                      <a:pt x="305" y="68"/>
                    </a:lnTo>
                    <a:lnTo>
                      <a:pt x="305" y="25"/>
                    </a:lnTo>
                    <a:lnTo>
                      <a:pt x="278" y="0"/>
                    </a:lnTo>
                    <a:lnTo>
                      <a:pt x="215" y="32"/>
                    </a:lnTo>
                    <a:lnTo>
                      <a:pt x="205" y="22"/>
                    </a:lnTo>
                    <a:lnTo>
                      <a:pt x="172" y="48"/>
                    </a:lnTo>
                    <a:lnTo>
                      <a:pt x="144" y="45"/>
                    </a:lnTo>
                    <a:lnTo>
                      <a:pt x="90" y="123"/>
                    </a:lnTo>
                    <a:lnTo>
                      <a:pt x="75" y="123"/>
                    </a:lnTo>
                    <a:lnTo>
                      <a:pt x="45" y="148"/>
                    </a:lnTo>
                    <a:lnTo>
                      <a:pt x="47" y="181"/>
                    </a:lnTo>
                    <a:lnTo>
                      <a:pt x="33" y="211"/>
                    </a:lnTo>
                    <a:lnTo>
                      <a:pt x="28" y="252"/>
                    </a:lnTo>
                    <a:lnTo>
                      <a:pt x="2" y="292"/>
                    </a:lnTo>
                    <a:lnTo>
                      <a:pt x="31" y="351"/>
                    </a:lnTo>
                    <a:lnTo>
                      <a:pt x="21" y="386"/>
                    </a:lnTo>
                    <a:lnTo>
                      <a:pt x="0" y="423"/>
                    </a:lnTo>
                    <a:lnTo>
                      <a:pt x="31" y="567"/>
                    </a:lnTo>
                    <a:lnTo>
                      <a:pt x="10" y="640"/>
                    </a:lnTo>
                    <a:lnTo>
                      <a:pt x="21" y="671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3649" y="1944"/>
                <a:ext cx="26" cy="37"/>
              </a:xfrm>
              <a:custGeom>
                <a:avLst/>
                <a:gdLst>
                  <a:gd name="T0" fmla="*/ 25 w 38"/>
                  <a:gd name="T1" fmla="*/ 0 h 53"/>
                  <a:gd name="T2" fmla="*/ 21 w 38"/>
                  <a:gd name="T3" fmla="*/ 19 h 53"/>
                  <a:gd name="T4" fmla="*/ 23 w 38"/>
                  <a:gd name="T5" fmla="*/ 27 h 53"/>
                  <a:gd name="T6" fmla="*/ 5 w 38"/>
                  <a:gd name="T7" fmla="*/ 36 h 53"/>
                  <a:gd name="T8" fmla="*/ 3 w 38"/>
                  <a:gd name="T9" fmla="*/ 21 h 53"/>
                  <a:gd name="T10" fmla="*/ 0 w 38"/>
                  <a:gd name="T11" fmla="*/ 10 h 53"/>
                  <a:gd name="T12" fmla="*/ 25 w 38"/>
                  <a:gd name="T13" fmla="*/ 0 h 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53"/>
                  <a:gd name="T23" fmla="*/ 38 w 38"/>
                  <a:gd name="T24" fmla="*/ 53 h 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53">
                    <a:moveTo>
                      <a:pt x="37" y="0"/>
                    </a:moveTo>
                    <a:lnTo>
                      <a:pt x="31" y="27"/>
                    </a:lnTo>
                    <a:lnTo>
                      <a:pt x="34" y="39"/>
                    </a:lnTo>
                    <a:lnTo>
                      <a:pt x="8" y="52"/>
                    </a:lnTo>
                    <a:lnTo>
                      <a:pt x="5" y="30"/>
                    </a:lnTo>
                    <a:lnTo>
                      <a:pt x="0" y="15"/>
                    </a:lnTo>
                    <a:lnTo>
                      <a:pt x="37" y="0"/>
                    </a:lnTo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3631" y="3255"/>
                <a:ext cx="50" cy="35"/>
              </a:xfrm>
              <a:custGeom>
                <a:avLst/>
                <a:gdLst>
                  <a:gd name="T0" fmla="*/ 3 w 72"/>
                  <a:gd name="T1" fmla="*/ 9 h 49"/>
                  <a:gd name="T2" fmla="*/ 21 w 72"/>
                  <a:gd name="T3" fmla="*/ 13 h 49"/>
                  <a:gd name="T4" fmla="*/ 40 w 72"/>
                  <a:gd name="T5" fmla="*/ 0 h 49"/>
                  <a:gd name="T6" fmla="*/ 49 w 72"/>
                  <a:gd name="T7" fmla="*/ 26 h 49"/>
                  <a:gd name="T8" fmla="*/ 29 w 72"/>
                  <a:gd name="T9" fmla="*/ 34 h 49"/>
                  <a:gd name="T10" fmla="*/ 4 w 72"/>
                  <a:gd name="T11" fmla="*/ 32 h 49"/>
                  <a:gd name="T12" fmla="*/ 0 w 72"/>
                  <a:gd name="T13" fmla="*/ 13 h 49"/>
                  <a:gd name="T14" fmla="*/ 3 w 72"/>
                  <a:gd name="T15" fmla="*/ 9 h 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"/>
                  <a:gd name="T25" fmla="*/ 0 h 49"/>
                  <a:gd name="T26" fmla="*/ 72 w 72"/>
                  <a:gd name="T27" fmla="*/ 49 h 4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" h="49">
                    <a:moveTo>
                      <a:pt x="4" y="13"/>
                    </a:moveTo>
                    <a:lnTo>
                      <a:pt x="30" y="18"/>
                    </a:lnTo>
                    <a:lnTo>
                      <a:pt x="57" y="0"/>
                    </a:lnTo>
                    <a:lnTo>
                      <a:pt x="71" y="36"/>
                    </a:lnTo>
                    <a:lnTo>
                      <a:pt x="42" y="48"/>
                    </a:lnTo>
                    <a:lnTo>
                      <a:pt x="6" y="45"/>
                    </a:lnTo>
                    <a:lnTo>
                      <a:pt x="0" y="18"/>
                    </a:lnTo>
                    <a:lnTo>
                      <a:pt x="4" y="13"/>
                    </a:lnTo>
                  </a:path>
                </a:pathLst>
              </a:cu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22"/>
              <p:cNvSpPr>
                <a:spLocks/>
              </p:cNvSpPr>
              <p:nvPr/>
            </p:nvSpPr>
            <p:spPr bwMode="auto">
              <a:xfrm>
                <a:off x="3341" y="3034"/>
                <a:ext cx="503" cy="407"/>
              </a:xfrm>
              <a:custGeom>
                <a:avLst/>
                <a:gdLst>
                  <a:gd name="T0" fmla="*/ 148 w 729"/>
                  <a:gd name="T1" fmla="*/ 59 h 604"/>
                  <a:gd name="T2" fmla="*/ 155 w 729"/>
                  <a:gd name="T3" fmla="*/ 33 h 604"/>
                  <a:gd name="T4" fmla="*/ 201 w 729"/>
                  <a:gd name="T5" fmla="*/ 47 h 604"/>
                  <a:gd name="T6" fmla="*/ 199 w 729"/>
                  <a:gd name="T7" fmla="*/ 26 h 604"/>
                  <a:gd name="T8" fmla="*/ 219 w 729"/>
                  <a:gd name="T9" fmla="*/ 3 h 604"/>
                  <a:gd name="T10" fmla="*/ 270 w 729"/>
                  <a:gd name="T11" fmla="*/ 0 h 604"/>
                  <a:gd name="T12" fmla="*/ 316 w 729"/>
                  <a:gd name="T13" fmla="*/ 5 h 604"/>
                  <a:gd name="T14" fmla="*/ 312 w 729"/>
                  <a:gd name="T15" fmla="*/ 30 h 604"/>
                  <a:gd name="T16" fmla="*/ 294 w 729"/>
                  <a:gd name="T17" fmla="*/ 60 h 604"/>
                  <a:gd name="T18" fmla="*/ 374 w 729"/>
                  <a:gd name="T19" fmla="*/ 40 h 604"/>
                  <a:gd name="T20" fmla="*/ 404 w 729"/>
                  <a:gd name="T21" fmla="*/ 47 h 604"/>
                  <a:gd name="T22" fmla="*/ 399 w 729"/>
                  <a:gd name="T23" fmla="*/ 23 h 604"/>
                  <a:gd name="T24" fmla="*/ 451 w 729"/>
                  <a:gd name="T25" fmla="*/ 38 h 604"/>
                  <a:gd name="T26" fmla="*/ 482 w 729"/>
                  <a:gd name="T27" fmla="*/ 60 h 604"/>
                  <a:gd name="T28" fmla="*/ 489 w 729"/>
                  <a:gd name="T29" fmla="*/ 113 h 604"/>
                  <a:gd name="T30" fmla="*/ 466 w 729"/>
                  <a:gd name="T31" fmla="*/ 139 h 604"/>
                  <a:gd name="T32" fmla="*/ 422 w 729"/>
                  <a:gd name="T33" fmla="*/ 174 h 604"/>
                  <a:gd name="T34" fmla="*/ 400 w 729"/>
                  <a:gd name="T35" fmla="*/ 181 h 604"/>
                  <a:gd name="T36" fmla="*/ 391 w 729"/>
                  <a:gd name="T37" fmla="*/ 185 h 604"/>
                  <a:gd name="T38" fmla="*/ 355 w 729"/>
                  <a:gd name="T39" fmla="*/ 197 h 604"/>
                  <a:gd name="T40" fmla="*/ 327 w 729"/>
                  <a:gd name="T41" fmla="*/ 199 h 604"/>
                  <a:gd name="T42" fmla="*/ 259 w 729"/>
                  <a:gd name="T43" fmla="*/ 192 h 604"/>
                  <a:gd name="T44" fmla="*/ 268 w 729"/>
                  <a:gd name="T45" fmla="*/ 239 h 604"/>
                  <a:gd name="T46" fmla="*/ 226 w 729"/>
                  <a:gd name="T47" fmla="*/ 269 h 604"/>
                  <a:gd name="T48" fmla="*/ 181 w 729"/>
                  <a:gd name="T49" fmla="*/ 282 h 604"/>
                  <a:gd name="T50" fmla="*/ 130 w 729"/>
                  <a:gd name="T51" fmla="*/ 303 h 604"/>
                  <a:gd name="T52" fmla="*/ 48 w 729"/>
                  <a:gd name="T53" fmla="*/ 338 h 604"/>
                  <a:gd name="T54" fmla="*/ 61 w 729"/>
                  <a:gd name="T55" fmla="*/ 392 h 604"/>
                  <a:gd name="T56" fmla="*/ 24 w 729"/>
                  <a:gd name="T57" fmla="*/ 404 h 604"/>
                  <a:gd name="T58" fmla="*/ 6 w 729"/>
                  <a:gd name="T59" fmla="*/ 331 h 604"/>
                  <a:gd name="T60" fmla="*/ 23 w 729"/>
                  <a:gd name="T61" fmla="*/ 290 h 604"/>
                  <a:gd name="T62" fmla="*/ 42 w 729"/>
                  <a:gd name="T63" fmla="*/ 272 h 604"/>
                  <a:gd name="T64" fmla="*/ 68 w 729"/>
                  <a:gd name="T65" fmla="*/ 237 h 604"/>
                  <a:gd name="T66" fmla="*/ 106 w 729"/>
                  <a:gd name="T67" fmla="*/ 166 h 604"/>
                  <a:gd name="T68" fmla="*/ 134 w 729"/>
                  <a:gd name="T69" fmla="*/ 115 h 604"/>
                  <a:gd name="T70" fmla="*/ 134 w 729"/>
                  <a:gd name="T71" fmla="*/ 69 h 60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729"/>
                  <a:gd name="T109" fmla="*/ 0 h 604"/>
                  <a:gd name="T110" fmla="*/ 729 w 729"/>
                  <a:gd name="T111" fmla="*/ 604 h 60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729" h="604">
                    <a:moveTo>
                      <a:pt x="194" y="103"/>
                    </a:moveTo>
                    <a:lnTo>
                      <a:pt x="214" y="87"/>
                    </a:lnTo>
                    <a:lnTo>
                      <a:pt x="214" y="57"/>
                    </a:lnTo>
                    <a:lnTo>
                      <a:pt x="224" y="49"/>
                    </a:lnTo>
                    <a:lnTo>
                      <a:pt x="249" y="50"/>
                    </a:lnTo>
                    <a:lnTo>
                      <a:pt x="291" y="70"/>
                    </a:lnTo>
                    <a:lnTo>
                      <a:pt x="298" y="55"/>
                    </a:lnTo>
                    <a:lnTo>
                      <a:pt x="289" y="39"/>
                    </a:lnTo>
                    <a:lnTo>
                      <a:pt x="291" y="27"/>
                    </a:lnTo>
                    <a:lnTo>
                      <a:pt x="317" y="4"/>
                    </a:lnTo>
                    <a:lnTo>
                      <a:pt x="364" y="16"/>
                    </a:lnTo>
                    <a:lnTo>
                      <a:pt x="392" y="0"/>
                    </a:lnTo>
                    <a:lnTo>
                      <a:pt x="412" y="19"/>
                    </a:lnTo>
                    <a:lnTo>
                      <a:pt x="458" y="7"/>
                    </a:lnTo>
                    <a:lnTo>
                      <a:pt x="467" y="25"/>
                    </a:lnTo>
                    <a:lnTo>
                      <a:pt x="452" y="44"/>
                    </a:lnTo>
                    <a:lnTo>
                      <a:pt x="426" y="80"/>
                    </a:lnTo>
                    <a:lnTo>
                      <a:pt x="426" y="89"/>
                    </a:lnTo>
                    <a:lnTo>
                      <a:pt x="442" y="100"/>
                    </a:lnTo>
                    <a:lnTo>
                      <a:pt x="542" y="59"/>
                    </a:lnTo>
                    <a:lnTo>
                      <a:pt x="575" y="80"/>
                    </a:lnTo>
                    <a:lnTo>
                      <a:pt x="585" y="70"/>
                    </a:lnTo>
                    <a:lnTo>
                      <a:pt x="575" y="49"/>
                    </a:lnTo>
                    <a:lnTo>
                      <a:pt x="578" y="34"/>
                    </a:lnTo>
                    <a:lnTo>
                      <a:pt x="642" y="49"/>
                    </a:lnTo>
                    <a:lnTo>
                      <a:pt x="654" y="57"/>
                    </a:lnTo>
                    <a:lnTo>
                      <a:pt x="670" y="55"/>
                    </a:lnTo>
                    <a:lnTo>
                      <a:pt x="698" y="89"/>
                    </a:lnTo>
                    <a:lnTo>
                      <a:pt x="728" y="153"/>
                    </a:lnTo>
                    <a:lnTo>
                      <a:pt x="708" y="167"/>
                    </a:lnTo>
                    <a:lnTo>
                      <a:pt x="690" y="201"/>
                    </a:lnTo>
                    <a:lnTo>
                      <a:pt x="675" y="206"/>
                    </a:lnTo>
                    <a:lnTo>
                      <a:pt x="662" y="234"/>
                    </a:lnTo>
                    <a:lnTo>
                      <a:pt x="612" y="258"/>
                    </a:lnTo>
                    <a:lnTo>
                      <a:pt x="593" y="246"/>
                    </a:lnTo>
                    <a:lnTo>
                      <a:pt x="580" y="268"/>
                    </a:lnTo>
                    <a:lnTo>
                      <a:pt x="580" y="275"/>
                    </a:lnTo>
                    <a:lnTo>
                      <a:pt x="566" y="275"/>
                    </a:lnTo>
                    <a:lnTo>
                      <a:pt x="539" y="275"/>
                    </a:lnTo>
                    <a:lnTo>
                      <a:pt x="514" y="293"/>
                    </a:lnTo>
                    <a:lnTo>
                      <a:pt x="497" y="284"/>
                    </a:lnTo>
                    <a:lnTo>
                      <a:pt x="474" y="296"/>
                    </a:lnTo>
                    <a:lnTo>
                      <a:pt x="422" y="320"/>
                    </a:lnTo>
                    <a:lnTo>
                      <a:pt x="376" y="285"/>
                    </a:lnTo>
                    <a:lnTo>
                      <a:pt x="374" y="312"/>
                    </a:lnTo>
                    <a:lnTo>
                      <a:pt x="389" y="354"/>
                    </a:lnTo>
                    <a:lnTo>
                      <a:pt x="349" y="369"/>
                    </a:lnTo>
                    <a:lnTo>
                      <a:pt x="327" y="399"/>
                    </a:lnTo>
                    <a:lnTo>
                      <a:pt x="286" y="411"/>
                    </a:lnTo>
                    <a:lnTo>
                      <a:pt x="263" y="418"/>
                    </a:lnTo>
                    <a:lnTo>
                      <a:pt x="219" y="418"/>
                    </a:lnTo>
                    <a:lnTo>
                      <a:pt x="189" y="450"/>
                    </a:lnTo>
                    <a:lnTo>
                      <a:pt x="111" y="477"/>
                    </a:lnTo>
                    <a:lnTo>
                      <a:pt x="70" y="502"/>
                    </a:lnTo>
                    <a:lnTo>
                      <a:pt x="52" y="521"/>
                    </a:lnTo>
                    <a:lnTo>
                      <a:pt x="88" y="582"/>
                    </a:lnTo>
                    <a:lnTo>
                      <a:pt x="64" y="603"/>
                    </a:lnTo>
                    <a:lnTo>
                      <a:pt x="35" y="599"/>
                    </a:lnTo>
                    <a:lnTo>
                      <a:pt x="0" y="539"/>
                    </a:lnTo>
                    <a:lnTo>
                      <a:pt x="8" y="491"/>
                    </a:lnTo>
                    <a:lnTo>
                      <a:pt x="8" y="472"/>
                    </a:lnTo>
                    <a:lnTo>
                      <a:pt x="33" y="431"/>
                    </a:lnTo>
                    <a:lnTo>
                      <a:pt x="64" y="423"/>
                    </a:lnTo>
                    <a:lnTo>
                      <a:pt x="61" y="403"/>
                    </a:lnTo>
                    <a:lnTo>
                      <a:pt x="93" y="388"/>
                    </a:lnTo>
                    <a:lnTo>
                      <a:pt x="98" y="352"/>
                    </a:lnTo>
                    <a:lnTo>
                      <a:pt x="155" y="308"/>
                    </a:lnTo>
                    <a:lnTo>
                      <a:pt x="153" y="246"/>
                    </a:lnTo>
                    <a:lnTo>
                      <a:pt x="196" y="193"/>
                    </a:lnTo>
                    <a:lnTo>
                      <a:pt x="194" y="170"/>
                    </a:lnTo>
                    <a:lnTo>
                      <a:pt x="209" y="151"/>
                    </a:lnTo>
                    <a:lnTo>
                      <a:pt x="194" y="103"/>
                    </a:lnTo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auto">
              <a:xfrm>
                <a:off x="2965" y="2991"/>
                <a:ext cx="518" cy="366"/>
              </a:xfrm>
              <a:custGeom>
                <a:avLst/>
                <a:gdLst>
                  <a:gd name="T0" fmla="*/ 23 w 753"/>
                  <a:gd name="T1" fmla="*/ 142 h 542"/>
                  <a:gd name="T2" fmla="*/ 55 w 753"/>
                  <a:gd name="T3" fmla="*/ 126 h 542"/>
                  <a:gd name="T4" fmla="*/ 109 w 753"/>
                  <a:gd name="T5" fmla="*/ 140 h 542"/>
                  <a:gd name="T6" fmla="*/ 120 w 753"/>
                  <a:gd name="T7" fmla="*/ 117 h 542"/>
                  <a:gd name="T8" fmla="*/ 195 w 753"/>
                  <a:gd name="T9" fmla="*/ 90 h 542"/>
                  <a:gd name="T10" fmla="*/ 257 w 753"/>
                  <a:gd name="T11" fmla="*/ 72 h 542"/>
                  <a:gd name="T12" fmla="*/ 282 w 753"/>
                  <a:gd name="T13" fmla="*/ 79 h 542"/>
                  <a:gd name="T14" fmla="*/ 301 w 753"/>
                  <a:gd name="T15" fmla="*/ 64 h 542"/>
                  <a:gd name="T16" fmla="*/ 310 w 753"/>
                  <a:gd name="T17" fmla="*/ 49 h 542"/>
                  <a:gd name="T18" fmla="*/ 336 w 753"/>
                  <a:gd name="T19" fmla="*/ 31 h 542"/>
                  <a:gd name="T20" fmla="*/ 369 w 753"/>
                  <a:gd name="T21" fmla="*/ 13 h 542"/>
                  <a:gd name="T22" fmla="*/ 383 w 753"/>
                  <a:gd name="T23" fmla="*/ 30 h 542"/>
                  <a:gd name="T24" fmla="*/ 417 w 753"/>
                  <a:gd name="T25" fmla="*/ 6 h 542"/>
                  <a:gd name="T26" fmla="*/ 451 w 753"/>
                  <a:gd name="T27" fmla="*/ 6 h 542"/>
                  <a:gd name="T28" fmla="*/ 468 w 753"/>
                  <a:gd name="T29" fmla="*/ 32 h 542"/>
                  <a:gd name="T30" fmla="*/ 448 w 753"/>
                  <a:gd name="T31" fmla="*/ 80 h 542"/>
                  <a:gd name="T32" fmla="*/ 448 w 753"/>
                  <a:gd name="T33" fmla="*/ 102 h 542"/>
                  <a:gd name="T34" fmla="*/ 482 w 753"/>
                  <a:gd name="T35" fmla="*/ 119 h 542"/>
                  <a:gd name="T36" fmla="*/ 506 w 753"/>
                  <a:gd name="T37" fmla="*/ 111 h 542"/>
                  <a:gd name="T38" fmla="*/ 506 w 753"/>
                  <a:gd name="T39" fmla="*/ 156 h 542"/>
                  <a:gd name="T40" fmla="*/ 477 w 753"/>
                  <a:gd name="T41" fmla="*/ 208 h 542"/>
                  <a:gd name="T42" fmla="*/ 440 w 753"/>
                  <a:gd name="T43" fmla="*/ 279 h 542"/>
                  <a:gd name="T44" fmla="*/ 415 w 753"/>
                  <a:gd name="T45" fmla="*/ 314 h 542"/>
                  <a:gd name="T46" fmla="*/ 395 w 753"/>
                  <a:gd name="T47" fmla="*/ 333 h 542"/>
                  <a:gd name="T48" fmla="*/ 334 w 753"/>
                  <a:gd name="T49" fmla="*/ 365 h 542"/>
                  <a:gd name="T50" fmla="*/ 287 w 753"/>
                  <a:gd name="T51" fmla="*/ 340 h 542"/>
                  <a:gd name="T52" fmla="*/ 239 w 753"/>
                  <a:gd name="T53" fmla="*/ 365 h 542"/>
                  <a:gd name="T54" fmla="*/ 160 w 753"/>
                  <a:gd name="T55" fmla="*/ 337 h 542"/>
                  <a:gd name="T56" fmla="*/ 163 w 753"/>
                  <a:gd name="T57" fmla="*/ 282 h 542"/>
                  <a:gd name="T58" fmla="*/ 127 w 753"/>
                  <a:gd name="T59" fmla="*/ 273 h 542"/>
                  <a:gd name="T60" fmla="*/ 101 w 753"/>
                  <a:gd name="T61" fmla="*/ 273 h 542"/>
                  <a:gd name="T62" fmla="*/ 87 w 753"/>
                  <a:gd name="T63" fmla="*/ 234 h 542"/>
                  <a:gd name="T64" fmla="*/ 111 w 753"/>
                  <a:gd name="T65" fmla="*/ 228 h 542"/>
                  <a:gd name="T66" fmla="*/ 109 w 753"/>
                  <a:gd name="T67" fmla="*/ 195 h 542"/>
                  <a:gd name="T68" fmla="*/ 43 w 753"/>
                  <a:gd name="T69" fmla="*/ 168 h 542"/>
                  <a:gd name="T70" fmla="*/ 10 w 753"/>
                  <a:gd name="T71" fmla="*/ 168 h 542"/>
                  <a:gd name="T72" fmla="*/ 0 w 753"/>
                  <a:gd name="T73" fmla="*/ 140 h 54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53"/>
                  <a:gd name="T112" fmla="*/ 0 h 542"/>
                  <a:gd name="T113" fmla="*/ 753 w 753"/>
                  <a:gd name="T114" fmla="*/ 542 h 54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53" h="542">
                    <a:moveTo>
                      <a:pt x="0" y="207"/>
                    </a:moveTo>
                    <a:lnTo>
                      <a:pt x="34" y="211"/>
                    </a:lnTo>
                    <a:lnTo>
                      <a:pt x="67" y="178"/>
                    </a:lnTo>
                    <a:lnTo>
                      <a:pt x="80" y="187"/>
                    </a:lnTo>
                    <a:lnTo>
                      <a:pt x="147" y="215"/>
                    </a:lnTo>
                    <a:lnTo>
                      <a:pt x="159" y="207"/>
                    </a:lnTo>
                    <a:lnTo>
                      <a:pt x="161" y="187"/>
                    </a:lnTo>
                    <a:lnTo>
                      <a:pt x="175" y="173"/>
                    </a:lnTo>
                    <a:lnTo>
                      <a:pt x="269" y="112"/>
                    </a:lnTo>
                    <a:lnTo>
                      <a:pt x="284" y="133"/>
                    </a:lnTo>
                    <a:lnTo>
                      <a:pt x="343" y="148"/>
                    </a:lnTo>
                    <a:lnTo>
                      <a:pt x="373" y="107"/>
                    </a:lnTo>
                    <a:lnTo>
                      <a:pt x="387" y="117"/>
                    </a:lnTo>
                    <a:lnTo>
                      <a:pt x="410" y="117"/>
                    </a:lnTo>
                    <a:lnTo>
                      <a:pt x="410" y="105"/>
                    </a:lnTo>
                    <a:lnTo>
                      <a:pt x="438" y="95"/>
                    </a:lnTo>
                    <a:lnTo>
                      <a:pt x="438" y="86"/>
                    </a:lnTo>
                    <a:lnTo>
                      <a:pt x="450" y="73"/>
                    </a:lnTo>
                    <a:lnTo>
                      <a:pt x="458" y="75"/>
                    </a:lnTo>
                    <a:lnTo>
                      <a:pt x="489" y="46"/>
                    </a:lnTo>
                    <a:lnTo>
                      <a:pt x="513" y="52"/>
                    </a:lnTo>
                    <a:lnTo>
                      <a:pt x="537" y="19"/>
                    </a:lnTo>
                    <a:lnTo>
                      <a:pt x="550" y="46"/>
                    </a:lnTo>
                    <a:lnTo>
                      <a:pt x="557" y="44"/>
                    </a:lnTo>
                    <a:lnTo>
                      <a:pt x="596" y="7"/>
                    </a:lnTo>
                    <a:lnTo>
                      <a:pt x="606" y="9"/>
                    </a:lnTo>
                    <a:lnTo>
                      <a:pt x="624" y="0"/>
                    </a:lnTo>
                    <a:lnTo>
                      <a:pt x="656" y="9"/>
                    </a:lnTo>
                    <a:lnTo>
                      <a:pt x="656" y="44"/>
                    </a:lnTo>
                    <a:lnTo>
                      <a:pt x="681" y="47"/>
                    </a:lnTo>
                    <a:lnTo>
                      <a:pt x="672" y="82"/>
                    </a:lnTo>
                    <a:lnTo>
                      <a:pt x="651" y="119"/>
                    </a:lnTo>
                    <a:lnTo>
                      <a:pt x="640" y="151"/>
                    </a:lnTo>
                    <a:lnTo>
                      <a:pt x="651" y="151"/>
                    </a:lnTo>
                    <a:lnTo>
                      <a:pt x="678" y="127"/>
                    </a:lnTo>
                    <a:lnTo>
                      <a:pt x="700" y="176"/>
                    </a:lnTo>
                    <a:lnTo>
                      <a:pt x="717" y="164"/>
                    </a:lnTo>
                    <a:lnTo>
                      <a:pt x="736" y="164"/>
                    </a:lnTo>
                    <a:lnTo>
                      <a:pt x="752" y="213"/>
                    </a:lnTo>
                    <a:lnTo>
                      <a:pt x="736" y="231"/>
                    </a:lnTo>
                    <a:lnTo>
                      <a:pt x="738" y="254"/>
                    </a:lnTo>
                    <a:lnTo>
                      <a:pt x="694" y="308"/>
                    </a:lnTo>
                    <a:lnTo>
                      <a:pt x="696" y="369"/>
                    </a:lnTo>
                    <a:lnTo>
                      <a:pt x="640" y="413"/>
                    </a:lnTo>
                    <a:lnTo>
                      <a:pt x="635" y="449"/>
                    </a:lnTo>
                    <a:lnTo>
                      <a:pt x="603" y="465"/>
                    </a:lnTo>
                    <a:lnTo>
                      <a:pt x="606" y="484"/>
                    </a:lnTo>
                    <a:lnTo>
                      <a:pt x="574" y="493"/>
                    </a:lnTo>
                    <a:lnTo>
                      <a:pt x="550" y="533"/>
                    </a:lnTo>
                    <a:lnTo>
                      <a:pt x="485" y="541"/>
                    </a:lnTo>
                    <a:lnTo>
                      <a:pt x="450" y="517"/>
                    </a:lnTo>
                    <a:lnTo>
                      <a:pt x="417" y="503"/>
                    </a:lnTo>
                    <a:lnTo>
                      <a:pt x="382" y="538"/>
                    </a:lnTo>
                    <a:lnTo>
                      <a:pt x="347" y="541"/>
                    </a:lnTo>
                    <a:lnTo>
                      <a:pt x="311" y="541"/>
                    </a:lnTo>
                    <a:lnTo>
                      <a:pt x="232" y="499"/>
                    </a:lnTo>
                    <a:lnTo>
                      <a:pt x="220" y="460"/>
                    </a:lnTo>
                    <a:lnTo>
                      <a:pt x="237" y="418"/>
                    </a:lnTo>
                    <a:lnTo>
                      <a:pt x="215" y="404"/>
                    </a:lnTo>
                    <a:lnTo>
                      <a:pt x="185" y="404"/>
                    </a:lnTo>
                    <a:lnTo>
                      <a:pt x="179" y="394"/>
                    </a:lnTo>
                    <a:lnTo>
                      <a:pt x="147" y="404"/>
                    </a:lnTo>
                    <a:lnTo>
                      <a:pt x="115" y="381"/>
                    </a:lnTo>
                    <a:lnTo>
                      <a:pt x="127" y="346"/>
                    </a:lnTo>
                    <a:lnTo>
                      <a:pt x="152" y="345"/>
                    </a:lnTo>
                    <a:lnTo>
                      <a:pt x="161" y="337"/>
                    </a:lnTo>
                    <a:lnTo>
                      <a:pt x="171" y="305"/>
                    </a:lnTo>
                    <a:lnTo>
                      <a:pt x="159" y="289"/>
                    </a:lnTo>
                    <a:lnTo>
                      <a:pt x="75" y="272"/>
                    </a:lnTo>
                    <a:lnTo>
                      <a:pt x="62" y="249"/>
                    </a:lnTo>
                    <a:lnTo>
                      <a:pt x="39" y="249"/>
                    </a:lnTo>
                    <a:lnTo>
                      <a:pt x="14" y="249"/>
                    </a:lnTo>
                    <a:lnTo>
                      <a:pt x="0" y="223"/>
                    </a:lnTo>
                    <a:lnTo>
                      <a:pt x="0" y="207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251" y="2720"/>
                <a:ext cx="359" cy="392"/>
              </a:xfrm>
              <a:custGeom>
                <a:avLst/>
                <a:gdLst>
                  <a:gd name="T0" fmla="*/ 307 w 521"/>
                  <a:gd name="T1" fmla="*/ 47 h 582"/>
                  <a:gd name="T2" fmla="*/ 300 w 521"/>
                  <a:gd name="T3" fmla="*/ 14 h 582"/>
                  <a:gd name="T4" fmla="*/ 275 w 521"/>
                  <a:gd name="T5" fmla="*/ 19 h 582"/>
                  <a:gd name="T6" fmla="*/ 256 w 521"/>
                  <a:gd name="T7" fmla="*/ 31 h 582"/>
                  <a:gd name="T8" fmla="*/ 236 w 521"/>
                  <a:gd name="T9" fmla="*/ 18 h 582"/>
                  <a:gd name="T10" fmla="*/ 203 w 521"/>
                  <a:gd name="T11" fmla="*/ 22 h 582"/>
                  <a:gd name="T12" fmla="*/ 97 w 521"/>
                  <a:gd name="T13" fmla="*/ 0 h 582"/>
                  <a:gd name="T14" fmla="*/ 104 w 521"/>
                  <a:gd name="T15" fmla="*/ 26 h 582"/>
                  <a:gd name="T16" fmla="*/ 57 w 521"/>
                  <a:gd name="T17" fmla="*/ 26 h 582"/>
                  <a:gd name="T18" fmla="*/ 17 w 521"/>
                  <a:gd name="T19" fmla="*/ 74 h 582"/>
                  <a:gd name="T20" fmla="*/ 34 w 521"/>
                  <a:gd name="T21" fmla="*/ 187 h 582"/>
                  <a:gd name="T22" fmla="*/ 3 w 521"/>
                  <a:gd name="T23" fmla="*/ 228 h 582"/>
                  <a:gd name="T24" fmla="*/ 43 w 521"/>
                  <a:gd name="T25" fmla="*/ 232 h 582"/>
                  <a:gd name="T26" fmla="*/ 52 w 521"/>
                  <a:gd name="T27" fmla="*/ 304 h 582"/>
                  <a:gd name="T28" fmla="*/ 85 w 521"/>
                  <a:gd name="T29" fmla="*/ 285 h 582"/>
                  <a:gd name="T30" fmla="*/ 99 w 521"/>
                  <a:gd name="T31" fmla="*/ 301 h 582"/>
                  <a:gd name="T32" fmla="*/ 134 w 521"/>
                  <a:gd name="T33" fmla="*/ 279 h 582"/>
                  <a:gd name="T34" fmla="*/ 167 w 521"/>
                  <a:gd name="T35" fmla="*/ 279 h 582"/>
                  <a:gd name="T36" fmla="*/ 184 w 521"/>
                  <a:gd name="T37" fmla="*/ 304 h 582"/>
                  <a:gd name="T38" fmla="*/ 163 w 521"/>
                  <a:gd name="T39" fmla="*/ 353 h 582"/>
                  <a:gd name="T40" fmla="*/ 163 w 521"/>
                  <a:gd name="T41" fmla="*/ 374 h 582"/>
                  <a:gd name="T42" fmla="*/ 198 w 521"/>
                  <a:gd name="T43" fmla="*/ 391 h 582"/>
                  <a:gd name="T44" fmla="*/ 223 w 521"/>
                  <a:gd name="T45" fmla="*/ 383 h 582"/>
                  <a:gd name="T46" fmla="*/ 236 w 521"/>
                  <a:gd name="T47" fmla="*/ 353 h 582"/>
                  <a:gd name="T48" fmla="*/ 260 w 521"/>
                  <a:gd name="T49" fmla="*/ 348 h 582"/>
                  <a:gd name="T50" fmla="*/ 294 w 521"/>
                  <a:gd name="T51" fmla="*/ 352 h 582"/>
                  <a:gd name="T52" fmla="*/ 289 w 521"/>
                  <a:gd name="T53" fmla="*/ 332 h 582"/>
                  <a:gd name="T54" fmla="*/ 339 w 521"/>
                  <a:gd name="T55" fmla="*/ 325 h 582"/>
                  <a:gd name="T56" fmla="*/ 351 w 521"/>
                  <a:gd name="T57" fmla="*/ 301 h 582"/>
                  <a:gd name="T58" fmla="*/ 356 w 521"/>
                  <a:gd name="T59" fmla="*/ 236 h 582"/>
                  <a:gd name="T60" fmla="*/ 334 w 521"/>
                  <a:gd name="T61" fmla="*/ 204 h 582"/>
                  <a:gd name="T62" fmla="*/ 328 w 521"/>
                  <a:gd name="T63" fmla="*/ 178 h 582"/>
                  <a:gd name="T64" fmla="*/ 316 w 521"/>
                  <a:gd name="T65" fmla="*/ 175 h 582"/>
                  <a:gd name="T66" fmla="*/ 334 w 521"/>
                  <a:gd name="T67" fmla="*/ 128 h 582"/>
                  <a:gd name="T68" fmla="*/ 342 w 521"/>
                  <a:gd name="T69" fmla="*/ 90 h 58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521"/>
                  <a:gd name="T106" fmla="*/ 0 h 582"/>
                  <a:gd name="T107" fmla="*/ 521 w 521"/>
                  <a:gd name="T108" fmla="*/ 582 h 58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521" h="582">
                    <a:moveTo>
                      <a:pt x="468" y="75"/>
                    </a:moveTo>
                    <a:lnTo>
                      <a:pt x="446" y="70"/>
                    </a:lnTo>
                    <a:lnTo>
                      <a:pt x="435" y="55"/>
                    </a:lnTo>
                    <a:lnTo>
                      <a:pt x="435" y="21"/>
                    </a:lnTo>
                    <a:lnTo>
                      <a:pt x="423" y="4"/>
                    </a:lnTo>
                    <a:lnTo>
                      <a:pt x="399" y="28"/>
                    </a:lnTo>
                    <a:lnTo>
                      <a:pt x="387" y="46"/>
                    </a:lnTo>
                    <a:lnTo>
                      <a:pt x="371" y="46"/>
                    </a:lnTo>
                    <a:lnTo>
                      <a:pt x="366" y="19"/>
                    </a:lnTo>
                    <a:lnTo>
                      <a:pt x="343" y="26"/>
                    </a:lnTo>
                    <a:lnTo>
                      <a:pt x="313" y="46"/>
                    </a:lnTo>
                    <a:lnTo>
                      <a:pt x="295" y="33"/>
                    </a:lnTo>
                    <a:lnTo>
                      <a:pt x="254" y="7"/>
                    </a:lnTo>
                    <a:lnTo>
                      <a:pt x="141" y="0"/>
                    </a:lnTo>
                    <a:lnTo>
                      <a:pt x="129" y="12"/>
                    </a:lnTo>
                    <a:lnTo>
                      <a:pt x="151" y="39"/>
                    </a:lnTo>
                    <a:lnTo>
                      <a:pt x="124" y="55"/>
                    </a:lnTo>
                    <a:lnTo>
                      <a:pt x="82" y="39"/>
                    </a:lnTo>
                    <a:lnTo>
                      <a:pt x="39" y="75"/>
                    </a:lnTo>
                    <a:lnTo>
                      <a:pt x="25" y="110"/>
                    </a:lnTo>
                    <a:lnTo>
                      <a:pt x="27" y="190"/>
                    </a:lnTo>
                    <a:lnTo>
                      <a:pt x="49" y="277"/>
                    </a:lnTo>
                    <a:lnTo>
                      <a:pt x="0" y="331"/>
                    </a:lnTo>
                    <a:lnTo>
                      <a:pt x="4" y="338"/>
                    </a:lnTo>
                    <a:lnTo>
                      <a:pt x="49" y="326"/>
                    </a:lnTo>
                    <a:lnTo>
                      <a:pt x="63" y="345"/>
                    </a:lnTo>
                    <a:lnTo>
                      <a:pt x="50" y="406"/>
                    </a:lnTo>
                    <a:lnTo>
                      <a:pt x="76" y="451"/>
                    </a:lnTo>
                    <a:lnTo>
                      <a:pt x="100" y="457"/>
                    </a:lnTo>
                    <a:lnTo>
                      <a:pt x="124" y="423"/>
                    </a:lnTo>
                    <a:lnTo>
                      <a:pt x="136" y="451"/>
                    </a:lnTo>
                    <a:lnTo>
                      <a:pt x="144" y="447"/>
                    </a:lnTo>
                    <a:lnTo>
                      <a:pt x="183" y="411"/>
                    </a:lnTo>
                    <a:lnTo>
                      <a:pt x="194" y="414"/>
                    </a:lnTo>
                    <a:lnTo>
                      <a:pt x="212" y="404"/>
                    </a:lnTo>
                    <a:lnTo>
                      <a:pt x="242" y="414"/>
                    </a:lnTo>
                    <a:lnTo>
                      <a:pt x="242" y="447"/>
                    </a:lnTo>
                    <a:lnTo>
                      <a:pt x="267" y="452"/>
                    </a:lnTo>
                    <a:lnTo>
                      <a:pt x="259" y="487"/>
                    </a:lnTo>
                    <a:lnTo>
                      <a:pt x="237" y="524"/>
                    </a:lnTo>
                    <a:lnTo>
                      <a:pt x="226" y="555"/>
                    </a:lnTo>
                    <a:lnTo>
                      <a:pt x="237" y="555"/>
                    </a:lnTo>
                    <a:lnTo>
                      <a:pt x="265" y="531"/>
                    </a:lnTo>
                    <a:lnTo>
                      <a:pt x="288" y="581"/>
                    </a:lnTo>
                    <a:lnTo>
                      <a:pt x="303" y="568"/>
                    </a:lnTo>
                    <a:lnTo>
                      <a:pt x="323" y="568"/>
                    </a:lnTo>
                    <a:lnTo>
                      <a:pt x="343" y="553"/>
                    </a:lnTo>
                    <a:lnTo>
                      <a:pt x="343" y="524"/>
                    </a:lnTo>
                    <a:lnTo>
                      <a:pt x="353" y="514"/>
                    </a:lnTo>
                    <a:lnTo>
                      <a:pt x="378" y="517"/>
                    </a:lnTo>
                    <a:lnTo>
                      <a:pt x="419" y="536"/>
                    </a:lnTo>
                    <a:lnTo>
                      <a:pt x="426" y="522"/>
                    </a:lnTo>
                    <a:lnTo>
                      <a:pt x="416" y="505"/>
                    </a:lnTo>
                    <a:lnTo>
                      <a:pt x="419" y="493"/>
                    </a:lnTo>
                    <a:lnTo>
                      <a:pt x="446" y="470"/>
                    </a:lnTo>
                    <a:lnTo>
                      <a:pt x="492" y="482"/>
                    </a:lnTo>
                    <a:lnTo>
                      <a:pt x="520" y="465"/>
                    </a:lnTo>
                    <a:lnTo>
                      <a:pt x="509" y="447"/>
                    </a:lnTo>
                    <a:lnTo>
                      <a:pt x="520" y="409"/>
                    </a:lnTo>
                    <a:lnTo>
                      <a:pt x="517" y="350"/>
                    </a:lnTo>
                    <a:lnTo>
                      <a:pt x="499" y="343"/>
                    </a:lnTo>
                    <a:lnTo>
                      <a:pt x="485" y="303"/>
                    </a:lnTo>
                    <a:lnTo>
                      <a:pt x="485" y="268"/>
                    </a:lnTo>
                    <a:lnTo>
                      <a:pt x="476" y="264"/>
                    </a:lnTo>
                    <a:lnTo>
                      <a:pt x="465" y="268"/>
                    </a:lnTo>
                    <a:lnTo>
                      <a:pt x="458" y="260"/>
                    </a:lnTo>
                    <a:lnTo>
                      <a:pt x="463" y="208"/>
                    </a:lnTo>
                    <a:lnTo>
                      <a:pt x="485" y="190"/>
                    </a:lnTo>
                    <a:lnTo>
                      <a:pt x="499" y="160"/>
                    </a:lnTo>
                    <a:lnTo>
                      <a:pt x="497" y="133"/>
                    </a:lnTo>
                    <a:lnTo>
                      <a:pt x="468" y="75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auto">
              <a:xfrm>
                <a:off x="3209" y="2488"/>
                <a:ext cx="505" cy="309"/>
              </a:xfrm>
              <a:custGeom>
                <a:avLst/>
                <a:gdLst>
                  <a:gd name="T0" fmla="*/ 68 w 733"/>
                  <a:gd name="T1" fmla="*/ 285 h 456"/>
                  <a:gd name="T2" fmla="*/ 127 w 733"/>
                  <a:gd name="T3" fmla="*/ 271 h 456"/>
                  <a:gd name="T4" fmla="*/ 130 w 733"/>
                  <a:gd name="T5" fmla="*/ 241 h 456"/>
                  <a:gd name="T6" fmla="*/ 217 w 733"/>
                  <a:gd name="T7" fmla="*/ 238 h 456"/>
                  <a:gd name="T8" fmla="*/ 258 w 733"/>
                  <a:gd name="T9" fmla="*/ 265 h 456"/>
                  <a:gd name="T10" fmla="*/ 294 w 733"/>
                  <a:gd name="T11" fmla="*/ 246 h 456"/>
                  <a:gd name="T12" fmla="*/ 309 w 733"/>
                  <a:gd name="T13" fmla="*/ 265 h 456"/>
                  <a:gd name="T14" fmla="*/ 335 w 733"/>
                  <a:gd name="T15" fmla="*/ 236 h 456"/>
                  <a:gd name="T16" fmla="*/ 343 w 733"/>
                  <a:gd name="T17" fmla="*/ 271 h 456"/>
                  <a:gd name="T18" fmla="*/ 365 w 733"/>
                  <a:gd name="T19" fmla="*/ 285 h 456"/>
                  <a:gd name="T20" fmla="*/ 407 w 733"/>
                  <a:gd name="T21" fmla="*/ 260 h 456"/>
                  <a:gd name="T22" fmla="*/ 477 w 733"/>
                  <a:gd name="T23" fmla="*/ 218 h 456"/>
                  <a:gd name="T24" fmla="*/ 471 w 733"/>
                  <a:gd name="T25" fmla="*/ 150 h 456"/>
                  <a:gd name="T26" fmla="*/ 477 w 733"/>
                  <a:gd name="T27" fmla="*/ 127 h 456"/>
                  <a:gd name="T28" fmla="*/ 433 w 733"/>
                  <a:gd name="T29" fmla="*/ 104 h 456"/>
                  <a:gd name="T30" fmla="*/ 401 w 733"/>
                  <a:gd name="T31" fmla="*/ 104 h 456"/>
                  <a:gd name="T32" fmla="*/ 353 w 733"/>
                  <a:gd name="T33" fmla="*/ 87 h 456"/>
                  <a:gd name="T34" fmla="*/ 328 w 733"/>
                  <a:gd name="T35" fmla="*/ 62 h 456"/>
                  <a:gd name="T36" fmla="*/ 302 w 733"/>
                  <a:gd name="T37" fmla="*/ 58 h 456"/>
                  <a:gd name="T38" fmla="*/ 247 w 733"/>
                  <a:gd name="T39" fmla="*/ 58 h 456"/>
                  <a:gd name="T40" fmla="*/ 145 w 733"/>
                  <a:gd name="T41" fmla="*/ 0 h 456"/>
                  <a:gd name="T42" fmla="*/ 124 w 733"/>
                  <a:gd name="T43" fmla="*/ 7 h 456"/>
                  <a:gd name="T44" fmla="*/ 60 w 733"/>
                  <a:gd name="T45" fmla="*/ 7 h 456"/>
                  <a:gd name="T46" fmla="*/ 68 w 733"/>
                  <a:gd name="T47" fmla="*/ 28 h 456"/>
                  <a:gd name="T48" fmla="*/ 98 w 733"/>
                  <a:gd name="T49" fmla="*/ 35 h 456"/>
                  <a:gd name="T50" fmla="*/ 65 w 733"/>
                  <a:gd name="T51" fmla="*/ 58 h 456"/>
                  <a:gd name="T52" fmla="*/ 65 w 733"/>
                  <a:gd name="T53" fmla="*/ 83 h 456"/>
                  <a:gd name="T54" fmla="*/ 84 w 733"/>
                  <a:gd name="T55" fmla="*/ 111 h 456"/>
                  <a:gd name="T56" fmla="*/ 106 w 733"/>
                  <a:gd name="T57" fmla="*/ 169 h 456"/>
                  <a:gd name="T58" fmla="*/ 92 w 733"/>
                  <a:gd name="T59" fmla="*/ 179 h 456"/>
                  <a:gd name="T60" fmla="*/ 13 w 733"/>
                  <a:gd name="T61" fmla="*/ 209 h 456"/>
                  <a:gd name="T62" fmla="*/ 10 w 733"/>
                  <a:gd name="T63" fmla="*/ 234 h 456"/>
                  <a:gd name="T64" fmla="*/ 25 w 733"/>
                  <a:gd name="T65" fmla="*/ 266 h 45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33"/>
                  <a:gd name="T100" fmla="*/ 0 h 456"/>
                  <a:gd name="T101" fmla="*/ 733 w 733"/>
                  <a:gd name="T102" fmla="*/ 456 h 45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33" h="456">
                    <a:moveTo>
                      <a:pt x="85" y="455"/>
                    </a:moveTo>
                    <a:lnTo>
                      <a:pt x="99" y="420"/>
                    </a:lnTo>
                    <a:lnTo>
                      <a:pt x="144" y="384"/>
                    </a:lnTo>
                    <a:lnTo>
                      <a:pt x="184" y="400"/>
                    </a:lnTo>
                    <a:lnTo>
                      <a:pt x="212" y="384"/>
                    </a:lnTo>
                    <a:lnTo>
                      <a:pt x="189" y="356"/>
                    </a:lnTo>
                    <a:lnTo>
                      <a:pt x="202" y="344"/>
                    </a:lnTo>
                    <a:lnTo>
                      <a:pt x="315" y="351"/>
                    </a:lnTo>
                    <a:lnTo>
                      <a:pt x="356" y="378"/>
                    </a:lnTo>
                    <a:lnTo>
                      <a:pt x="375" y="391"/>
                    </a:lnTo>
                    <a:lnTo>
                      <a:pt x="405" y="370"/>
                    </a:lnTo>
                    <a:lnTo>
                      <a:pt x="427" y="363"/>
                    </a:lnTo>
                    <a:lnTo>
                      <a:pt x="432" y="391"/>
                    </a:lnTo>
                    <a:lnTo>
                      <a:pt x="448" y="391"/>
                    </a:lnTo>
                    <a:lnTo>
                      <a:pt x="462" y="373"/>
                    </a:lnTo>
                    <a:lnTo>
                      <a:pt x="486" y="349"/>
                    </a:lnTo>
                    <a:lnTo>
                      <a:pt x="498" y="366"/>
                    </a:lnTo>
                    <a:lnTo>
                      <a:pt x="498" y="400"/>
                    </a:lnTo>
                    <a:lnTo>
                      <a:pt x="508" y="416"/>
                    </a:lnTo>
                    <a:lnTo>
                      <a:pt x="530" y="420"/>
                    </a:lnTo>
                    <a:lnTo>
                      <a:pt x="554" y="396"/>
                    </a:lnTo>
                    <a:lnTo>
                      <a:pt x="591" y="384"/>
                    </a:lnTo>
                    <a:lnTo>
                      <a:pt x="661" y="320"/>
                    </a:lnTo>
                    <a:lnTo>
                      <a:pt x="692" y="322"/>
                    </a:lnTo>
                    <a:lnTo>
                      <a:pt x="732" y="310"/>
                    </a:lnTo>
                    <a:lnTo>
                      <a:pt x="684" y="222"/>
                    </a:lnTo>
                    <a:lnTo>
                      <a:pt x="699" y="195"/>
                    </a:lnTo>
                    <a:lnTo>
                      <a:pt x="693" y="187"/>
                    </a:lnTo>
                    <a:lnTo>
                      <a:pt x="670" y="178"/>
                    </a:lnTo>
                    <a:lnTo>
                      <a:pt x="628" y="153"/>
                    </a:lnTo>
                    <a:lnTo>
                      <a:pt x="608" y="141"/>
                    </a:lnTo>
                    <a:lnTo>
                      <a:pt x="582" y="153"/>
                    </a:lnTo>
                    <a:lnTo>
                      <a:pt x="552" y="128"/>
                    </a:lnTo>
                    <a:lnTo>
                      <a:pt x="513" y="128"/>
                    </a:lnTo>
                    <a:lnTo>
                      <a:pt x="483" y="114"/>
                    </a:lnTo>
                    <a:lnTo>
                      <a:pt x="476" y="91"/>
                    </a:lnTo>
                    <a:lnTo>
                      <a:pt x="462" y="73"/>
                    </a:lnTo>
                    <a:lnTo>
                      <a:pt x="439" y="85"/>
                    </a:lnTo>
                    <a:lnTo>
                      <a:pt x="420" y="78"/>
                    </a:lnTo>
                    <a:lnTo>
                      <a:pt x="358" y="85"/>
                    </a:lnTo>
                    <a:lnTo>
                      <a:pt x="292" y="70"/>
                    </a:lnTo>
                    <a:lnTo>
                      <a:pt x="210" y="0"/>
                    </a:lnTo>
                    <a:lnTo>
                      <a:pt x="188" y="16"/>
                    </a:lnTo>
                    <a:lnTo>
                      <a:pt x="180" y="10"/>
                    </a:lnTo>
                    <a:lnTo>
                      <a:pt x="162" y="10"/>
                    </a:lnTo>
                    <a:lnTo>
                      <a:pt x="87" y="10"/>
                    </a:lnTo>
                    <a:lnTo>
                      <a:pt x="78" y="20"/>
                    </a:lnTo>
                    <a:lnTo>
                      <a:pt x="99" y="42"/>
                    </a:lnTo>
                    <a:lnTo>
                      <a:pt x="122" y="46"/>
                    </a:lnTo>
                    <a:lnTo>
                      <a:pt x="142" y="52"/>
                    </a:lnTo>
                    <a:lnTo>
                      <a:pt x="133" y="68"/>
                    </a:lnTo>
                    <a:lnTo>
                      <a:pt x="94" y="85"/>
                    </a:lnTo>
                    <a:lnTo>
                      <a:pt x="87" y="114"/>
                    </a:lnTo>
                    <a:lnTo>
                      <a:pt x="94" y="123"/>
                    </a:lnTo>
                    <a:lnTo>
                      <a:pt x="99" y="160"/>
                    </a:lnTo>
                    <a:lnTo>
                      <a:pt x="122" y="164"/>
                    </a:lnTo>
                    <a:lnTo>
                      <a:pt x="144" y="192"/>
                    </a:lnTo>
                    <a:lnTo>
                      <a:pt x="154" y="249"/>
                    </a:lnTo>
                    <a:lnTo>
                      <a:pt x="147" y="267"/>
                    </a:lnTo>
                    <a:lnTo>
                      <a:pt x="133" y="264"/>
                    </a:lnTo>
                    <a:lnTo>
                      <a:pt x="90" y="295"/>
                    </a:lnTo>
                    <a:lnTo>
                      <a:pt x="19" y="308"/>
                    </a:lnTo>
                    <a:lnTo>
                      <a:pt x="0" y="327"/>
                    </a:lnTo>
                    <a:lnTo>
                      <a:pt x="14" y="346"/>
                    </a:lnTo>
                    <a:lnTo>
                      <a:pt x="16" y="388"/>
                    </a:lnTo>
                    <a:lnTo>
                      <a:pt x="36" y="393"/>
                    </a:lnTo>
                    <a:lnTo>
                      <a:pt x="85" y="455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3277" y="3465"/>
                <a:ext cx="163" cy="146"/>
              </a:xfrm>
              <a:custGeom>
                <a:avLst/>
                <a:gdLst>
                  <a:gd name="T0" fmla="*/ 162 w 238"/>
                  <a:gd name="T1" fmla="*/ 24 h 215"/>
                  <a:gd name="T2" fmla="*/ 131 w 238"/>
                  <a:gd name="T3" fmla="*/ 75 h 215"/>
                  <a:gd name="T4" fmla="*/ 131 w 238"/>
                  <a:gd name="T5" fmla="*/ 98 h 215"/>
                  <a:gd name="T6" fmla="*/ 72 w 238"/>
                  <a:gd name="T7" fmla="*/ 145 h 215"/>
                  <a:gd name="T8" fmla="*/ 12 w 238"/>
                  <a:gd name="T9" fmla="*/ 124 h 215"/>
                  <a:gd name="T10" fmla="*/ 0 w 238"/>
                  <a:gd name="T11" fmla="*/ 81 h 215"/>
                  <a:gd name="T12" fmla="*/ 3 w 238"/>
                  <a:gd name="T13" fmla="*/ 61 h 215"/>
                  <a:gd name="T14" fmla="*/ 37 w 238"/>
                  <a:gd name="T15" fmla="*/ 29 h 215"/>
                  <a:gd name="T16" fmla="*/ 47 w 238"/>
                  <a:gd name="T17" fmla="*/ 19 h 215"/>
                  <a:gd name="T18" fmla="*/ 103 w 238"/>
                  <a:gd name="T19" fmla="*/ 11 h 215"/>
                  <a:gd name="T20" fmla="*/ 127 w 238"/>
                  <a:gd name="T21" fmla="*/ 8 h 215"/>
                  <a:gd name="T22" fmla="*/ 136 w 238"/>
                  <a:gd name="T23" fmla="*/ 0 h 215"/>
                  <a:gd name="T24" fmla="*/ 153 w 238"/>
                  <a:gd name="T25" fmla="*/ 3 h 215"/>
                  <a:gd name="T26" fmla="*/ 162 w 238"/>
                  <a:gd name="T27" fmla="*/ 24 h 21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8"/>
                  <a:gd name="T43" fmla="*/ 0 h 215"/>
                  <a:gd name="T44" fmla="*/ 238 w 238"/>
                  <a:gd name="T45" fmla="*/ 215 h 21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8" h="215">
                    <a:moveTo>
                      <a:pt x="237" y="36"/>
                    </a:moveTo>
                    <a:lnTo>
                      <a:pt x="192" y="110"/>
                    </a:lnTo>
                    <a:lnTo>
                      <a:pt x="192" y="144"/>
                    </a:lnTo>
                    <a:lnTo>
                      <a:pt x="105" y="214"/>
                    </a:lnTo>
                    <a:lnTo>
                      <a:pt x="18" y="182"/>
                    </a:lnTo>
                    <a:lnTo>
                      <a:pt x="0" y="120"/>
                    </a:lnTo>
                    <a:lnTo>
                      <a:pt x="4" y="90"/>
                    </a:lnTo>
                    <a:lnTo>
                      <a:pt x="54" y="43"/>
                    </a:lnTo>
                    <a:lnTo>
                      <a:pt x="69" y="28"/>
                    </a:lnTo>
                    <a:lnTo>
                      <a:pt x="150" y="16"/>
                    </a:lnTo>
                    <a:lnTo>
                      <a:pt x="186" y="12"/>
                    </a:lnTo>
                    <a:lnTo>
                      <a:pt x="198" y="0"/>
                    </a:lnTo>
                    <a:lnTo>
                      <a:pt x="224" y="4"/>
                    </a:lnTo>
                    <a:lnTo>
                      <a:pt x="237" y="36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Oval 27"/>
              <p:cNvSpPr>
                <a:spLocks noChangeArrowheads="1"/>
              </p:cNvSpPr>
              <p:nvPr/>
            </p:nvSpPr>
            <p:spPr bwMode="auto">
              <a:xfrm>
                <a:off x="3856" y="2531"/>
                <a:ext cx="42" cy="41"/>
              </a:xfrm>
              <a:prstGeom prst="ellips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27798" tIns="13899" rIns="27798" bIns="13899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2302" y="1811"/>
                <a:ext cx="893" cy="747"/>
              </a:xfrm>
              <a:custGeom>
                <a:avLst/>
                <a:gdLst>
                  <a:gd name="T0" fmla="*/ 0 w 1299"/>
                  <a:gd name="T1" fmla="*/ 140 h 1107"/>
                  <a:gd name="T2" fmla="*/ 34 w 1299"/>
                  <a:gd name="T3" fmla="*/ 106 h 1107"/>
                  <a:gd name="T4" fmla="*/ 137 w 1299"/>
                  <a:gd name="T5" fmla="*/ 48 h 1107"/>
                  <a:gd name="T6" fmla="*/ 163 w 1299"/>
                  <a:gd name="T7" fmla="*/ 13 h 1107"/>
                  <a:gd name="T8" fmla="*/ 185 w 1299"/>
                  <a:gd name="T9" fmla="*/ 1 h 1107"/>
                  <a:gd name="T10" fmla="*/ 225 w 1299"/>
                  <a:gd name="T11" fmla="*/ 26 h 1107"/>
                  <a:gd name="T12" fmla="*/ 228 w 1299"/>
                  <a:gd name="T13" fmla="*/ 101 h 1107"/>
                  <a:gd name="T14" fmla="*/ 283 w 1299"/>
                  <a:gd name="T15" fmla="*/ 165 h 1107"/>
                  <a:gd name="T16" fmla="*/ 373 w 1299"/>
                  <a:gd name="T17" fmla="*/ 143 h 1107"/>
                  <a:gd name="T18" fmla="*/ 397 w 1299"/>
                  <a:gd name="T19" fmla="*/ 161 h 1107"/>
                  <a:gd name="T20" fmla="*/ 357 w 1299"/>
                  <a:gd name="T21" fmla="*/ 202 h 1107"/>
                  <a:gd name="T22" fmla="*/ 399 w 1299"/>
                  <a:gd name="T23" fmla="*/ 244 h 1107"/>
                  <a:gd name="T24" fmla="*/ 419 w 1299"/>
                  <a:gd name="T25" fmla="*/ 250 h 1107"/>
                  <a:gd name="T26" fmla="*/ 439 w 1299"/>
                  <a:gd name="T27" fmla="*/ 281 h 1107"/>
                  <a:gd name="T28" fmla="*/ 520 w 1299"/>
                  <a:gd name="T29" fmla="*/ 283 h 1107"/>
                  <a:gd name="T30" fmla="*/ 597 w 1299"/>
                  <a:gd name="T31" fmla="*/ 252 h 1107"/>
                  <a:gd name="T32" fmla="*/ 604 w 1299"/>
                  <a:gd name="T33" fmla="*/ 301 h 1107"/>
                  <a:gd name="T34" fmla="*/ 584 w 1299"/>
                  <a:gd name="T35" fmla="*/ 327 h 1107"/>
                  <a:gd name="T36" fmla="*/ 577 w 1299"/>
                  <a:gd name="T37" fmla="*/ 366 h 1107"/>
                  <a:gd name="T38" fmla="*/ 635 w 1299"/>
                  <a:gd name="T39" fmla="*/ 389 h 1107"/>
                  <a:gd name="T40" fmla="*/ 691 w 1299"/>
                  <a:gd name="T41" fmla="*/ 485 h 1107"/>
                  <a:gd name="T42" fmla="*/ 716 w 1299"/>
                  <a:gd name="T43" fmla="*/ 524 h 1107"/>
                  <a:gd name="T44" fmla="*/ 745 w 1299"/>
                  <a:gd name="T45" fmla="*/ 544 h 1107"/>
                  <a:gd name="T46" fmla="*/ 753 w 1299"/>
                  <a:gd name="T47" fmla="*/ 521 h 1107"/>
                  <a:gd name="T48" fmla="*/ 782 w 1299"/>
                  <a:gd name="T49" fmla="*/ 489 h 1107"/>
                  <a:gd name="T50" fmla="*/ 753 w 1299"/>
                  <a:gd name="T51" fmla="*/ 465 h 1107"/>
                  <a:gd name="T52" fmla="*/ 770 w 1299"/>
                  <a:gd name="T53" fmla="*/ 405 h 1107"/>
                  <a:gd name="T54" fmla="*/ 799 w 1299"/>
                  <a:gd name="T55" fmla="*/ 411 h 1107"/>
                  <a:gd name="T56" fmla="*/ 857 w 1299"/>
                  <a:gd name="T57" fmla="*/ 447 h 1107"/>
                  <a:gd name="T58" fmla="*/ 892 w 1299"/>
                  <a:gd name="T59" fmla="*/ 482 h 1107"/>
                  <a:gd name="T60" fmla="*/ 885 w 1299"/>
                  <a:gd name="T61" fmla="*/ 529 h 1107"/>
                  <a:gd name="T62" fmla="*/ 841 w 1299"/>
                  <a:gd name="T63" fmla="*/ 544 h 1107"/>
                  <a:gd name="T64" fmla="*/ 835 w 1299"/>
                  <a:gd name="T65" fmla="*/ 556 h 1107"/>
                  <a:gd name="T66" fmla="*/ 802 w 1299"/>
                  <a:gd name="T67" fmla="*/ 569 h 1107"/>
                  <a:gd name="T68" fmla="*/ 765 w 1299"/>
                  <a:gd name="T69" fmla="*/ 560 h 1107"/>
                  <a:gd name="T70" fmla="*/ 765 w 1299"/>
                  <a:gd name="T71" fmla="*/ 577 h 1107"/>
                  <a:gd name="T72" fmla="*/ 750 w 1299"/>
                  <a:gd name="T73" fmla="*/ 602 h 1107"/>
                  <a:gd name="T74" fmla="*/ 757 w 1299"/>
                  <a:gd name="T75" fmla="*/ 649 h 1107"/>
                  <a:gd name="T76" fmla="*/ 760 w 1299"/>
                  <a:gd name="T77" fmla="*/ 672 h 1107"/>
                  <a:gd name="T78" fmla="*/ 719 w 1299"/>
                  <a:gd name="T79" fmla="*/ 680 h 1107"/>
                  <a:gd name="T80" fmla="*/ 724 w 1299"/>
                  <a:gd name="T81" fmla="*/ 722 h 1107"/>
                  <a:gd name="T82" fmla="*/ 701 w 1299"/>
                  <a:gd name="T83" fmla="*/ 739 h 1107"/>
                  <a:gd name="T84" fmla="*/ 652 w 1299"/>
                  <a:gd name="T85" fmla="*/ 743 h 1107"/>
                  <a:gd name="T86" fmla="*/ 630 w 1299"/>
                  <a:gd name="T87" fmla="*/ 706 h 1107"/>
                  <a:gd name="T88" fmla="*/ 606 w 1299"/>
                  <a:gd name="T89" fmla="*/ 706 h 1107"/>
                  <a:gd name="T90" fmla="*/ 558 w 1299"/>
                  <a:gd name="T91" fmla="*/ 666 h 1107"/>
                  <a:gd name="T92" fmla="*/ 549 w 1299"/>
                  <a:gd name="T93" fmla="*/ 630 h 1107"/>
                  <a:gd name="T94" fmla="*/ 497 w 1299"/>
                  <a:gd name="T95" fmla="*/ 649 h 1107"/>
                  <a:gd name="T96" fmla="*/ 484 w 1299"/>
                  <a:gd name="T97" fmla="*/ 669 h 1107"/>
                  <a:gd name="T98" fmla="*/ 430 w 1299"/>
                  <a:gd name="T99" fmla="*/ 640 h 1107"/>
                  <a:gd name="T100" fmla="*/ 428 w 1299"/>
                  <a:gd name="T101" fmla="*/ 610 h 1107"/>
                  <a:gd name="T102" fmla="*/ 463 w 1299"/>
                  <a:gd name="T103" fmla="*/ 630 h 1107"/>
                  <a:gd name="T104" fmla="*/ 478 w 1299"/>
                  <a:gd name="T105" fmla="*/ 589 h 1107"/>
                  <a:gd name="T106" fmla="*/ 509 w 1299"/>
                  <a:gd name="T107" fmla="*/ 560 h 1107"/>
                  <a:gd name="T108" fmla="*/ 536 w 1299"/>
                  <a:gd name="T109" fmla="*/ 520 h 1107"/>
                  <a:gd name="T110" fmla="*/ 523 w 1299"/>
                  <a:gd name="T111" fmla="*/ 455 h 1107"/>
                  <a:gd name="T112" fmla="*/ 474 w 1299"/>
                  <a:gd name="T113" fmla="*/ 366 h 1107"/>
                  <a:gd name="T114" fmla="*/ 422 w 1299"/>
                  <a:gd name="T115" fmla="*/ 347 h 1107"/>
                  <a:gd name="T116" fmla="*/ 365 w 1299"/>
                  <a:gd name="T117" fmla="*/ 283 h 1107"/>
                  <a:gd name="T118" fmla="*/ 273 w 1299"/>
                  <a:gd name="T119" fmla="*/ 258 h 1107"/>
                  <a:gd name="T120" fmla="*/ 201 w 1299"/>
                  <a:gd name="T121" fmla="*/ 266 h 1107"/>
                  <a:gd name="T122" fmla="*/ 144 w 1299"/>
                  <a:gd name="T123" fmla="*/ 288 h 1107"/>
                  <a:gd name="T124" fmla="*/ 86 w 1299"/>
                  <a:gd name="T125" fmla="*/ 254 h 110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299"/>
                  <a:gd name="T190" fmla="*/ 0 h 1107"/>
                  <a:gd name="T191" fmla="*/ 1299 w 1299"/>
                  <a:gd name="T192" fmla="*/ 1107 h 1107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299" h="1107">
                    <a:moveTo>
                      <a:pt x="11" y="350"/>
                    </a:moveTo>
                    <a:lnTo>
                      <a:pt x="0" y="207"/>
                    </a:lnTo>
                    <a:lnTo>
                      <a:pt x="7" y="177"/>
                    </a:lnTo>
                    <a:lnTo>
                      <a:pt x="49" y="157"/>
                    </a:lnTo>
                    <a:lnTo>
                      <a:pt x="107" y="109"/>
                    </a:lnTo>
                    <a:lnTo>
                      <a:pt x="200" y="71"/>
                    </a:lnTo>
                    <a:lnTo>
                      <a:pt x="237" y="55"/>
                    </a:lnTo>
                    <a:lnTo>
                      <a:pt x="237" y="19"/>
                    </a:lnTo>
                    <a:lnTo>
                      <a:pt x="254" y="0"/>
                    </a:lnTo>
                    <a:lnTo>
                      <a:pt x="269" y="2"/>
                    </a:lnTo>
                    <a:lnTo>
                      <a:pt x="329" y="11"/>
                    </a:lnTo>
                    <a:lnTo>
                      <a:pt x="327" y="39"/>
                    </a:lnTo>
                    <a:lnTo>
                      <a:pt x="339" y="82"/>
                    </a:lnTo>
                    <a:lnTo>
                      <a:pt x="332" y="149"/>
                    </a:lnTo>
                    <a:lnTo>
                      <a:pt x="383" y="226"/>
                    </a:lnTo>
                    <a:lnTo>
                      <a:pt x="412" y="244"/>
                    </a:lnTo>
                    <a:lnTo>
                      <a:pt x="454" y="212"/>
                    </a:lnTo>
                    <a:lnTo>
                      <a:pt x="542" y="212"/>
                    </a:lnTo>
                    <a:lnTo>
                      <a:pt x="563" y="219"/>
                    </a:lnTo>
                    <a:lnTo>
                      <a:pt x="577" y="239"/>
                    </a:lnTo>
                    <a:lnTo>
                      <a:pt x="567" y="261"/>
                    </a:lnTo>
                    <a:lnTo>
                      <a:pt x="519" y="299"/>
                    </a:lnTo>
                    <a:lnTo>
                      <a:pt x="524" y="320"/>
                    </a:lnTo>
                    <a:lnTo>
                      <a:pt x="580" y="362"/>
                    </a:lnTo>
                    <a:lnTo>
                      <a:pt x="602" y="362"/>
                    </a:lnTo>
                    <a:lnTo>
                      <a:pt x="609" y="371"/>
                    </a:lnTo>
                    <a:lnTo>
                      <a:pt x="604" y="389"/>
                    </a:lnTo>
                    <a:lnTo>
                      <a:pt x="639" y="417"/>
                    </a:lnTo>
                    <a:lnTo>
                      <a:pt x="722" y="429"/>
                    </a:lnTo>
                    <a:lnTo>
                      <a:pt x="756" y="419"/>
                    </a:lnTo>
                    <a:lnTo>
                      <a:pt x="807" y="369"/>
                    </a:lnTo>
                    <a:lnTo>
                      <a:pt x="868" y="374"/>
                    </a:lnTo>
                    <a:lnTo>
                      <a:pt x="893" y="412"/>
                    </a:lnTo>
                    <a:lnTo>
                      <a:pt x="879" y="446"/>
                    </a:lnTo>
                    <a:lnTo>
                      <a:pt x="881" y="465"/>
                    </a:lnTo>
                    <a:lnTo>
                      <a:pt x="849" y="485"/>
                    </a:lnTo>
                    <a:lnTo>
                      <a:pt x="836" y="502"/>
                    </a:lnTo>
                    <a:lnTo>
                      <a:pt x="840" y="543"/>
                    </a:lnTo>
                    <a:lnTo>
                      <a:pt x="898" y="585"/>
                    </a:lnTo>
                    <a:lnTo>
                      <a:pt x="923" y="576"/>
                    </a:lnTo>
                    <a:lnTo>
                      <a:pt x="988" y="660"/>
                    </a:lnTo>
                    <a:lnTo>
                      <a:pt x="1005" y="719"/>
                    </a:lnTo>
                    <a:lnTo>
                      <a:pt x="996" y="752"/>
                    </a:lnTo>
                    <a:lnTo>
                      <a:pt x="1041" y="777"/>
                    </a:lnTo>
                    <a:lnTo>
                      <a:pt x="1041" y="794"/>
                    </a:lnTo>
                    <a:lnTo>
                      <a:pt x="1083" y="806"/>
                    </a:lnTo>
                    <a:lnTo>
                      <a:pt x="1096" y="806"/>
                    </a:lnTo>
                    <a:lnTo>
                      <a:pt x="1096" y="772"/>
                    </a:lnTo>
                    <a:lnTo>
                      <a:pt x="1128" y="765"/>
                    </a:lnTo>
                    <a:lnTo>
                      <a:pt x="1138" y="724"/>
                    </a:lnTo>
                    <a:lnTo>
                      <a:pt x="1113" y="707"/>
                    </a:lnTo>
                    <a:lnTo>
                      <a:pt x="1096" y="689"/>
                    </a:lnTo>
                    <a:lnTo>
                      <a:pt x="1103" y="612"/>
                    </a:lnTo>
                    <a:lnTo>
                      <a:pt x="1120" y="600"/>
                    </a:lnTo>
                    <a:lnTo>
                      <a:pt x="1151" y="614"/>
                    </a:lnTo>
                    <a:lnTo>
                      <a:pt x="1162" y="609"/>
                    </a:lnTo>
                    <a:lnTo>
                      <a:pt x="1170" y="623"/>
                    </a:lnTo>
                    <a:lnTo>
                      <a:pt x="1247" y="662"/>
                    </a:lnTo>
                    <a:lnTo>
                      <a:pt x="1290" y="689"/>
                    </a:lnTo>
                    <a:lnTo>
                      <a:pt x="1298" y="714"/>
                    </a:lnTo>
                    <a:lnTo>
                      <a:pt x="1275" y="747"/>
                    </a:lnTo>
                    <a:lnTo>
                      <a:pt x="1288" y="784"/>
                    </a:lnTo>
                    <a:lnTo>
                      <a:pt x="1280" y="801"/>
                    </a:lnTo>
                    <a:lnTo>
                      <a:pt x="1223" y="806"/>
                    </a:lnTo>
                    <a:lnTo>
                      <a:pt x="1211" y="812"/>
                    </a:lnTo>
                    <a:lnTo>
                      <a:pt x="1214" y="824"/>
                    </a:lnTo>
                    <a:lnTo>
                      <a:pt x="1214" y="838"/>
                    </a:lnTo>
                    <a:lnTo>
                      <a:pt x="1167" y="843"/>
                    </a:lnTo>
                    <a:lnTo>
                      <a:pt x="1143" y="830"/>
                    </a:lnTo>
                    <a:lnTo>
                      <a:pt x="1113" y="830"/>
                    </a:lnTo>
                    <a:lnTo>
                      <a:pt x="1106" y="838"/>
                    </a:lnTo>
                    <a:lnTo>
                      <a:pt x="1113" y="855"/>
                    </a:lnTo>
                    <a:lnTo>
                      <a:pt x="1096" y="873"/>
                    </a:lnTo>
                    <a:lnTo>
                      <a:pt x="1091" y="892"/>
                    </a:lnTo>
                    <a:lnTo>
                      <a:pt x="1120" y="917"/>
                    </a:lnTo>
                    <a:lnTo>
                      <a:pt x="1101" y="962"/>
                    </a:lnTo>
                    <a:lnTo>
                      <a:pt x="1108" y="983"/>
                    </a:lnTo>
                    <a:lnTo>
                      <a:pt x="1106" y="996"/>
                    </a:lnTo>
                    <a:lnTo>
                      <a:pt x="1070" y="996"/>
                    </a:lnTo>
                    <a:lnTo>
                      <a:pt x="1046" y="1008"/>
                    </a:lnTo>
                    <a:lnTo>
                      <a:pt x="1065" y="1032"/>
                    </a:lnTo>
                    <a:lnTo>
                      <a:pt x="1053" y="1070"/>
                    </a:lnTo>
                    <a:lnTo>
                      <a:pt x="1016" y="1077"/>
                    </a:lnTo>
                    <a:lnTo>
                      <a:pt x="1020" y="1095"/>
                    </a:lnTo>
                    <a:lnTo>
                      <a:pt x="1010" y="1106"/>
                    </a:lnTo>
                    <a:lnTo>
                      <a:pt x="948" y="1101"/>
                    </a:lnTo>
                    <a:lnTo>
                      <a:pt x="923" y="1084"/>
                    </a:lnTo>
                    <a:lnTo>
                      <a:pt x="917" y="1046"/>
                    </a:lnTo>
                    <a:lnTo>
                      <a:pt x="903" y="1029"/>
                    </a:lnTo>
                    <a:lnTo>
                      <a:pt x="881" y="1046"/>
                    </a:lnTo>
                    <a:lnTo>
                      <a:pt x="840" y="1008"/>
                    </a:lnTo>
                    <a:lnTo>
                      <a:pt x="812" y="987"/>
                    </a:lnTo>
                    <a:lnTo>
                      <a:pt x="807" y="958"/>
                    </a:lnTo>
                    <a:lnTo>
                      <a:pt x="798" y="934"/>
                    </a:lnTo>
                    <a:lnTo>
                      <a:pt x="782" y="934"/>
                    </a:lnTo>
                    <a:lnTo>
                      <a:pt x="723" y="962"/>
                    </a:lnTo>
                    <a:lnTo>
                      <a:pt x="726" y="992"/>
                    </a:lnTo>
                    <a:lnTo>
                      <a:pt x="704" y="992"/>
                    </a:lnTo>
                    <a:lnTo>
                      <a:pt x="666" y="953"/>
                    </a:lnTo>
                    <a:lnTo>
                      <a:pt x="626" y="948"/>
                    </a:lnTo>
                    <a:lnTo>
                      <a:pt x="611" y="927"/>
                    </a:lnTo>
                    <a:lnTo>
                      <a:pt x="623" y="904"/>
                    </a:lnTo>
                    <a:lnTo>
                      <a:pt x="646" y="924"/>
                    </a:lnTo>
                    <a:lnTo>
                      <a:pt x="674" y="934"/>
                    </a:lnTo>
                    <a:lnTo>
                      <a:pt x="695" y="915"/>
                    </a:lnTo>
                    <a:lnTo>
                      <a:pt x="695" y="873"/>
                    </a:lnTo>
                    <a:lnTo>
                      <a:pt x="722" y="850"/>
                    </a:lnTo>
                    <a:lnTo>
                      <a:pt x="741" y="830"/>
                    </a:lnTo>
                    <a:lnTo>
                      <a:pt x="731" y="806"/>
                    </a:lnTo>
                    <a:lnTo>
                      <a:pt x="779" y="770"/>
                    </a:lnTo>
                    <a:lnTo>
                      <a:pt x="786" y="707"/>
                    </a:lnTo>
                    <a:lnTo>
                      <a:pt x="761" y="675"/>
                    </a:lnTo>
                    <a:lnTo>
                      <a:pt x="750" y="623"/>
                    </a:lnTo>
                    <a:lnTo>
                      <a:pt x="690" y="543"/>
                    </a:lnTo>
                    <a:lnTo>
                      <a:pt x="658" y="554"/>
                    </a:lnTo>
                    <a:lnTo>
                      <a:pt x="614" y="514"/>
                    </a:lnTo>
                    <a:lnTo>
                      <a:pt x="554" y="477"/>
                    </a:lnTo>
                    <a:lnTo>
                      <a:pt x="531" y="419"/>
                    </a:lnTo>
                    <a:lnTo>
                      <a:pt x="483" y="436"/>
                    </a:lnTo>
                    <a:lnTo>
                      <a:pt x="397" y="382"/>
                    </a:lnTo>
                    <a:lnTo>
                      <a:pt x="355" y="404"/>
                    </a:lnTo>
                    <a:lnTo>
                      <a:pt x="292" y="394"/>
                    </a:lnTo>
                    <a:lnTo>
                      <a:pt x="242" y="424"/>
                    </a:lnTo>
                    <a:lnTo>
                      <a:pt x="209" y="427"/>
                    </a:lnTo>
                    <a:lnTo>
                      <a:pt x="159" y="397"/>
                    </a:lnTo>
                    <a:lnTo>
                      <a:pt x="125" y="376"/>
                    </a:lnTo>
                    <a:lnTo>
                      <a:pt x="11" y="350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3021" y="2028"/>
                <a:ext cx="334" cy="572"/>
              </a:xfrm>
              <a:custGeom>
                <a:avLst/>
                <a:gdLst>
                  <a:gd name="T0" fmla="*/ 278 w 482"/>
                  <a:gd name="T1" fmla="*/ 340 h 849"/>
                  <a:gd name="T2" fmla="*/ 270 w 482"/>
                  <a:gd name="T3" fmla="*/ 193 h 849"/>
                  <a:gd name="T4" fmla="*/ 294 w 482"/>
                  <a:gd name="T5" fmla="*/ 144 h 849"/>
                  <a:gd name="T6" fmla="*/ 292 w 482"/>
                  <a:gd name="T7" fmla="*/ 77 h 849"/>
                  <a:gd name="T8" fmla="*/ 306 w 482"/>
                  <a:gd name="T9" fmla="*/ 30 h 849"/>
                  <a:gd name="T10" fmla="*/ 295 w 482"/>
                  <a:gd name="T11" fmla="*/ 0 h 849"/>
                  <a:gd name="T12" fmla="*/ 245 w 482"/>
                  <a:gd name="T13" fmla="*/ 17 h 849"/>
                  <a:gd name="T14" fmla="*/ 227 w 482"/>
                  <a:gd name="T15" fmla="*/ 58 h 849"/>
                  <a:gd name="T16" fmla="*/ 207 w 482"/>
                  <a:gd name="T17" fmla="*/ 73 h 849"/>
                  <a:gd name="T18" fmla="*/ 142 w 482"/>
                  <a:gd name="T19" fmla="*/ 146 h 849"/>
                  <a:gd name="T20" fmla="*/ 94 w 482"/>
                  <a:gd name="T21" fmla="*/ 144 h 849"/>
                  <a:gd name="T22" fmla="*/ 82 w 482"/>
                  <a:gd name="T23" fmla="*/ 191 h 849"/>
                  <a:gd name="T24" fmla="*/ 142 w 482"/>
                  <a:gd name="T25" fmla="*/ 227 h 849"/>
                  <a:gd name="T26" fmla="*/ 178 w 482"/>
                  <a:gd name="T27" fmla="*/ 262 h 849"/>
                  <a:gd name="T28" fmla="*/ 171 w 482"/>
                  <a:gd name="T29" fmla="*/ 309 h 849"/>
                  <a:gd name="T30" fmla="*/ 125 w 482"/>
                  <a:gd name="T31" fmla="*/ 323 h 849"/>
                  <a:gd name="T32" fmla="*/ 118 w 482"/>
                  <a:gd name="T33" fmla="*/ 335 h 849"/>
                  <a:gd name="T34" fmla="*/ 85 w 482"/>
                  <a:gd name="T35" fmla="*/ 348 h 849"/>
                  <a:gd name="T36" fmla="*/ 47 w 482"/>
                  <a:gd name="T37" fmla="*/ 340 h 849"/>
                  <a:gd name="T38" fmla="*/ 47 w 482"/>
                  <a:gd name="T39" fmla="*/ 356 h 849"/>
                  <a:gd name="T40" fmla="*/ 31 w 482"/>
                  <a:gd name="T41" fmla="*/ 381 h 849"/>
                  <a:gd name="T42" fmla="*/ 38 w 482"/>
                  <a:gd name="T43" fmla="*/ 428 h 849"/>
                  <a:gd name="T44" fmla="*/ 42 w 482"/>
                  <a:gd name="T45" fmla="*/ 451 h 849"/>
                  <a:gd name="T46" fmla="*/ 0 w 482"/>
                  <a:gd name="T47" fmla="*/ 459 h 849"/>
                  <a:gd name="T48" fmla="*/ 5 w 482"/>
                  <a:gd name="T49" fmla="*/ 501 h 849"/>
                  <a:gd name="T50" fmla="*/ 21 w 482"/>
                  <a:gd name="T51" fmla="*/ 518 h 849"/>
                  <a:gd name="T52" fmla="*/ 78 w 482"/>
                  <a:gd name="T53" fmla="*/ 511 h 849"/>
                  <a:gd name="T54" fmla="*/ 91 w 482"/>
                  <a:gd name="T55" fmla="*/ 525 h 849"/>
                  <a:gd name="T56" fmla="*/ 148 w 482"/>
                  <a:gd name="T57" fmla="*/ 549 h 849"/>
                  <a:gd name="T58" fmla="*/ 220 w 482"/>
                  <a:gd name="T59" fmla="*/ 557 h 849"/>
                  <a:gd name="T60" fmla="*/ 254 w 482"/>
                  <a:gd name="T61" fmla="*/ 565 h 849"/>
                  <a:gd name="T62" fmla="*/ 247 w 482"/>
                  <a:gd name="T63" fmla="*/ 534 h 849"/>
                  <a:gd name="T64" fmla="*/ 278 w 482"/>
                  <a:gd name="T65" fmla="*/ 503 h 849"/>
                  <a:gd name="T66" fmla="*/ 270 w 482"/>
                  <a:gd name="T67" fmla="*/ 488 h 849"/>
                  <a:gd name="T68" fmla="*/ 240 w 482"/>
                  <a:gd name="T69" fmla="*/ 470 h 849"/>
                  <a:gd name="T70" fmla="*/ 299 w 482"/>
                  <a:gd name="T71" fmla="*/ 464 h 849"/>
                  <a:gd name="T72" fmla="*/ 317 w 482"/>
                  <a:gd name="T73" fmla="*/ 468 h 849"/>
                  <a:gd name="T74" fmla="*/ 333 w 482"/>
                  <a:gd name="T75" fmla="*/ 436 h 849"/>
                  <a:gd name="T76" fmla="*/ 285 w 482"/>
                  <a:gd name="T77" fmla="*/ 360 h 84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482"/>
                  <a:gd name="T118" fmla="*/ 0 h 849"/>
                  <a:gd name="T119" fmla="*/ 482 w 482"/>
                  <a:gd name="T120" fmla="*/ 849 h 849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482" h="849">
                    <a:moveTo>
                      <a:pt x="412" y="534"/>
                    </a:moveTo>
                    <a:lnTo>
                      <a:pt x="401" y="504"/>
                    </a:lnTo>
                    <a:lnTo>
                      <a:pt x="424" y="431"/>
                    </a:lnTo>
                    <a:lnTo>
                      <a:pt x="390" y="287"/>
                    </a:lnTo>
                    <a:lnTo>
                      <a:pt x="412" y="248"/>
                    </a:lnTo>
                    <a:lnTo>
                      <a:pt x="424" y="213"/>
                    </a:lnTo>
                    <a:lnTo>
                      <a:pt x="393" y="156"/>
                    </a:lnTo>
                    <a:lnTo>
                      <a:pt x="421" y="114"/>
                    </a:lnTo>
                    <a:lnTo>
                      <a:pt x="426" y="73"/>
                    </a:lnTo>
                    <a:lnTo>
                      <a:pt x="441" y="44"/>
                    </a:lnTo>
                    <a:lnTo>
                      <a:pt x="438" y="10"/>
                    </a:lnTo>
                    <a:lnTo>
                      <a:pt x="426" y="0"/>
                    </a:lnTo>
                    <a:lnTo>
                      <a:pt x="406" y="22"/>
                    </a:lnTo>
                    <a:lnTo>
                      <a:pt x="353" y="25"/>
                    </a:lnTo>
                    <a:lnTo>
                      <a:pt x="325" y="64"/>
                    </a:lnTo>
                    <a:lnTo>
                      <a:pt x="327" y="86"/>
                    </a:lnTo>
                    <a:lnTo>
                      <a:pt x="322" y="100"/>
                    </a:lnTo>
                    <a:lnTo>
                      <a:pt x="299" y="109"/>
                    </a:lnTo>
                    <a:lnTo>
                      <a:pt x="216" y="223"/>
                    </a:lnTo>
                    <a:lnTo>
                      <a:pt x="205" y="217"/>
                    </a:lnTo>
                    <a:lnTo>
                      <a:pt x="185" y="212"/>
                    </a:lnTo>
                    <a:lnTo>
                      <a:pt x="136" y="213"/>
                    </a:lnTo>
                    <a:lnTo>
                      <a:pt x="121" y="236"/>
                    </a:lnTo>
                    <a:lnTo>
                      <a:pt x="118" y="283"/>
                    </a:lnTo>
                    <a:lnTo>
                      <a:pt x="126" y="297"/>
                    </a:lnTo>
                    <a:lnTo>
                      <a:pt x="205" y="337"/>
                    </a:lnTo>
                    <a:lnTo>
                      <a:pt x="249" y="363"/>
                    </a:lnTo>
                    <a:lnTo>
                      <a:pt x="257" y="389"/>
                    </a:lnTo>
                    <a:lnTo>
                      <a:pt x="233" y="421"/>
                    </a:lnTo>
                    <a:lnTo>
                      <a:pt x="247" y="458"/>
                    </a:lnTo>
                    <a:lnTo>
                      <a:pt x="238" y="475"/>
                    </a:lnTo>
                    <a:lnTo>
                      <a:pt x="181" y="480"/>
                    </a:lnTo>
                    <a:lnTo>
                      <a:pt x="169" y="486"/>
                    </a:lnTo>
                    <a:lnTo>
                      <a:pt x="171" y="497"/>
                    </a:lnTo>
                    <a:lnTo>
                      <a:pt x="171" y="512"/>
                    </a:lnTo>
                    <a:lnTo>
                      <a:pt x="122" y="517"/>
                    </a:lnTo>
                    <a:lnTo>
                      <a:pt x="98" y="504"/>
                    </a:lnTo>
                    <a:lnTo>
                      <a:pt x="68" y="504"/>
                    </a:lnTo>
                    <a:lnTo>
                      <a:pt x="60" y="512"/>
                    </a:lnTo>
                    <a:lnTo>
                      <a:pt x="68" y="529"/>
                    </a:lnTo>
                    <a:lnTo>
                      <a:pt x="50" y="547"/>
                    </a:lnTo>
                    <a:lnTo>
                      <a:pt x="45" y="566"/>
                    </a:lnTo>
                    <a:lnTo>
                      <a:pt x="75" y="592"/>
                    </a:lnTo>
                    <a:lnTo>
                      <a:pt x="55" y="636"/>
                    </a:lnTo>
                    <a:lnTo>
                      <a:pt x="63" y="657"/>
                    </a:lnTo>
                    <a:lnTo>
                      <a:pt x="60" y="670"/>
                    </a:lnTo>
                    <a:lnTo>
                      <a:pt x="24" y="670"/>
                    </a:lnTo>
                    <a:lnTo>
                      <a:pt x="0" y="682"/>
                    </a:lnTo>
                    <a:lnTo>
                      <a:pt x="19" y="707"/>
                    </a:lnTo>
                    <a:lnTo>
                      <a:pt x="7" y="744"/>
                    </a:lnTo>
                    <a:lnTo>
                      <a:pt x="30" y="747"/>
                    </a:lnTo>
                    <a:lnTo>
                      <a:pt x="30" y="769"/>
                    </a:lnTo>
                    <a:lnTo>
                      <a:pt x="46" y="771"/>
                    </a:lnTo>
                    <a:lnTo>
                      <a:pt x="113" y="759"/>
                    </a:lnTo>
                    <a:lnTo>
                      <a:pt x="126" y="763"/>
                    </a:lnTo>
                    <a:lnTo>
                      <a:pt x="131" y="779"/>
                    </a:lnTo>
                    <a:lnTo>
                      <a:pt x="155" y="787"/>
                    </a:lnTo>
                    <a:lnTo>
                      <a:pt x="213" y="815"/>
                    </a:lnTo>
                    <a:lnTo>
                      <a:pt x="247" y="802"/>
                    </a:lnTo>
                    <a:lnTo>
                      <a:pt x="317" y="827"/>
                    </a:lnTo>
                    <a:lnTo>
                      <a:pt x="332" y="848"/>
                    </a:lnTo>
                    <a:lnTo>
                      <a:pt x="367" y="839"/>
                    </a:lnTo>
                    <a:lnTo>
                      <a:pt x="362" y="802"/>
                    </a:lnTo>
                    <a:lnTo>
                      <a:pt x="356" y="792"/>
                    </a:lnTo>
                    <a:lnTo>
                      <a:pt x="362" y="763"/>
                    </a:lnTo>
                    <a:lnTo>
                      <a:pt x="401" y="747"/>
                    </a:lnTo>
                    <a:lnTo>
                      <a:pt x="411" y="731"/>
                    </a:lnTo>
                    <a:lnTo>
                      <a:pt x="390" y="725"/>
                    </a:lnTo>
                    <a:lnTo>
                      <a:pt x="367" y="720"/>
                    </a:lnTo>
                    <a:lnTo>
                      <a:pt x="346" y="697"/>
                    </a:lnTo>
                    <a:lnTo>
                      <a:pt x="356" y="688"/>
                    </a:lnTo>
                    <a:lnTo>
                      <a:pt x="431" y="688"/>
                    </a:lnTo>
                    <a:lnTo>
                      <a:pt x="448" y="688"/>
                    </a:lnTo>
                    <a:lnTo>
                      <a:pt x="458" y="694"/>
                    </a:lnTo>
                    <a:lnTo>
                      <a:pt x="481" y="677"/>
                    </a:lnTo>
                    <a:lnTo>
                      <a:pt x="481" y="647"/>
                    </a:lnTo>
                    <a:lnTo>
                      <a:pt x="412" y="547"/>
                    </a:lnTo>
                    <a:lnTo>
                      <a:pt x="412" y="534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3607" y="2351"/>
                <a:ext cx="311" cy="367"/>
              </a:xfrm>
              <a:custGeom>
                <a:avLst/>
                <a:gdLst>
                  <a:gd name="T0" fmla="*/ 74 w 451"/>
                  <a:gd name="T1" fmla="*/ 0 h 543"/>
                  <a:gd name="T2" fmla="*/ 128 w 451"/>
                  <a:gd name="T3" fmla="*/ 31 h 543"/>
                  <a:gd name="T4" fmla="*/ 170 w 451"/>
                  <a:gd name="T5" fmla="*/ 49 h 543"/>
                  <a:gd name="T6" fmla="*/ 190 w 451"/>
                  <a:gd name="T7" fmla="*/ 52 h 543"/>
                  <a:gd name="T8" fmla="*/ 201 w 451"/>
                  <a:gd name="T9" fmla="*/ 97 h 543"/>
                  <a:gd name="T10" fmla="*/ 234 w 451"/>
                  <a:gd name="T11" fmla="*/ 116 h 543"/>
                  <a:gd name="T12" fmla="*/ 259 w 451"/>
                  <a:gd name="T13" fmla="*/ 100 h 543"/>
                  <a:gd name="T14" fmla="*/ 268 w 451"/>
                  <a:gd name="T15" fmla="*/ 126 h 543"/>
                  <a:gd name="T16" fmla="*/ 237 w 451"/>
                  <a:gd name="T17" fmla="*/ 143 h 543"/>
                  <a:gd name="T18" fmla="*/ 226 w 451"/>
                  <a:gd name="T19" fmla="*/ 165 h 543"/>
                  <a:gd name="T20" fmla="*/ 259 w 451"/>
                  <a:gd name="T21" fmla="*/ 197 h 543"/>
                  <a:gd name="T22" fmla="*/ 310 w 451"/>
                  <a:gd name="T23" fmla="*/ 222 h 543"/>
                  <a:gd name="T24" fmla="*/ 302 w 451"/>
                  <a:gd name="T25" fmla="*/ 262 h 543"/>
                  <a:gd name="T26" fmla="*/ 302 w 451"/>
                  <a:gd name="T27" fmla="*/ 283 h 543"/>
                  <a:gd name="T28" fmla="*/ 274 w 451"/>
                  <a:gd name="T29" fmla="*/ 298 h 543"/>
                  <a:gd name="T30" fmla="*/ 251 w 451"/>
                  <a:gd name="T31" fmla="*/ 361 h 543"/>
                  <a:gd name="T32" fmla="*/ 232 w 451"/>
                  <a:gd name="T33" fmla="*/ 352 h 543"/>
                  <a:gd name="T34" fmla="*/ 182 w 451"/>
                  <a:gd name="T35" fmla="*/ 335 h 543"/>
                  <a:gd name="T36" fmla="*/ 143 w 451"/>
                  <a:gd name="T37" fmla="*/ 359 h 543"/>
                  <a:gd name="T38" fmla="*/ 154 w 451"/>
                  <a:gd name="T39" fmla="*/ 331 h 543"/>
                  <a:gd name="T40" fmla="*/ 110 w 451"/>
                  <a:gd name="T41" fmla="*/ 346 h 543"/>
                  <a:gd name="T42" fmla="*/ 88 w 451"/>
                  <a:gd name="T43" fmla="*/ 269 h 543"/>
                  <a:gd name="T44" fmla="*/ 68 w 451"/>
                  <a:gd name="T45" fmla="*/ 257 h 543"/>
                  <a:gd name="T46" fmla="*/ 50 w 451"/>
                  <a:gd name="T47" fmla="*/ 216 h 543"/>
                  <a:gd name="T48" fmla="*/ 71 w 451"/>
                  <a:gd name="T49" fmla="*/ 190 h 543"/>
                  <a:gd name="T50" fmla="*/ 61 w 451"/>
                  <a:gd name="T51" fmla="*/ 153 h 543"/>
                  <a:gd name="T52" fmla="*/ 19 w 451"/>
                  <a:gd name="T53" fmla="*/ 151 h 543"/>
                  <a:gd name="T54" fmla="*/ 19 w 451"/>
                  <a:gd name="T55" fmla="*/ 114 h 543"/>
                  <a:gd name="T56" fmla="*/ 34 w 451"/>
                  <a:gd name="T57" fmla="*/ 83 h 543"/>
                  <a:gd name="T58" fmla="*/ 42 w 451"/>
                  <a:gd name="T59" fmla="*/ 44 h 543"/>
                  <a:gd name="T60" fmla="*/ 68 w 451"/>
                  <a:gd name="T61" fmla="*/ 70 h 543"/>
                  <a:gd name="T62" fmla="*/ 94 w 451"/>
                  <a:gd name="T63" fmla="*/ 48 h 543"/>
                  <a:gd name="T64" fmla="*/ 68 w 451"/>
                  <a:gd name="T65" fmla="*/ 20 h 54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51"/>
                  <a:gd name="T100" fmla="*/ 0 h 543"/>
                  <a:gd name="T101" fmla="*/ 451 w 451"/>
                  <a:gd name="T102" fmla="*/ 543 h 54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51" h="543">
                    <a:moveTo>
                      <a:pt x="91" y="4"/>
                    </a:moveTo>
                    <a:lnTo>
                      <a:pt x="108" y="0"/>
                    </a:lnTo>
                    <a:lnTo>
                      <a:pt x="162" y="22"/>
                    </a:lnTo>
                    <a:lnTo>
                      <a:pt x="186" y="46"/>
                    </a:lnTo>
                    <a:lnTo>
                      <a:pt x="230" y="58"/>
                    </a:lnTo>
                    <a:lnTo>
                      <a:pt x="247" y="73"/>
                    </a:lnTo>
                    <a:lnTo>
                      <a:pt x="271" y="71"/>
                    </a:lnTo>
                    <a:lnTo>
                      <a:pt x="276" y="77"/>
                    </a:lnTo>
                    <a:lnTo>
                      <a:pt x="268" y="133"/>
                    </a:lnTo>
                    <a:lnTo>
                      <a:pt x="292" y="143"/>
                    </a:lnTo>
                    <a:lnTo>
                      <a:pt x="303" y="164"/>
                    </a:lnTo>
                    <a:lnTo>
                      <a:pt x="339" y="171"/>
                    </a:lnTo>
                    <a:lnTo>
                      <a:pt x="351" y="146"/>
                    </a:lnTo>
                    <a:lnTo>
                      <a:pt x="376" y="148"/>
                    </a:lnTo>
                    <a:lnTo>
                      <a:pt x="391" y="169"/>
                    </a:lnTo>
                    <a:lnTo>
                      <a:pt x="388" y="187"/>
                    </a:lnTo>
                    <a:lnTo>
                      <a:pt x="344" y="194"/>
                    </a:lnTo>
                    <a:lnTo>
                      <a:pt x="344" y="212"/>
                    </a:lnTo>
                    <a:lnTo>
                      <a:pt x="344" y="225"/>
                    </a:lnTo>
                    <a:lnTo>
                      <a:pt x="328" y="244"/>
                    </a:lnTo>
                    <a:lnTo>
                      <a:pt x="339" y="267"/>
                    </a:lnTo>
                    <a:lnTo>
                      <a:pt x="376" y="292"/>
                    </a:lnTo>
                    <a:lnTo>
                      <a:pt x="379" y="320"/>
                    </a:lnTo>
                    <a:lnTo>
                      <a:pt x="450" y="328"/>
                    </a:lnTo>
                    <a:lnTo>
                      <a:pt x="450" y="366"/>
                    </a:lnTo>
                    <a:lnTo>
                      <a:pt x="438" y="388"/>
                    </a:lnTo>
                    <a:lnTo>
                      <a:pt x="447" y="406"/>
                    </a:lnTo>
                    <a:lnTo>
                      <a:pt x="438" y="418"/>
                    </a:lnTo>
                    <a:lnTo>
                      <a:pt x="411" y="423"/>
                    </a:lnTo>
                    <a:lnTo>
                      <a:pt x="398" y="441"/>
                    </a:lnTo>
                    <a:lnTo>
                      <a:pt x="400" y="483"/>
                    </a:lnTo>
                    <a:lnTo>
                      <a:pt x="364" y="534"/>
                    </a:lnTo>
                    <a:lnTo>
                      <a:pt x="357" y="542"/>
                    </a:lnTo>
                    <a:lnTo>
                      <a:pt x="337" y="521"/>
                    </a:lnTo>
                    <a:lnTo>
                      <a:pt x="286" y="521"/>
                    </a:lnTo>
                    <a:lnTo>
                      <a:pt x="264" y="496"/>
                    </a:lnTo>
                    <a:lnTo>
                      <a:pt x="223" y="539"/>
                    </a:lnTo>
                    <a:lnTo>
                      <a:pt x="207" y="531"/>
                    </a:lnTo>
                    <a:lnTo>
                      <a:pt x="225" y="498"/>
                    </a:lnTo>
                    <a:lnTo>
                      <a:pt x="223" y="490"/>
                    </a:lnTo>
                    <a:lnTo>
                      <a:pt x="207" y="485"/>
                    </a:lnTo>
                    <a:lnTo>
                      <a:pt x="159" y="512"/>
                    </a:lnTo>
                    <a:lnTo>
                      <a:pt x="112" y="423"/>
                    </a:lnTo>
                    <a:lnTo>
                      <a:pt x="127" y="398"/>
                    </a:lnTo>
                    <a:lnTo>
                      <a:pt x="121" y="388"/>
                    </a:lnTo>
                    <a:lnTo>
                      <a:pt x="98" y="380"/>
                    </a:lnTo>
                    <a:lnTo>
                      <a:pt x="56" y="354"/>
                    </a:lnTo>
                    <a:lnTo>
                      <a:pt x="73" y="320"/>
                    </a:lnTo>
                    <a:lnTo>
                      <a:pt x="98" y="309"/>
                    </a:lnTo>
                    <a:lnTo>
                      <a:pt x="103" y="281"/>
                    </a:lnTo>
                    <a:lnTo>
                      <a:pt x="93" y="231"/>
                    </a:lnTo>
                    <a:lnTo>
                      <a:pt x="88" y="226"/>
                    </a:lnTo>
                    <a:lnTo>
                      <a:pt x="63" y="254"/>
                    </a:lnTo>
                    <a:lnTo>
                      <a:pt x="27" y="223"/>
                    </a:lnTo>
                    <a:lnTo>
                      <a:pt x="0" y="189"/>
                    </a:lnTo>
                    <a:lnTo>
                      <a:pt x="27" y="169"/>
                    </a:lnTo>
                    <a:lnTo>
                      <a:pt x="36" y="135"/>
                    </a:lnTo>
                    <a:lnTo>
                      <a:pt x="50" y="123"/>
                    </a:lnTo>
                    <a:lnTo>
                      <a:pt x="49" y="76"/>
                    </a:lnTo>
                    <a:lnTo>
                      <a:pt x="61" y="65"/>
                    </a:lnTo>
                    <a:lnTo>
                      <a:pt x="84" y="83"/>
                    </a:lnTo>
                    <a:lnTo>
                      <a:pt x="98" y="103"/>
                    </a:lnTo>
                    <a:lnTo>
                      <a:pt x="127" y="83"/>
                    </a:lnTo>
                    <a:lnTo>
                      <a:pt x="136" y="71"/>
                    </a:lnTo>
                    <a:lnTo>
                      <a:pt x="132" y="46"/>
                    </a:lnTo>
                    <a:lnTo>
                      <a:pt x="98" y="29"/>
                    </a:lnTo>
                    <a:lnTo>
                      <a:pt x="91" y="4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3682" y="2297"/>
                <a:ext cx="368" cy="286"/>
              </a:xfrm>
              <a:custGeom>
                <a:avLst/>
                <a:gdLst>
                  <a:gd name="T0" fmla="*/ 341 w 533"/>
                  <a:gd name="T1" fmla="*/ 226 h 427"/>
                  <a:gd name="T2" fmla="*/ 333 w 533"/>
                  <a:gd name="T3" fmla="*/ 251 h 427"/>
                  <a:gd name="T4" fmla="*/ 323 w 533"/>
                  <a:gd name="T5" fmla="*/ 264 h 427"/>
                  <a:gd name="T6" fmla="*/ 304 w 533"/>
                  <a:gd name="T7" fmla="*/ 285 h 427"/>
                  <a:gd name="T8" fmla="*/ 275 w 533"/>
                  <a:gd name="T9" fmla="*/ 280 h 427"/>
                  <a:gd name="T10" fmla="*/ 252 w 533"/>
                  <a:gd name="T11" fmla="*/ 267 h 427"/>
                  <a:gd name="T12" fmla="*/ 237 w 533"/>
                  <a:gd name="T13" fmla="*/ 274 h 427"/>
                  <a:gd name="T14" fmla="*/ 188 w 533"/>
                  <a:gd name="T15" fmla="*/ 268 h 427"/>
                  <a:gd name="T16" fmla="*/ 186 w 533"/>
                  <a:gd name="T17" fmla="*/ 250 h 427"/>
                  <a:gd name="T18" fmla="*/ 160 w 533"/>
                  <a:gd name="T19" fmla="*/ 232 h 427"/>
                  <a:gd name="T20" fmla="*/ 153 w 533"/>
                  <a:gd name="T21" fmla="*/ 217 h 427"/>
                  <a:gd name="T22" fmla="*/ 164 w 533"/>
                  <a:gd name="T23" fmla="*/ 205 h 427"/>
                  <a:gd name="T24" fmla="*/ 164 w 533"/>
                  <a:gd name="T25" fmla="*/ 196 h 427"/>
                  <a:gd name="T26" fmla="*/ 164 w 533"/>
                  <a:gd name="T27" fmla="*/ 184 h 427"/>
                  <a:gd name="T28" fmla="*/ 195 w 533"/>
                  <a:gd name="T29" fmla="*/ 179 h 427"/>
                  <a:gd name="T30" fmla="*/ 196 w 533"/>
                  <a:gd name="T31" fmla="*/ 167 h 427"/>
                  <a:gd name="T32" fmla="*/ 186 w 533"/>
                  <a:gd name="T33" fmla="*/ 153 h 427"/>
                  <a:gd name="T34" fmla="*/ 168 w 533"/>
                  <a:gd name="T35" fmla="*/ 152 h 427"/>
                  <a:gd name="T36" fmla="*/ 160 w 533"/>
                  <a:gd name="T37" fmla="*/ 168 h 427"/>
                  <a:gd name="T38" fmla="*/ 135 w 533"/>
                  <a:gd name="T39" fmla="*/ 164 h 427"/>
                  <a:gd name="T40" fmla="*/ 128 w 533"/>
                  <a:gd name="T41" fmla="*/ 151 h 427"/>
                  <a:gd name="T42" fmla="*/ 112 w 533"/>
                  <a:gd name="T43" fmla="*/ 143 h 427"/>
                  <a:gd name="T44" fmla="*/ 117 w 533"/>
                  <a:gd name="T45" fmla="*/ 106 h 427"/>
                  <a:gd name="T46" fmla="*/ 113 w 533"/>
                  <a:gd name="T47" fmla="*/ 102 h 427"/>
                  <a:gd name="T48" fmla="*/ 96 w 533"/>
                  <a:gd name="T49" fmla="*/ 103 h 427"/>
                  <a:gd name="T50" fmla="*/ 85 w 533"/>
                  <a:gd name="T51" fmla="*/ 93 h 427"/>
                  <a:gd name="T52" fmla="*/ 54 w 533"/>
                  <a:gd name="T53" fmla="*/ 85 h 427"/>
                  <a:gd name="T54" fmla="*/ 37 w 533"/>
                  <a:gd name="T55" fmla="*/ 69 h 427"/>
                  <a:gd name="T56" fmla="*/ 0 w 533"/>
                  <a:gd name="T57" fmla="*/ 54 h 427"/>
                  <a:gd name="T58" fmla="*/ 3 w 533"/>
                  <a:gd name="T59" fmla="*/ 38 h 427"/>
                  <a:gd name="T60" fmla="*/ 19 w 533"/>
                  <a:gd name="T61" fmla="*/ 33 h 427"/>
                  <a:gd name="T62" fmla="*/ 46 w 533"/>
                  <a:gd name="T63" fmla="*/ 54 h 427"/>
                  <a:gd name="T64" fmla="*/ 54 w 533"/>
                  <a:gd name="T65" fmla="*/ 54 h 427"/>
                  <a:gd name="T66" fmla="*/ 80 w 533"/>
                  <a:gd name="T67" fmla="*/ 52 h 427"/>
                  <a:gd name="T68" fmla="*/ 94 w 533"/>
                  <a:gd name="T69" fmla="*/ 41 h 427"/>
                  <a:gd name="T70" fmla="*/ 115 w 533"/>
                  <a:gd name="T71" fmla="*/ 57 h 427"/>
                  <a:gd name="T72" fmla="*/ 124 w 533"/>
                  <a:gd name="T73" fmla="*/ 42 h 427"/>
                  <a:gd name="T74" fmla="*/ 125 w 533"/>
                  <a:gd name="T75" fmla="*/ 34 h 427"/>
                  <a:gd name="T76" fmla="*/ 142 w 533"/>
                  <a:gd name="T77" fmla="*/ 24 h 427"/>
                  <a:gd name="T78" fmla="*/ 148 w 533"/>
                  <a:gd name="T79" fmla="*/ 3 h 427"/>
                  <a:gd name="T80" fmla="*/ 164 w 533"/>
                  <a:gd name="T81" fmla="*/ 0 h 427"/>
                  <a:gd name="T82" fmla="*/ 207 w 533"/>
                  <a:gd name="T83" fmla="*/ 29 h 427"/>
                  <a:gd name="T84" fmla="*/ 237 w 533"/>
                  <a:gd name="T85" fmla="*/ 41 h 427"/>
                  <a:gd name="T86" fmla="*/ 295 w 533"/>
                  <a:gd name="T87" fmla="*/ 134 h 427"/>
                  <a:gd name="T88" fmla="*/ 291 w 533"/>
                  <a:gd name="T89" fmla="*/ 143 h 427"/>
                  <a:gd name="T90" fmla="*/ 331 w 533"/>
                  <a:gd name="T91" fmla="*/ 161 h 427"/>
                  <a:gd name="T92" fmla="*/ 341 w 533"/>
                  <a:gd name="T93" fmla="*/ 177 h 427"/>
                  <a:gd name="T94" fmla="*/ 358 w 533"/>
                  <a:gd name="T95" fmla="*/ 185 h 427"/>
                  <a:gd name="T96" fmla="*/ 367 w 533"/>
                  <a:gd name="T97" fmla="*/ 202 h 427"/>
                  <a:gd name="T98" fmla="*/ 356 w 533"/>
                  <a:gd name="T99" fmla="*/ 206 h 427"/>
                  <a:gd name="T100" fmla="*/ 336 w 533"/>
                  <a:gd name="T101" fmla="*/ 200 h 427"/>
                  <a:gd name="T102" fmla="*/ 308 w 533"/>
                  <a:gd name="T103" fmla="*/ 200 h 427"/>
                  <a:gd name="T104" fmla="*/ 282 w 533"/>
                  <a:gd name="T105" fmla="*/ 192 h 427"/>
                  <a:gd name="T106" fmla="*/ 275 w 533"/>
                  <a:gd name="T107" fmla="*/ 200 h 427"/>
                  <a:gd name="T108" fmla="*/ 296 w 533"/>
                  <a:gd name="T109" fmla="*/ 206 h 427"/>
                  <a:gd name="T110" fmla="*/ 320 w 533"/>
                  <a:gd name="T111" fmla="*/ 216 h 427"/>
                  <a:gd name="T112" fmla="*/ 341 w 533"/>
                  <a:gd name="T113" fmla="*/ 226 h 42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33"/>
                  <a:gd name="T172" fmla="*/ 0 h 427"/>
                  <a:gd name="T173" fmla="*/ 533 w 533"/>
                  <a:gd name="T174" fmla="*/ 427 h 427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33" h="427">
                    <a:moveTo>
                      <a:pt x="494" y="338"/>
                    </a:moveTo>
                    <a:lnTo>
                      <a:pt x="483" y="374"/>
                    </a:lnTo>
                    <a:lnTo>
                      <a:pt x="468" y="394"/>
                    </a:lnTo>
                    <a:lnTo>
                      <a:pt x="441" y="426"/>
                    </a:lnTo>
                    <a:lnTo>
                      <a:pt x="398" y="418"/>
                    </a:lnTo>
                    <a:lnTo>
                      <a:pt x="365" y="399"/>
                    </a:lnTo>
                    <a:lnTo>
                      <a:pt x="343" y="409"/>
                    </a:lnTo>
                    <a:lnTo>
                      <a:pt x="272" y="400"/>
                    </a:lnTo>
                    <a:lnTo>
                      <a:pt x="270" y="373"/>
                    </a:lnTo>
                    <a:lnTo>
                      <a:pt x="232" y="347"/>
                    </a:lnTo>
                    <a:lnTo>
                      <a:pt x="222" y="324"/>
                    </a:lnTo>
                    <a:lnTo>
                      <a:pt x="237" y="306"/>
                    </a:lnTo>
                    <a:lnTo>
                      <a:pt x="237" y="292"/>
                    </a:lnTo>
                    <a:lnTo>
                      <a:pt x="237" y="274"/>
                    </a:lnTo>
                    <a:lnTo>
                      <a:pt x="282" y="267"/>
                    </a:lnTo>
                    <a:lnTo>
                      <a:pt x="284" y="249"/>
                    </a:lnTo>
                    <a:lnTo>
                      <a:pt x="270" y="229"/>
                    </a:lnTo>
                    <a:lnTo>
                      <a:pt x="244" y="227"/>
                    </a:lnTo>
                    <a:lnTo>
                      <a:pt x="232" y="251"/>
                    </a:lnTo>
                    <a:lnTo>
                      <a:pt x="196" y="245"/>
                    </a:lnTo>
                    <a:lnTo>
                      <a:pt x="186" y="225"/>
                    </a:lnTo>
                    <a:lnTo>
                      <a:pt x="162" y="213"/>
                    </a:lnTo>
                    <a:lnTo>
                      <a:pt x="169" y="158"/>
                    </a:lnTo>
                    <a:lnTo>
                      <a:pt x="164" y="152"/>
                    </a:lnTo>
                    <a:lnTo>
                      <a:pt x="139" y="154"/>
                    </a:lnTo>
                    <a:lnTo>
                      <a:pt x="123" y="139"/>
                    </a:lnTo>
                    <a:lnTo>
                      <a:pt x="78" y="127"/>
                    </a:lnTo>
                    <a:lnTo>
                      <a:pt x="54" y="103"/>
                    </a:lnTo>
                    <a:lnTo>
                      <a:pt x="0" y="80"/>
                    </a:lnTo>
                    <a:lnTo>
                      <a:pt x="4" y="56"/>
                    </a:lnTo>
                    <a:lnTo>
                      <a:pt x="27" y="49"/>
                    </a:lnTo>
                    <a:lnTo>
                      <a:pt x="66" y="80"/>
                    </a:lnTo>
                    <a:lnTo>
                      <a:pt x="78" y="80"/>
                    </a:lnTo>
                    <a:lnTo>
                      <a:pt x="116" y="78"/>
                    </a:lnTo>
                    <a:lnTo>
                      <a:pt x="136" y="61"/>
                    </a:lnTo>
                    <a:lnTo>
                      <a:pt x="166" y="85"/>
                    </a:lnTo>
                    <a:lnTo>
                      <a:pt x="180" y="63"/>
                    </a:lnTo>
                    <a:lnTo>
                      <a:pt x="181" y="51"/>
                    </a:lnTo>
                    <a:lnTo>
                      <a:pt x="206" y="36"/>
                    </a:lnTo>
                    <a:lnTo>
                      <a:pt x="214" y="4"/>
                    </a:lnTo>
                    <a:lnTo>
                      <a:pt x="237" y="0"/>
                    </a:lnTo>
                    <a:lnTo>
                      <a:pt x="300" y="44"/>
                    </a:lnTo>
                    <a:lnTo>
                      <a:pt x="343" y="61"/>
                    </a:lnTo>
                    <a:lnTo>
                      <a:pt x="427" y="200"/>
                    </a:lnTo>
                    <a:lnTo>
                      <a:pt x="422" y="213"/>
                    </a:lnTo>
                    <a:lnTo>
                      <a:pt x="479" y="240"/>
                    </a:lnTo>
                    <a:lnTo>
                      <a:pt x="494" y="264"/>
                    </a:lnTo>
                    <a:lnTo>
                      <a:pt x="519" y="276"/>
                    </a:lnTo>
                    <a:lnTo>
                      <a:pt x="532" y="302"/>
                    </a:lnTo>
                    <a:lnTo>
                      <a:pt x="515" y="308"/>
                    </a:lnTo>
                    <a:lnTo>
                      <a:pt x="487" y="298"/>
                    </a:lnTo>
                    <a:lnTo>
                      <a:pt x="446" y="298"/>
                    </a:lnTo>
                    <a:lnTo>
                      <a:pt x="409" y="286"/>
                    </a:lnTo>
                    <a:lnTo>
                      <a:pt x="398" y="298"/>
                    </a:lnTo>
                    <a:lnTo>
                      <a:pt x="429" y="308"/>
                    </a:lnTo>
                    <a:lnTo>
                      <a:pt x="463" y="323"/>
                    </a:lnTo>
                    <a:lnTo>
                      <a:pt x="494" y="338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4009" y="2528"/>
                <a:ext cx="52" cy="54"/>
              </a:xfrm>
              <a:custGeom>
                <a:avLst/>
                <a:gdLst>
                  <a:gd name="T0" fmla="*/ 22 w 76"/>
                  <a:gd name="T1" fmla="*/ 53 h 80"/>
                  <a:gd name="T2" fmla="*/ 0 w 76"/>
                  <a:gd name="T3" fmla="*/ 35 h 80"/>
                  <a:gd name="T4" fmla="*/ 10 w 76"/>
                  <a:gd name="T5" fmla="*/ 22 h 80"/>
                  <a:gd name="T6" fmla="*/ 17 w 76"/>
                  <a:gd name="T7" fmla="*/ 0 h 80"/>
                  <a:gd name="T8" fmla="*/ 40 w 76"/>
                  <a:gd name="T9" fmla="*/ 9 h 80"/>
                  <a:gd name="T10" fmla="*/ 51 w 76"/>
                  <a:gd name="T11" fmla="*/ 24 h 80"/>
                  <a:gd name="T12" fmla="*/ 44 w 76"/>
                  <a:gd name="T13" fmla="*/ 35 h 80"/>
                  <a:gd name="T14" fmla="*/ 22 w 76"/>
                  <a:gd name="T15" fmla="*/ 53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6"/>
                  <a:gd name="T25" fmla="*/ 0 h 80"/>
                  <a:gd name="T26" fmla="*/ 76 w 76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6" h="80">
                    <a:moveTo>
                      <a:pt x="32" y="79"/>
                    </a:moveTo>
                    <a:lnTo>
                      <a:pt x="0" y="52"/>
                    </a:lnTo>
                    <a:lnTo>
                      <a:pt x="14" y="33"/>
                    </a:lnTo>
                    <a:lnTo>
                      <a:pt x="25" y="0"/>
                    </a:lnTo>
                    <a:lnTo>
                      <a:pt x="58" y="13"/>
                    </a:lnTo>
                    <a:lnTo>
                      <a:pt x="75" y="35"/>
                    </a:lnTo>
                    <a:lnTo>
                      <a:pt x="64" y="52"/>
                    </a:lnTo>
                    <a:lnTo>
                      <a:pt x="32" y="79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3744" y="2793"/>
                <a:ext cx="284" cy="347"/>
              </a:xfrm>
              <a:custGeom>
                <a:avLst/>
                <a:gdLst>
                  <a:gd name="T0" fmla="*/ 0 w 410"/>
                  <a:gd name="T1" fmla="*/ 265 h 515"/>
                  <a:gd name="T2" fmla="*/ 10 w 410"/>
                  <a:gd name="T3" fmla="*/ 206 h 515"/>
                  <a:gd name="T4" fmla="*/ 21 w 410"/>
                  <a:gd name="T5" fmla="*/ 191 h 515"/>
                  <a:gd name="T6" fmla="*/ 25 w 410"/>
                  <a:gd name="T7" fmla="*/ 175 h 515"/>
                  <a:gd name="T8" fmla="*/ 36 w 410"/>
                  <a:gd name="T9" fmla="*/ 150 h 515"/>
                  <a:gd name="T10" fmla="*/ 30 w 410"/>
                  <a:gd name="T11" fmla="*/ 140 h 515"/>
                  <a:gd name="T12" fmla="*/ 31 w 410"/>
                  <a:gd name="T13" fmla="*/ 119 h 515"/>
                  <a:gd name="T14" fmla="*/ 60 w 410"/>
                  <a:gd name="T15" fmla="*/ 86 h 515"/>
                  <a:gd name="T16" fmla="*/ 60 w 410"/>
                  <a:gd name="T17" fmla="*/ 65 h 515"/>
                  <a:gd name="T18" fmla="*/ 77 w 410"/>
                  <a:gd name="T19" fmla="*/ 34 h 515"/>
                  <a:gd name="T20" fmla="*/ 96 w 410"/>
                  <a:gd name="T21" fmla="*/ 39 h 515"/>
                  <a:gd name="T22" fmla="*/ 133 w 410"/>
                  <a:gd name="T23" fmla="*/ 13 h 515"/>
                  <a:gd name="T24" fmla="*/ 140 w 410"/>
                  <a:gd name="T25" fmla="*/ 0 h 515"/>
                  <a:gd name="T26" fmla="*/ 163 w 410"/>
                  <a:gd name="T27" fmla="*/ 3 h 515"/>
                  <a:gd name="T28" fmla="*/ 174 w 410"/>
                  <a:gd name="T29" fmla="*/ 32 h 515"/>
                  <a:gd name="T30" fmla="*/ 184 w 410"/>
                  <a:gd name="T31" fmla="*/ 53 h 515"/>
                  <a:gd name="T32" fmla="*/ 208 w 410"/>
                  <a:gd name="T33" fmla="*/ 53 h 515"/>
                  <a:gd name="T34" fmla="*/ 221 w 410"/>
                  <a:gd name="T35" fmla="*/ 34 h 515"/>
                  <a:gd name="T36" fmla="*/ 244 w 410"/>
                  <a:gd name="T37" fmla="*/ 55 h 515"/>
                  <a:gd name="T38" fmla="*/ 283 w 410"/>
                  <a:gd name="T39" fmla="*/ 42 h 515"/>
                  <a:gd name="T40" fmla="*/ 259 w 410"/>
                  <a:gd name="T41" fmla="*/ 98 h 515"/>
                  <a:gd name="T42" fmla="*/ 244 w 410"/>
                  <a:gd name="T43" fmla="*/ 91 h 515"/>
                  <a:gd name="T44" fmla="*/ 236 w 410"/>
                  <a:gd name="T45" fmla="*/ 97 h 515"/>
                  <a:gd name="T46" fmla="*/ 234 w 410"/>
                  <a:gd name="T47" fmla="*/ 101 h 515"/>
                  <a:gd name="T48" fmla="*/ 247 w 410"/>
                  <a:gd name="T49" fmla="*/ 116 h 515"/>
                  <a:gd name="T50" fmla="*/ 244 w 410"/>
                  <a:gd name="T51" fmla="*/ 168 h 515"/>
                  <a:gd name="T52" fmla="*/ 247 w 410"/>
                  <a:gd name="T53" fmla="*/ 184 h 515"/>
                  <a:gd name="T54" fmla="*/ 244 w 410"/>
                  <a:gd name="T55" fmla="*/ 189 h 515"/>
                  <a:gd name="T56" fmla="*/ 227 w 410"/>
                  <a:gd name="T57" fmla="*/ 186 h 515"/>
                  <a:gd name="T58" fmla="*/ 218 w 410"/>
                  <a:gd name="T59" fmla="*/ 195 h 515"/>
                  <a:gd name="T60" fmla="*/ 224 w 410"/>
                  <a:gd name="T61" fmla="*/ 210 h 515"/>
                  <a:gd name="T62" fmla="*/ 204 w 410"/>
                  <a:gd name="T63" fmla="*/ 227 h 515"/>
                  <a:gd name="T64" fmla="*/ 210 w 410"/>
                  <a:gd name="T65" fmla="*/ 234 h 515"/>
                  <a:gd name="T66" fmla="*/ 190 w 410"/>
                  <a:gd name="T67" fmla="*/ 244 h 515"/>
                  <a:gd name="T68" fmla="*/ 193 w 410"/>
                  <a:gd name="T69" fmla="*/ 257 h 515"/>
                  <a:gd name="T70" fmla="*/ 187 w 410"/>
                  <a:gd name="T71" fmla="*/ 263 h 515"/>
                  <a:gd name="T72" fmla="*/ 163 w 410"/>
                  <a:gd name="T73" fmla="*/ 263 h 515"/>
                  <a:gd name="T74" fmla="*/ 149 w 410"/>
                  <a:gd name="T75" fmla="*/ 275 h 515"/>
                  <a:gd name="T76" fmla="*/ 147 w 410"/>
                  <a:gd name="T77" fmla="*/ 280 h 515"/>
                  <a:gd name="T78" fmla="*/ 159 w 410"/>
                  <a:gd name="T79" fmla="*/ 288 h 515"/>
                  <a:gd name="T80" fmla="*/ 145 w 410"/>
                  <a:gd name="T81" fmla="*/ 308 h 515"/>
                  <a:gd name="T82" fmla="*/ 128 w 410"/>
                  <a:gd name="T83" fmla="*/ 329 h 515"/>
                  <a:gd name="T84" fmla="*/ 120 w 410"/>
                  <a:gd name="T85" fmla="*/ 327 h 515"/>
                  <a:gd name="T86" fmla="*/ 103 w 410"/>
                  <a:gd name="T87" fmla="*/ 346 h 515"/>
                  <a:gd name="T88" fmla="*/ 82 w 410"/>
                  <a:gd name="T89" fmla="*/ 303 h 515"/>
                  <a:gd name="T90" fmla="*/ 64 w 410"/>
                  <a:gd name="T91" fmla="*/ 280 h 515"/>
                  <a:gd name="T92" fmla="*/ 52 w 410"/>
                  <a:gd name="T93" fmla="*/ 281 h 515"/>
                  <a:gd name="T94" fmla="*/ 44 w 410"/>
                  <a:gd name="T95" fmla="*/ 275 h 515"/>
                  <a:gd name="T96" fmla="*/ 0 w 410"/>
                  <a:gd name="T97" fmla="*/ 265 h 51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10"/>
                  <a:gd name="T148" fmla="*/ 0 h 515"/>
                  <a:gd name="T149" fmla="*/ 410 w 410"/>
                  <a:gd name="T150" fmla="*/ 515 h 51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10" h="515">
                    <a:moveTo>
                      <a:pt x="0" y="393"/>
                    </a:moveTo>
                    <a:lnTo>
                      <a:pt x="15" y="305"/>
                    </a:lnTo>
                    <a:lnTo>
                      <a:pt x="30" y="284"/>
                    </a:lnTo>
                    <a:lnTo>
                      <a:pt x="36" y="259"/>
                    </a:lnTo>
                    <a:lnTo>
                      <a:pt x="52" y="222"/>
                    </a:lnTo>
                    <a:lnTo>
                      <a:pt x="43" y="208"/>
                    </a:lnTo>
                    <a:lnTo>
                      <a:pt x="45" y="176"/>
                    </a:lnTo>
                    <a:lnTo>
                      <a:pt x="87" y="128"/>
                    </a:lnTo>
                    <a:lnTo>
                      <a:pt x="86" y="97"/>
                    </a:lnTo>
                    <a:lnTo>
                      <a:pt x="111" y="50"/>
                    </a:lnTo>
                    <a:lnTo>
                      <a:pt x="139" y="58"/>
                    </a:lnTo>
                    <a:lnTo>
                      <a:pt x="192" y="19"/>
                    </a:lnTo>
                    <a:lnTo>
                      <a:pt x="202" y="0"/>
                    </a:lnTo>
                    <a:lnTo>
                      <a:pt x="235" y="4"/>
                    </a:lnTo>
                    <a:lnTo>
                      <a:pt x="251" y="48"/>
                    </a:lnTo>
                    <a:lnTo>
                      <a:pt x="265" y="78"/>
                    </a:lnTo>
                    <a:lnTo>
                      <a:pt x="300" y="78"/>
                    </a:lnTo>
                    <a:lnTo>
                      <a:pt x="319" y="50"/>
                    </a:lnTo>
                    <a:lnTo>
                      <a:pt x="352" y="82"/>
                    </a:lnTo>
                    <a:lnTo>
                      <a:pt x="409" y="63"/>
                    </a:lnTo>
                    <a:lnTo>
                      <a:pt x="374" y="145"/>
                    </a:lnTo>
                    <a:lnTo>
                      <a:pt x="352" y="135"/>
                    </a:lnTo>
                    <a:lnTo>
                      <a:pt x="340" y="144"/>
                    </a:lnTo>
                    <a:lnTo>
                      <a:pt x="338" y="150"/>
                    </a:lnTo>
                    <a:lnTo>
                      <a:pt x="357" y="172"/>
                    </a:lnTo>
                    <a:lnTo>
                      <a:pt x="352" y="249"/>
                    </a:lnTo>
                    <a:lnTo>
                      <a:pt x="357" y="273"/>
                    </a:lnTo>
                    <a:lnTo>
                      <a:pt x="352" y="281"/>
                    </a:lnTo>
                    <a:lnTo>
                      <a:pt x="327" y="276"/>
                    </a:lnTo>
                    <a:lnTo>
                      <a:pt x="315" y="290"/>
                    </a:lnTo>
                    <a:lnTo>
                      <a:pt x="324" y="311"/>
                    </a:lnTo>
                    <a:lnTo>
                      <a:pt x="295" y="337"/>
                    </a:lnTo>
                    <a:lnTo>
                      <a:pt x="303" y="347"/>
                    </a:lnTo>
                    <a:lnTo>
                      <a:pt x="275" y="362"/>
                    </a:lnTo>
                    <a:lnTo>
                      <a:pt x="279" y="381"/>
                    </a:lnTo>
                    <a:lnTo>
                      <a:pt x="270" y="391"/>
                    </a:lnTo>
                    <a:lnTo>
                      <a:pt x="235" y="391"/>
                    </a:lnTo>
                    <a:lnTo>
                      <a:pt x="215" y="408"/>
                    </a:lnTo>
                    <a:lnTo>
                      <a:pt x="212" y="415"/>
                    </a:lnTo>
                    <a:lnTo>
                      <a:pt x="229" y="427"/>
                    </a:lnTo>
                    <a:lnTo>
                      <a:pt x="210" y="457"/>
                    </a:lnTo>
                    <a:lnTo>
                      <a:pt x="185" y="489"/>
                    </a:lnTo>
                    <a:lnTo>
                      <a:pt x="173" y="485"/>
                    </a:lnTo>
                    <a:lnTo>
                      <a:pt x="149" y="514"/>
                    </a:lnTo>
                    <a:lnTo>
                      <a:pt x="119" y="450"/>
                    </a:lnTo>
                    <a:lnTo>
                      <a:pt x="92" y="415"/>
                    </a:lnTo>
                    <a:lnTo>
                      <a:pt x="75" y="417"/>
                    </a:lnTo>
                    <a:lnTo>
                      <a:pt x="63" y="408"/>
                    </a:lnTo>
                    <a:lnTo>
                      <a:pt x="0" y="393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3833" y="2553"/>
                <a:ext cx="249" cy="285"/>
              </a:xfrm>
              <a:custGeom>
                <a:avLst/>
                <a:gdLst>
                  <a:gd name="T0" fmla="*/ 180 w 361"/>
                  <a:gd name="T1" fmla="*/ 271 h 420"/>
                  <a:gd name="T2" fmla="*/ 141 w 361"/>
                  <a:gd name="T3" fmla="*/ 284 h 420"/>
                  <a:gd name="T4" fmla="*/ 119 w 361"/>
                  <a:gd name="T5" fmla="*/ 262 h 420"/>
                  <a:gd name="T6" fmla="*/ 105 w 361"/>
                  <a:gd name="T7" fmla="*/ 281 h 420"/>
                  <a:gd name="T8" fmla="*/ 81 w 361"/>
                  <a:gd name="T9" fmla="*/ 281 h 420"/>
                  <a:gd name="T10" fmla="*/ 72 w 361"/>
                  <a:gd name="T11" fmla="*/ 261 h 420"/>
                  <a:gd name="T12" fmla="*/ 61 w 361"/>
                  <a:gd name="T13" fmla="*/ 231 h 420"/>
                  <a:gd name="T14" fmla="*/ 38 w 361"/>
                  <a:gd name="T15" fmla="*/ 228 h 420"/>
                  <a:gd name="T16" fmla="*/ 15 w 361"/>
                  <a:gd name="T17" fmla="*/ 185 h 420"/>
                  <a:gd name="T18" fmla="*/ 0 w 361"/>
                  <a:gd name="T19" fmla="*/ 164 h 420"/>
                  <a:gd name="T20" fmla="*/ 10 w 361"/>
                  <a:gd name="T21" fmla="*/ 153 h 420"/>
                  <a:gd name="T22" fmla="*/ 15 w 361"/>
                  <a:gd name="T23" fmla="*/ 149 h 420"/>
                  <a:gd name="T24" fmla="*/ 39 w 361"/>
                  <a:gd name="T25" fmla="*/ 114 h 420"/>
                  <a:gd name="T26" fmla="*/ 38 w 361"/>
                  <a:gd name="T27" fmla="*/ 85 h 420"/>
                  <a:gd name="T28" fmla="*/ 47 w 361"/>
                  <a:gd name="T29" fmla="*/ 73 h 420"/>
                  <a:gd name="T30" fmla="*/ 65 w 361"/>
                  <a:gd name="T31" fmla="*/ 71 h 420"/>
                  <a:gd name="T32" fmla="*/ 72 w 361"/>
                  <a:gd name="T33" fmla="*/ 62 h 420"/>
                  <a:gd name="T34" fmla="*/ 65 w 361"/>
                  <a:gd name="T35" fmla="*/ 50 h 420"/>
                  <a:gd name="T36" fmla="*/ 73 w 361"/>
                  <a:gd name="T37" fmla="*/ 35 h 420"/>
                  <a:gd name="T38" fmla="*/ 73 w 361"/>
                  <a:gd name="T39" fmla="*/ 9 h 420"/>
                  <a:gd name="T40" fmla="*/ 88 w 361"/>
                  <a:gd name="T41" fmla="*/ 3 h 420"/>
                  <a:gd name="T42" fmla="*/ 110 w 361"/>
                  <a:gd name="T43" fmla="*/ 16 h 420"/>
                  <a:gd name="T44" fmla="*/ 141 w 361"/>
                  <a:gd name="T45" fmla="*/ 21 h 420"/>
                  <a:gd name="T46" fmla="*/ 159 w 361"/>
                  <a:gd name="T47" fmla="*/ 0 h 420"/>
                  <a:gd name="T48" fmla="*/ 183 w 361"/>
                  <a:gd name="T49" fmla="*/ 19 h 420"/>
                  <a:gd name="T50" fmla="*/ 172 w 361"/>
                  <a:gd name="T51" fmla="*/ 25 h 420"/>
                  <a:gd name="T52" fmla="*/ 160 w 361"/>
                  <a:gd name="T53" fmla="*/ 43 h 420"/>
                  <a:gd name="T54" fmla="*/ 141 w 361"/>
                  <a:gd name="T55" fmla="*/ 50 h 420"/>
                  <a:gd name="T56" fmla="*/ 137 w 361"/>
                  <a:gd name="T57" fmla="*/ 54 h 420"/>
                  <a:gd name="T58" fmla="*/ 152 w 361"/>
                  <a:gd name="T59" fmla="*/ 64 h 420"/>
                  <a:gd name="T60" fmla="*/ 186 w 361"/>
                  <a:gd name="T61" fmla="*/ 50 h 420"/>
                  <a:gd name="T62" fmla="*/ 241 w 361"/>
                  <a:gd name="T63" fmla="*/ 71 h 420"/>
                  <a:gd name="T64" fmla="*/ 248 w 361"/>
                  <a:gd name="T65" fmla="*/ 118 h 420"/>
                  <a:gd name="T66" fmla="*/ 225 w 361"/>
                  <a:gd name="T67" fmla="*/ 118 h 420"/>
                  <a:gd name="T68" fmla="*/ 223 w 361"/>
                  <a:gd name="T69" fmla="*/ 132 h 420"/>
                  <a:gd name="T70" fmla="*/ 235 w 361"/>
                  <a:gd name="T71" fmla="*/ 152 h 420"/>
                  <a:gd name="T72" fmla="*/ 225 w 361"/>
                  <a:gd name="T73" fmla="*/ 164 h 420"/>
                  <a:gd name="T74" fmla="*/ 237 w 361"/>
                  <a:gd name="T75" fmla="*/ 181 h 420"/>
                  <a:gd name="T76" fmla="*/ 218 w 361"/>
                  <a:gd name="T77" fmla="*/ 204 h 420"/>
                  <a:gd name="T78" fmla="*/ 211 w 361"/>
                  <a:gd name="T79" fmla="*/ 193 h 420"/>
                  <a:gd name="T80" fmla="*/ 183 w 361"/>
                  <a:gd name="T81" fmla="*/ 261 h 420"/>
                  <a:gd name="T82" fmla="*/ 180 w 361"/>
                  <a:gd name="T83" fmla="*/ 271 h 42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61"/>
                  <a:gd name="T127" fmla="*/ 0 h 420"/>
                  <a:gd name="T128" fmla="*/ 361 w 361"/>
                  <a:gd name="T129" fmla="*/ 420 h 42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61" h="420">
                    <a:moveTo>
                      <a:pt x="261" y="399"/>
                    </a:moveTo>
                    <a:lnTo>
                      <a:pt x="205" y="419"/>
                    </a:lnTo>
                    <a:lnTo>
                      <a:pt x="172" y="386"/>
                    </a:lnTo>
                    <a:lnTo>
                      <a:pt x="152" y="414"/>
                    </a:lnTo>
                    <a:lnTo>
                      <a:pt x="118" y="414"/>
                    </a:lnTo>
                    <a:lnTo>
                      <a:pt x="104" y="384"/>
                    </a:lnTo>
                    <a:lnTo>
                      <a:pt x="88" y="340"/>
                    </a:lnTo>
                    <a:lnTo>
                      <a:pt x="55" y="336"/>
                    </a:lnTo>
                    <a:lnTo>
                      <a:pt x="22" y="272"/>
                    </a:lnTo>
                    <a:lnTo>
                      <a:pt x="0" y="241"/>
                    </a:lnTo>
                    <a:lnTo>
                      <a:pt x="15" y="226"/>
                    </a:lnTo>
                    <a:lnTo>
                      <a:pt x="22" y="219"/>
                    </a:lnTo>
                    <a:lnTo>
                      <a:pt x="57" y="168"/>
                    </a:lnTo>
                    <a:lnTo>
                      <a:pt x="55" y="126"/>
                    </a:lnTo>
                    <a:lnTo>
                      <a:pt x="68" y="108"/>
                    </a:lnTo>
                    <a:lnTo>
                      <a:pt x="94" y="104"/>
                    </a:lnTo>
                    <a:lnTo>
                      <a:pt x="104" y="92"/>
                    </a:lnTo>
                    <a:lnTo>
                      <a:pt x="94" y="73"/>
                    </a:lnTo>
                    <a:lnTo>
                      <a:pt x="106" y="51"/>
                    </a:lnTo>
                    <a:lnTo>
                      <a:pt x="106" y="14"/>
                    </a:lnTo>
                    <a:lnTo>
                      <a:pt x="128" y="4"/>
                    </a:lnTo>
                    <a:lnTo>
                      <a:pt x="160" y="24"/>
                    </a:lnTo>
                    <a:lnTo>
                      <a:pt x="205" y="31"/>
                    </a:lnTo>
                    <a:lnTo>
                      <a:pt x="230" y="0"/>
                    </a:lnTo>
                    <a:lnTo>
                      <a:pt x="266" y="28"/>
                    </a:lnTo>
                    <a:lnTo>
                      <a:pt x="250" y="37"/>
                    </a:lnTo>
                    <a:lnTo>
                      <a:pt x="232" y="64"/>
                    </a:lnTo>
                    <a:lnTo>
                      <a:pt x="205" y="73"/>
                    </a:lnTo>
                    <a:lnTo>
                      <a:pt x="198" y="79"/>
                    </a:lnTo>
                    <a:lnTo>
                      <a:pt x="220" y="94"/>
                    </a:lnTo>
                    <a:lnTo>
                      <a:pt x="270" y="73"/>
                    </a:lnTo>
                    <a:lnTo>
                      <a:pt x="350" y="105"/>
                    </a:lnTo>
                    <a:lnTo>
                      <a:pt x="360" y="174"/>
                    </a:lnTo>
                    <a:lnTo>
                      <a:pt x="326" y="174"/>
                    </a:lnTo>
                    <a:lnTo>
                      <a:pt x="324" y="194"/>
                    </a:lnTo>
                    <a:lnTo>
                      <a:pt x="340" y="224"/>
                    </a:lnTo>
                    <a:lnTo>
                      <a:pt x="326" y="241"/>
                    </a:lnTo>
                    <a:lnTo>
                      <a:pt x="343" y="266"/>
                    </a:lnTo>
                    <a:lnTo>
                      <a:pt x="316" y="300"/>
                    </a:lnTo>
                    <a:lnTo>
                      <a:pt x="306" y="284"/>
                    </a:lnTo>
                    <a:lnTo>
                      <a:pt x="266" y="384"/>
                    </a:lnTo>
                    <a:lnTo>
                      <a:pt x="261" y="399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057" y="3012"/>
                <a:ext cx="106" cy="210"/>
              </a:xfrm>
              <a:custGeom>
                <a:avLst/>
                <a:gdLst>
                  <a:gd name="T0" fmla="*/ 0 w 152"/>
                  <a:gd name="T1" fmla="*/ 101 h 313"/>
                  <a:gd name="T2" fmla="*/ 0 w 152"/>
                  <a:gd name="T3" fmla="*/ 134 h 313"/>
                  <a:gd name="T4" fmla="*/ 7 w 152"/>
                  <a:gd name="T5" fmla="*/ 169 h 313"/>
                  <a:gd name="T6" fmla="*/ 28 w 152"/>
                  <a:gd name="T7" fmla="*/ 182 h 313"/>
                  <a:gd name="T8" fmla="*/ 41 w 152"/>
                  <a:gd name="T9" fmla="*/ 209 h 313"/>
                  <a:gd name="T10" fmla="*/ 49 w 152"/>
                  <a:gd name="T11" fmla="*/ 169 h 313"/>
                  <a:gd name="T12" fmla="*/ 69 w 152"/>
                  <a:gd name="T13" fmla="*/ 146 h 313"/>
                  <a:gd name="T14" fmla="*/ 105 w 152"/>
                  <a:gd name="T15" fmla="*/ 44 h 313"/>
                  <a:gd name="T16" fmla="*/ 105 w 152"/>
                  <a:gd name="T17" fmla="*/ 11 h 313"/>
                  <a:gd name="T18" fmla="*/ 86 w 152"/>
                  <a:gd name="T19" fmla="*/ 0 h 313"/>
                  <a:gd name="T20" fmla="*/ 52 w 152"/>
                  <a:gd name="T21" fmla="*/ 14 h 313"/>
                  <a:gd name="T22" fmla="*/ 0 w 152"/>
                  <a:gd name="T23" fmla="*/ 101 h 31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52"/>
                  <a:gd name="T37" fmla="*/ 0 h 313"/>
                  <a:gd name="T38" fmla="*/ 152 w 152"/>
                  <a:gd name="T39" fmla="*/ 313 h 31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52" h="313">
                    <a:moveTo>
                      <a:pt x="0" y="151"/>
                    </a:moveTo>
                    <a:lnTo>
                      <a:pt x="0" y="200"/>
                    </a:lnTo>
                    <a:lnTo>
                      <a:pt x="10" y="252"/>
                    </a:lnTo>
                    <a:lnTo>
                      <a:pt x="40" y="271"/>
                    </a:lnTo>
                    <a:lnTo>
                      <a:pt x="59" y="312"/>
                    </a:lnTo>
                    <a:lnTo>
                      <a:pt x="70" y="252"/>
                    </a:lnTo>
                    <a:lnTo>
                      <a:pt x="99" y="217"/>
                    </a:lnTo>
                    <a:lnTo>
                      <a:pt x="151" y="65"/>
                    </a:lnTo>
                    <a:lnTo>
                      <a:pt x="151" y="16"/>
                    </a:lnTo>
                    <a:lnTo>
                      <a:pt x="124" y="0"/>
                    </a:lnTo>
                    <a:lnTo>
                      <a:pt x="75" y="21"/>
                    </a:lnTo>
                    <a:lnTo>
                      <a:pt x="0" y="151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3580" y="2077"/>
                <a:ext cx="436" cy="282"/>
              </a:xfrm>
              <a:custGeom>
                <a:avLst/>
                <a:gdLst>
                  <a:gd name="T0" fmla="*/ 96 w 629"/>
                  <a:gd name="T1" fmla="*/ 272 h 418"/>
                  <a:gd name="T2" fmla="*/ 100 w 629"/>
                  <a:gd name="T3" fmla="*/ 256 h 418"/>
                  <a:gd name="T4" fmla="*/ 115 w 629"/>
                  <a:gd name="T5" fmla="*/ 252 h 418"/>
                  <a:gd name="T6" fmla="*/ 143 w 629"/>
                  <a:gd name="T7" fmla="*/ 272 h 418"/>
                  <a:gd name="T8" fmla="*/ 152 w 629"/>
                  <a:gd name="T9" fmla="*/ 272 h 418"/>
                  <a:gd name="T10" fmla="*/ 179 w 629"/>
                  <a:gd name="T11" fmla="*/ 271 h 418"/>
                  <a:gd name="T12" fmla="*/ 193 w 629"/>
                  <a:gd name="T13" fmla="*/ 259 h 418"/>
                  <a:gd name="T14" fmla="*/ 215 w 629"/>
                  <a:gd name="T15" fmla="*/ 275 h 418"/>
                  <a:gd name="T16" fmla="*/ 224 w 629"/>
                  <a:gd name="T17" fmla="*/ 260 h 418"/>
                  <a:gd name="T18" fmla="*/ 225 w 629"/>
                  <a:gd name="T19" fmla="*/ 254 h 418"/>
                  <a:gd name="T20" fmla="*/ 243 w 629"/>
                  <a:gd name="T21" fmla="*/ 243 h 418"/>
                  <a:gd name="T22" fmla="*/ 249 w 629"/>
                  <a:gd name="T23" fmla="*/ 221 h 418"/>
                  <a:gd name="T24" fmla="*/ 265 w 629"/>
                  <a:gd name="T25" fmla="*/ 217 h 418"/>
                  <a:gd name="T26" fmla="*/ 315 w 629"/>
                  <a:gd name="T27" fmla="*/ 140 h 418"/>
                  <a:gd name="T28" fmla="*/ 305 w 629"/>
                  <a:gd name="T29" fmla="*/ 128 h 418"/>
                  <a:gd name="T30" fmla="*/ 315 w 629"/>
                  <a:gd name="T31" fmla="*/ 120 h 418"/>
                  <a:gd name="T32" fmla="*/ 326 w 629"/>
                  <a:gd name="T33" fmla="*/ 123 h 418"/>
                  <a:gd name="T34" fmla="*/ 340 w 629"/>
                  <a:gd name="T35" fmla="*/ 116 h 418"/>
                  <a:gd name="T36" fmla="*/ 349 w 629"/>
                  <a:gd name="T37" fmla="*/ 97 h 418"/>
                  <a:gd name="T38" fmla="*/ 388 w 629"/>
                  <a:gd name="T39" fmla="*/ 63 h 418"/>
                  <a:gd name="T40" fmla="*/ 419 w 629"/>
                  <a:gd name="T41" fmla="*/ 53 h 418"/>
                  <a:gd name="T42" fmla="*/ 435 w 629"/>
                  <a:gd name="T43" fmla="*/ 40 h 418"/>
                  <a:gd name="T44" fmla="*/ 430 w 629"/>
                  <a:gd name="T45" fmla="*/ 12 h 418"/>
                  <a:gd name="T46" fmla="*/ 410 w 629"/>
                  <a:gd name="T47" fmla="*/ 10 h 418"/>
                  <a:gd name="T48" fmla="*/ 362 w 629"/>
                  <a:gd name="T49" fmla="*/ 15 h 418"/>
                  <a:gd name="T50" fmla="*/ 330 w 629"/>
                  <a:gd name="T51" fmla="*/ 0 h 418"/>
                  <a:gd name="T52" fmla="*/ 311 w 629"/>
                  <a:gd name="T53" fmla="*/ 3 h 418"/>
                  <a:gd name="T54" fmla="*/ 262 w 629"/>
                  <a:gd name="T55" fmla="*/ 63 h 418"/>
                  <a:gd name="T56" fmla="*/ 249 w 629"/>
                  <a:gd name="T57" fmla="*/ 70 h 418"/>
                  <a:gd name="T58" fmla="*/ 216 w 629"/>
                  <a:gd name="T59" fmla="*/ 58 h 418"/>
                  <a:gd name="T60" fmla="*/ 215 w 629"/>
                  <a:gd name="T61" fmla="*/ 43 h 418"/>
                  <a:gd name="T62" fmla="*/ 208 w 629"/>
                  <a:gd name="T63" fmla="*/ 17 h 418"/>
                  <a:gd name="T64" fmla="*/ 190 w 629"/>
                  <a:gd name="T65" fmla="*/ 6 h 418"/>
                  <a:gd name="T66" fmla="*/ 163 w 629"/>
                  <a:gd name="T67" fmla="*/ 13 h 418"/>
                  <a:gd name="T68" fmla="*/ 145 w 629"/>
                  <a:gd name="T69" fmla="*/ 1 h 418"/>
                  <a:gd name="T70" fmla="*/ 119 w 629"/>
                  <a:gd name="T71" fmla="*/ 33 h 418"/>
                  <a:gd name="T72" fmla="*/ 91 w 629"/>
                  <a:gd name="T73" fmla="*/ 40 h 418"/>
                  <a:gd name="T74" fmla="*/ 52 w 629"/>
                  <a:gd name="T75" fmla="*/ 72 h 418"/>
                  <a:gd name="T76" fmla="*/ 11 w 629"/>
                  <a:gd name="T77" fmla="*/ 146 h 418"/>
                  <a:gd name="T78" fmla="*/ 22 w 629"/>
                  <a:gd name="T79" fmla="*/ 165 h 418"/>
                  <a:gd name="T80" fmla="*/ 19 w 629"/>
                  <a:gd name="T81" fmla="*/ 173 h 418"/>
                  <a:gd name="T82" fmla="*/ 19 w 629"/>
                  <a:gd name="T83" fmla="*/ 181 h 418"/>
                  <a:gd name="T84" fmla="*/ 25 w 629"/>
                  <a:gd name="T85" fmla="*/ 189 h 418"/>
                  <a:gd name="T86" fmla="*/ 38 w 629"/>
                  <a:gd name="T87" fmla="*/ 181 h 418"/>
                  <a:gd name="T88" fmla="*/ 61 w 629"/>
                  <a:gd name="T89" fmla="*/ 176 h 418"/>
                  <a:gd name="T90" fmla="*/ 0 w 629"/>
                  <a:gd name="T91" fmla="*/ 239 h 418"/>
                  <a:gd name="T92" fmla="*/ 0 w 629"/>
                  <a:gd name="T93" fmla="*/ 256 h 418"/>
                  <a:gd name="T94" fmla="*/ 12 w 629"/>
                  <a:gd name="T95" fmla="*/ 259 h 418"/>
                  <a:gd name="T96" fmla="*/ 41 w 629"/>
                  <a:gd name="T97" fmla="*/ 281 h 418"/>
                  <a:gd name="T98" fmla="*/ 84 w 629"/>
                  <a:gd name="T99" fmla="*/ 275 h 418"/>
                  <a:gd name="T100" fmla="*/ 96 w 629"/>
                  <a:gd name="T101" fmla="*/ 272 h 41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629"/>
                  <a:gd name="T154" fmla="*/ 0 h 418"/>
                  <a:gd name="T155" fmla="*/ 629 w 629"/>
                  <a:gd name="T156" fmla="*/ 418 h 418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629" h="418">
                    <a:moveTo>
                      <a:pt x="139" y="403"/>
                    </a:moveTo>
                    <a:lnTo>
                      <a:pt x="144" y="380"/>
                    </a:lnTo>
                    <a:lnTo>
                      <a:pt x="166" y="373"/>
                    </a:lnTo>
                    <a:lnTo>
                      <a:pt x="206" y="403"/>
                    </a:lnTo>
                    <a:lnTo>
                      <a:pt x="219" y="403"/>
                    </a:lnTo>
                    <a:lnTo>
                      <a:pt x="258" y="401"/>
                    </a:lnTo>
                    <a:lnTo>
                      <a:pt x="279" y="384"/>
                    </a:lnTo>
                    <a:lnTo>
                      <a:pt x="310" y="408"/>
                    </a:lnTo>
                    <a:lnTo>
                      <a:pt x="323" y="386"/>
                    </a:lnTo>
                    <a:lnTo>
                      <a:pt x="325" y="376"/>
                    </a:lnTo>
                    <a:lnTo>
                      <a:pt x="350" y="360"/>
                    </a:lnTo>
                    <a:lnTo>
                      <a:pt x="359" y="327"/>
                    </a:lnTo>
                    <a:lnTo>
                      <a:pt x="382" y="322"/>
                    </a:lnTo>
                    <a:lnTo>
                      <a:pt x="454" y="208"/>
                    </a:lnTo>
                    <a:lnTo>
                      <a:pt x="440" y="190"/>
                    </a:lnTo>
                    <a:lnTo>
                      <a:pt x="454" y="178"/>
                    </a:lnTo>
                    <a:lnTo>
                      <a:pt x="470" y="183"/>
                    </a:lnTo>
                    <a:lnTo>
                      <a:pt x="491" y="172"/>
                    </a:lnTo>
                    <a:lnTo>
                      <a:pt x="503" y="144"/>
                    </a:lnTo>
                    <a:lnTo>
                      <a:pt x="560" y="94"/>
                    </a:lnTo>
                    <a:lnTo>
                      <a:pt x="604" y="78"/>
                    </a:lnTo>
                    <a:lnTo>
                      <a:pt x="628" y="59"/>
                    </a:lnTo>
                    <a:lnTo>
                      <a:pt x="621" y="18"/>
                    </a:lnTo>
                    <a:lnTo>
                      <a:pt x="592" y="15"/>
                    </a:lnTo>
                    <a:lnTo>
                      <a:pt x="522" y="22"/>
                    </a:lnTo>
                    <a:lnTo>
                      <a:pt x="476" y="0"/>
                    </a:lnTo>
                    <a:lnTo>
                      <a:pt x="449" y="4"/>
                    </a:lnTo>
                    <a:lnTo>
                      <a:pt x="378" y="94"/>
                    </a:lnTo>
                    <a:lnTo>
                      <a:pt x="359" y="104"/>
                    </a:lnTo>
                    <a:lnTo>
                      <a:pt x="312" y="86"/>
                    </a:lnTo>
                    <a:lnTo>
                      <a:pt x="310" y="63"/>
                    </a:lnTo>
                    <a:lnTo>
                      <a:pt x="300" y="25"/>
                    </a:lnTo>
                    <a:lnTo>
                      <a:pt x="274" y="9"/>
                    </a:lnTo>
                    <a:lnTo>
                      <a:pt x="235" y="20"/>
                    </a:lnTo>
                    <a:lnTo>
                      <a:pt x="209" y="2"/>
                    </a:lnTo>
                    <a:lnTo>
                      <a:pt x="171" y="49"/>
                    </a:lnTo>
                    <a:lnTo>
                      <a:pt x="131" y="59"/>
                    </a:lnTo>
                    <a:lnTo>
                      <a:pt x="75" y="107"/>
                    </a:lnTo>
                    <a:lnTo>
                      <a:pt x="16" y="216"/>
                    </a:lnTo>
                    <a:lnTo>
                      <a:pt x="32" y="244"/>
                    </a:lnTo>
                    <a:lnTo>
                      <a:pt x="28" y="256"/>
                    </a:lnTo>
                    <a:lnTo>
                      <a:pt x="28" y="269"/>
                    </a:lnTo>
                    <a:lnTo>
                      <a:pt x="36" y="280"/>
                    </a:lnTo>
                    <a:lnTo>
                      <a:pt x="55" y="269"/>
                    </a:lnTo>
                    <a:lnTo>
                      <a:pt x="88" y="261"/>
                    </a:lnTo>
                    <a:lnTo>
                      <a:pt x="0" y="355"/>
                    </a:lnTo>
                    <a:lnTo>
                      <a:pt x="0" y="380"/>
                    </a:lnTo>
                    <a:lnTo>
                      <a:pt x="18" y="384"/>
                    </a:lnTo>
                    <a:lnTo>
                      <a:pt x="59" y="417"/>
                    </a:lnTo>
                    <a:lnTo>
                      <a:pt x="121" y="408"/>
                    </a:lnTo>
                    <a:lnTo>
                      <a:pt x="139" y="403"/>
                    </a:ln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37"/>
              <p:cNvSpPr>
                <a:spLocks noChangeAspect="1"/>
              </p:cNvSpPr>
              <p:nvPr/>
            </p:nvSpPr>
            <p:spPr bwMode="auto">
              <a:xfrm>
                <a:off x="2970" y="2565"/>
                <a:ext cx="343" cy="308"/>
              </a:xfrm>
              <a:custGeom>
                <a:avLst/>
                <a:gdLst>
                  <a:gd name="T0" fmla="*/ 85 w 353"/>
                  <a:gd name="T1" fmla="*/ 287 h 330"/>
                  <a:gd name="T2" fmla="*/ 114 w 353"/>
                  <a:gd name="T3" fmla="*/ 266 h 330"/>
                  <a:gd name="T4" fmla="*/ 152 w 353"/>
                  <a:gd name="T5" fmla="*/ 236 h 330"/>
                  <a:gd name="T6" fmla="*/ 209 w 353"/>
                  <a:gd name="T7" fmla="*/ 244 h 330"/>
                  <a:gd name="T8" fmla="*/ 213 w 353"/>
                  <a:gd name="T9" fmla="*/ 266 h 330"/>
                  <a:gd name="T10" fmla="*/ 288 w 353"/>
                  <a:gd name="T11" fmla="*/ 295 h 330"/>
                  <a:gd name="T12" fmla="*/ 248 w 353"/>
                  <a:gd name="T13" fmla="*/ 194 h 330"/>
                  <a:gd name="T14" fmla="*/ 229 w 353"/>
                  <a:gd name="T15" fmla="*/ 158 h 330"/>
                  <a:gd name="T16" fmla="*/ 232 w 353"/>
                  <a:gd name="T17" fmla="*/ 127 h 330"/>
                  <a:gd name="T18" fmla="*/ 286 w 353"/>
                  <a:gd name="T19" fmla="*/ 120 h 330"/>
                  <a:gd name="T20" fmla="*/ 326 w 353"/>
                  <a:gd name="T21" fmla="*/ 95 h 330"/>
                  <a:gd name="T22" fmla="*/ 343 w 353"/>
                  <a:gd name="T23" fmla="*/ 85 h 330"/>
                  <a:gd name="T24" fmla="*/ 334 w 353"/>
                  <a:gd name="T25" fmla="*/ 49 h 330"/>
                  <a:gd name="T26" fmla="*/ 293 w 353"/>
                  <a:gd name="T27" fmla="*/ 22 h 330"/>
                  <a:gd name="T28" fmla="*/ 253 w 353"/>
                  <a:gd name="T29" fmla="*/ 14 h 330"/>
                  <a:gd name="T30" fmla="*/ 209 w 353"/>
                  <a:gd name="T31" fmla="*/ 0 h 330"/>
                  <a:gd name="T32" fmla="*/ 215 w 353"/>
                  <a:gd name="T33" fmla="*/ 29 h 330"/>
                  <a:gd name="T34" fmla="*/ 216 w 353"/>
                  <a:gd name="T35" fmla="*/ 45 h 330"/>
                  <a:gd name="T36" fmla="*/ 198 w 353"/>
                  <a:gd name="T37" fmla="*/ 62 h 330"/>
                  <a:gd name="T38" fmla="*/ 189 w 353"/>
                  <a:gd name="T39" fmla="*/ 88 h 330"/>
                  <a:gd name="T40" fmla="*/ 178 w 353"/>
                  <a:gd name="T41" fmla="*/ 107 h 330"/>
                  <a:gd name="T42" fmla="*/ 149 w 353"/>
                  <a:gd name="T43" fmla="*/ 109 h 330"/>
                  <a:gd name="T44" fmla="*/ 146 w 353"/>
                  <a:gd name="T45" fmla="*/ 129 h 330"/>
                  <a:gd name="T46" fmla="*/ 128 w 353"/>
                  <a:gd name="T47" fmla="*/ 161 h 330"/>
                  <a:gd name="T48" fmla="*/ 104 w 353"/>
                  <a:gd name="T49" fmla="*/ 166 h 330"/>
                  <a:gd name="T50" fmla="*/ 98 w 353"/>
                  <a:gd name="T51" fmla="*/ 143 h 330"/>
                  <a:gd name="T52" fmla="*/ 67 w 353"/>
                  <a:gd name="T53" fmla="*/ 157 h 330"/>
                  <a:gd name="T54" fmla="*/ 43 w 353"/>
                  <a:gd name="T55" fmla="*/ 137 h 330"/>
                  <a:gd name="T56" fmla="*/ 25 w 353"/>
                  <a:gd name="T57" fmla="*/ 152 h 330"/>
                  <a:gd name="T58" fmla="*/ 23 w 353"/>
                  <a:gd name="T59" fmla="*/ 180 h 330"/>
                  <a:gd name="T60" fmla="*/ 6 w 353"/>
                  <a:gd name="T61" fmla="*/ 194 h 330"/>
                  <a:gd name="T62" fmla="*/ 11 w 353"/>
                  <a:gd name="T63" fmla="*/ 214 h 330"/>
                  <a:gd name="T64" fmla="*/ 29 w 353"/>
                  <a:gd name="T65" fmla="*/ 227 h 330"/>
                  <a:gd name="T66" fmla="*/ 38 w 353"/>
                  <a:gd name="T67" fmla="*/ 250 h 330"/>
                  <a:gd name="T68" fmla="*/ 61 w 353"/>
                  <a:gd name="T69" fmla="*/ 255 h 330"/>
                  <a:gd name="T70" fmla="*/ 75 w 353"/>
                  <a:gd name="T71" fmla="*/ 278 h 33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53"/>
                  <a:gd name="T109" fmla="*/ 0 h 330"/>
                  <a:gd name="T110" fmla="*/ 353 w 353"/>
                  <a:gd name="T111" fmla="*/ 330 h 33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53" h="330">
                    <a:moveTo>
                      <a:pt x="72" y="310"/>
                    </a:moveTo>
                    <a:lnTo>
                      <a:pt x="87" y="307"/>
                    </a:lnTo>
                    <a:lnTo>
                      <a:pt x="95" y="318"/>
                    </a:lnTo>
                    <a:lnTo>
                      <a:pt x="117" y="285"/>
                    </a:lnTo>
                    <a:lnTo>
                      <a:pt x="144" y="286"/>
                    </a:lnTo>
                    <a:lnTo>
                      <a:pt x="156" y="253"/>
                    </a:lnTo>
                    <a:lnTo>
                      <a:pt x="182" y="267"/>
                    </a:lnTo>
                    <a:lnTo>
                      <a:pt x="215" y="261"/>
                    </a:lnTo>
                    <a:lnTo>
                      <a:pt x="221" y="274"/>
                    </a:lnTo>
                    <a:lnTo>
                      <a:pt x="219" y="285"/>
                    </a:lnTo>
                    <a:lnTo>
                      <a:pt x="269" y="330"/>
                    </a:lnTo>
                    <a:lnTo>
                      <a:pt x="296" y="316"/>
                    </a:lnTo>
                    <a:lnTo>
                      <a:pt x="293" y="256"/>
                    </a:lnTo>
                    <a:lnTo>
                      <a:pt x="255" y="208"/>
                    </a:lnTo>
                    <a:lnTo>
                      <a:pt x="233" y="198"/>
                    </a:lnTo>
                    <a:lnTo>
                      <a:pt x="236" y="169"/>
                    </a:lnTo>
                    <a:lnTo>
                      <a:pt x="221" y="150"/>
                    </a:lnTo>
                    <a:lnTo>
                      <a:pt x="239" y="136"/>
                    </a:lnTo>
                    <a:lnTo>
                      <a:pt x="272" y="133"/>
                    </a:lnTo>
                    <a:lnTo>
                      <a:pt x="294" y="129"/>
                    </a:lnTo>
                    <a:lnTo>
                      <a:pt x="320" y="109"/>
                    </a:lnTo>
                    <a:lnTo>
                      <a:pt x="336" y="102"/>
                    </a:lnTo>
                    <a:lnTo>
                      <a:pt x="345" y="109"/>
                    </a:lnTo>
                    <a:lnTo>
                      <a:pt x="353" y="91"/>
                    </a:lnTo>
                    <a:lnTo>
                      <a:pt x="344" y="63"/>
                    </a:lnTo>
                    <a:lnTo>
                      <a:pt x="344" y="52"/>
                    </a:lnTo>
                    <a:lnTo>
                      <a:pt x="321" y="27"/>
                    </a:lnTo>
                    <a:lnTo>
                      <a:pt x="302" y="24"/>
                    </a:lnTo>
                    <a:lnTo>
                      <a:pt x="275" y="30"/>
                    </a:lnTo>
                    <a:lnTo>
                      <a:pt x="260" y="15"/>
                    </a:lnTo>
                    <a:lnTo>
                      <a:pt x="231" y="3"/>
                    </a:lnTo>
                    <a:lnTo>
                      <a:pt x="215" y="0"/>
                    </a:lnTo>
                    <a:lnTo>
                      <a:pt x="215" y="10"/>
                    </a:lnTo>
                    <a:lnTo>
                      <a:pt x="221" y="31"/>
                    </a:lnTo>
                    <a:lnTo>
                      <a:pt x="231" y="33"/>
                    </a:lnTo>
                    <a:lnTo>
                      <a:pt x="222" y="48"/>
                    </a:lnTo>
                    <a:lnTo>
                      <a:pt x="206" y="54"/>
                    </a:lnTo>
                    <a:lnTo>
                      <a:pt x="204" y="66"/>
                    </a:lnTo>
                    <a:lnTo>
                      <a:pt x="195" y="82"/>
                    </a:lnTo>
                    <a:lnTo>
                      <a:pt x="195" y="94"/>
                    </a:lnTo>
                    <a:lnTo>
                      <a:pt x="191" y="106"/>
                    </a:lnTo>
                    <a:lnTo>
                      <a:pt x="183" y="115"/>
                    </a:lnTo>
                    <a:lnTo>
                      <a:pt x="173" y="106"/>
                    </a:lnTo>
                    <a:lnTo>
                      <a:pt x="153" y="117"/>
                    </a:lnTo>
                    <a:lnTo>
                      <a:pt x="156" y="129"/>
                    </a:lnTo>
                    <a:lnTo>
                      <a:pt x="150" y="138"/>
                    </a:lnTo>
                    <a:lnTo>
                      <a:pt x="140" y="165"/>
                    </a:lnTo>
                    <a:lnTo>
                      <a:pt x="132" y="172"/>
                    </a:lnTo>
                    <a:lnTo>
                      <a:pt x="120" y="174"/>
                    </a:lnTo>
                    <a:lnTo>
                      <a:pt x="107" y="178"/>
                    </a:lnTo>
                    <a:lnTo>
                      <a:pt x="107" y="162"/>
                    </a:lnTo>
                    <a:lnTo>
                      <a:pt x="101" y="153"/>
                    </a:lnTo>
                    <a:lnTo>
                      <a:pt x="80" y="154"/>
                    </a:lnTo>
                    <a:lnTo>
                      <a:pt x="69" y="168"/>
                    </a:lnTo>
                    <a:lnTo>
                      <a:pt x="63" y="159"/>
                    </a:lnTo>
                    <a:lnTo>
                      <a:pt x="44" y="147"/>
                    </a:lnTo>
                    <a:lnTo>
                      <a:pt x="30" y="153"/>
                    </a:lnTo>
                    <a:lnTo>
                      <a:pt x="26" y="163"/>
                    </a:lnTo>
                    <a:lnTo>
                      <a:pt x="30" y="183"/>
                    </a:lnTo>
                    <a:lnTo>
                      <a:pt x="24" y="193"/>
                    </a:lnTo>
                    <a:lnTo>
                      <a:pt x="17" y="204"/>
                    </a:lnTo>
                    <a:lnTo>
                      <a:pt x="6" y="208"/>
                    </a:lnTo>
                    <a:lnTo>
                      <a:pt x="0" y="222"/>
                    </a:lnTo>
                    <a:lnTo>
                      <a:pt x="11" y="229"/>
                    </a:lnTo>
                    <a:lnTo>
                      <a:pt x="17" y="243"/>
                    </a:lnTo>
                    <a:lnTo>
                      <a:pt x="30" y="243"/>
                    </a:lnTo>
                    <a:lnTo>
                      <a:pt x="29" y="253"/>
                    </a:lnTo>
                    <a:lnTo>
                      <a:pt x="39" y="268"/>
                    </a:lnTo>
                    <a:lnTo>
                      <a:pt x="53" y="268"/>
                    </a:lnTo>
                    <a:lnTo>
                      <a:pt x="63" y="273"/>
                    </a:lnTo>
                    <a:lnTo>
                      <a:pt x="72" y="288"/>
                    </a:lnTo>
                    <a:lnTo>
                      <a:pt x="77" y="298"/>
                    </a:lnTo>
                    <a:lnTo>
                      <a:pt x="72" y="31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96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4248150" y="11470477"/>
              <a:ext cx="364675" cy="2742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768" tIns="24384" rIns="48768" bIns="2438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701785" y="11470477"/>
              <a:ext cx="364675" cy="27427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768" tIns="24384" rIns="48768" bIns="2438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155420" y="11470477"/>
              <a:ext cx="364675" cy="27427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768" tIns="24384" rIns="48768" bIns="2438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5609055" y="11470477"/>
              <a:ext cx="364675" cy="27427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768" tIns="24384" rIns="48768" bIns="2438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96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447803" y="11407562"/>
              <a:ext cx="2800350" cy="4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67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Search index : high</a:t>
              </a: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6063799" y="11407562"/>
              <a:ext cx="927549" cy="4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67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low</a:t>
              </a:r>
            </a:p>
          </p:txBody>
        </p:sp>
      </p:grpSp>
      <p:sp>
        <p:nvSpPr>
          <p:cNvPr id="84" name="矩形 83"/>
          <p:cNvSpPr/>
          <p:nvPr/>
        </p:nvSpPr>
        <p:spPr>
          <a:xfrm>
            <a:off x="4746912" y="453575"/>
            <a:ext cx="2698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2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375567" y="1157873"/>
            <a:ext cx="944086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2702446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48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6" dur="1400" fill="hold"/>
                                            <p:tgtEl>
                                              <p:spTgt spid="81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7" dur="1400" fill="hold"/>
                                            <p:tgtEl>
                                              <p:spTgt spid="81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0" dur="1400" fill="hold"/>
                                            <p:tgtEl>
                                              <p:spTgt spid="81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1" dur="1400" fill="hold"/>
                                            <p:tgtEl>
                                              <p:spTgt spid="81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81" grpId="0">
            <p:bldSub>
              <a:bldChart bld="series"/>
            </p:bldSub>
          </p:bldGraphic>
          <p:bldP spid="8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400" fill="hold"/>
                                            <p:tgtEl>
                                              <p:spTgt spid="81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400" fill="hold"/>
                                            <p:tgtEl>
                                              <p:spTgt spid="81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400" fill="hold"/>
                                            <p:tgtEl>
                                              <p:spTgt spid="81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400" fill="hold"/>
                                            <p:tgtEl>
                                              <p:spTgt spid="81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81" grpId="0" uiExpand="1">
            <p:bldSub>
              <a:bldChart bld="series"/>
            </p:bldSub>
          </p:bldGraphic>
          <p:bldP spid="85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7002221" y="2546899"/>
            <a:ext cx="3723839" cy="570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输入标题</a:t>
            </a:r>
          </a:p>
        </p:txBody>
      </p:sp>
      <p:sp>
        <p:nvSpPr>
          <p:cNvPr id="5" name="Rectangle: Rounded Corners 74"/>
          <p:cNvSpPr/>
          <p:nvPr/>
        </p:nvSpPr>
        <p:spPr>
          <a:xfrm>
            <a:off x="7059953" y="3116917"/>
            <a:ext cx="3239703" cy="5700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输入标题</a:t>
            </a:r>
          </a:p>
        </p:txBody>
      </p:sp>
      <p:sp>
        <p:nvSpPr>
          <p:cNvPr id="6" name="Rectangle: Rounded Corners 75"/>
          <p:cNvSpPr/>
          <p:nvPr/>
        </p:nvSpPr>
        <p:spPr>
          <a:xfrm>
            <a:off x="7117690" y="3686937"/>
            <a:ext cx="2755559" cy="57001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输入标题</a:t>
            </a:r>
          </a:p>
        </p:txBody>
      </p:sp>
      <p:sp>
        <p:nvSpPr>
          <p:cNvPr id="8" name="Oval 4"/>
          <p:cNvSpPr/>
          <p:nvPr/>
        </p:nvSpPr>
        <p:spPr>
          <a:xfrm>
            <a:off x="10195995" y="2585989"/>
            <a:ext cx="491845" cy="4918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10000"/>
          </a:bodyPr>
          <a:lstStyle/>
          <a:p>
            <a:pPr algn="ctr"/>
            <a:r>
              <a:rPr lang="ar-SA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1</a:t>
            </a:r>
          </a:p>
        </p:txBody>
      </p:sp>
      <p:sp>
        <p:nvSpPr>
          <p:cNvPr id="9" name="Oval 76"/>
          <p:cNvSpPr/>
          <p:nvPr/>
        </p:nvSpPr>
        <p:spPr>
          <a:xfrm>
            <a:off x="9775091" y="3163056"/>
            <a:ext cx="491845" cy="4918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10000"/>
          </a:bodyPr>
          <a:lstStyle/>
          <a:p>
            <a:pPr algn="ctr"/>
            <a:r>
              <a:rPr lang="ar-SA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2</a:t>
            </a:r>
          </a:p>
        </p:txBody>
      </p:sp>
      <p:sp>
        <p:nvSpPr>
          <p:cNvPr id="10" name="Oval 77"/>
          <p:cNvSpPr/>
          <p:nvPr/>
        </p:nvSpPr>
        <p:spPr>
          <a:xfrm>
            <a:off x="9348689" y="3731652"/>
            <a:ext cx="491845" cy="4918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10000"/>
          </a:bodyPr>
          <a:lstStyle/>
          <a:p>
            <a:pPr algn="ctr"/>
            <a:r>
              <a:rPr lang="ar-SA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3</a:t>
            </a:r>
          </a:p>
        </p:txBody>
      </p:sp>
      <p:grpSp>
        <p:nvGrpSpPr>
          <p:cNvPr id="11" name="Group 81"/>
          <p:cNvGrpSpPr/>
          <p:nvPr/>
        </p:nvGrpSpPr>
        <p:grpSpPr>
          <a:xfrm flipH="1">
            <a:off x="3698656" y="2182729"/>
            <a:ext cx="2102647" cy="475327"/>
            <a:chOff x="5170018" y="1564582"/>
            <a:chExt cx="2006989" cy="555110"/>
          </a:xfrm>
        </p:grpSpPr>
        <p:cxnSp>
          <p:nvCxnSpPr>
            <p:cNvPr id="20" name="Straight Connector 82"/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83"/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86"/>
          <p:cNvCxnSpPr/>
          <p:nvPr/>
        </p:nvCxnSpPr>
        <p:spPr>
          <a:xfrm flipH="1">
            <a:off x="3896314" y="3523839"/>
            <a:ext cx="1535052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88"/>
          <p:cNvGrpSpPr/>
          <p:nvPr/>
        </p:nvGrpSpPr>
        <p:grpSpPr>
          <a:xfrm flipH="1" flipV="1">
            <a:off x="3725010" y="4441461"/>
            <a:ext cx="2102647" cy="475327"/>
            <a:chOff x="5170018" y="1564582"/>
            <a:chExt cx="2006989" cy="555110"/>
          </a:xfrm>
        </p:grpSpPr>
        <p:cxnSp>
          <p:nvCxnSpPr>
            <p:cNvPr id="18" name="Straight Connector 89"/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90"/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32"/>
          <p:cNvSpPr txBox="1">
            <a:spLocks/>
          </p:cNvSpPr>
          <p:nvPr/>
        </p:nvSpPr>
        <p:spPr bwMode="auto">
          <a:xfrm>
            <a:off x="451753" y="1880255"/>
            <a:ext cx="3246905" cy="602345"/>
          </a:xfrm>
          <a:prstGeom prst="rect">
            <a:avLst/>
          </a:prstGeom>
          <a:noFill/>
        </p:spPr>
        <p:txBody>
          <a:bodyPr wrap="square" lIns="120000" tIns="62400" rIns="720000" bIns="62400">
            <a:noAutofit/>
          </a:bodyPr>
          <a:lstStyle/>
          <a:p>
            <a:pPr algn="r" latinLnBrk="0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……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 </a:t>
            </a:r>
            <a:b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</a:b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……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JhengHei UI" panose="020B0604030504040204" pitchFamily="34" charset="-120"/>
            </a:endParaRPr>
          </a:p>
        </p:txBody>
      </p:sp>
      <p:sp>
        <p:nvSpPr>
          <p:cNvPr id="15" name="TextBox 35"/>
          <p:cNvSpPr txBox="1">
            <a:spLocks/>
          </p:cNvSpPr>
          <p:nvPr/>
        </p:nvSpPr>
        <p:spPr bwMode="auto">
          <a:xfrm>
            <a:off x="649409" y="3212566"/>
            <a:ext cx="3246905" cy="602345"/>
          </a:xfrm>
          <a:prstGeom prst="rect">
            <a:avLst/>
          </a:prstGeom>
          <a:noFill/>
        </p:spPr>
        <p:txBody>
          <a:bodyPr wrap="square" lIns="120000" tIns="62400" rIns="720000" bIns="62400">
            <a:noAutofit/>
          </a:bodyPr>
          <a:lstStyle/>
          <a:p>
            <a:pPr algn="r" latinLnBrk="0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……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 </a:t>
            </a:r>
            <a:b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</a:b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……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JhengHei UI" panose="020B0604030504040204" pitchFamily="34" charset="-120"/>
            </a:endParaRPr>
          </a:p>
        </p:txBody>
      </p:sp>
      <p:sp>
        <p:nvSpPr>
          <p:cNvPr id="16" name="TextBox 36"/>
          <p:cNvSpPr txBox="1">
            <a:spLocks/>
          </p:cNvSpPr>
          <p:nvPr/>
        </p:nvSpPr>
        <p:spPr bwMode="auto">
          <a:xfrm>
            <a:off x="478108" y="4592806"/>
            <a:ext cx="3246905" cy="602345"/>
          </a:xfrm>
          <a:prstGeom prst="rect">
            <a:avLst/>
          </a:prstGeom>
          <a:noFill/>
        </p:spPr>
        <p:txBody>
          <a:bodyPr wrap="square" lIns="120000" tIns="62400" rIns="720000" bIns="62400">
            <a:noAutofit/>
          </a:bodyPr>
          <a:lstStyle/>
          <a:p>
            <a:pPr algn="r" latinLnBrk="0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……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 </a:t>
            </a:r>
            <a:b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</a:b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在这里输入内容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rPr>
              <a:t>……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JhengHei UI" panose="020B0604030504040204" pitchFamily="34" charset="-12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774272" y="2269575"/>
            <a:ext cx="2346184" cy="3863128"/>
            <a:chOff x="4531243" y="1645621"/>
            <a:chExt cx="1759638" cy="2897346"/>
          </a:xfrm>
        </p:grpSpPr>
        <p:grpSp>
          <p:nvGrpSpPr>
            <p:cNvPr id="7" name="Group 64"/>
            <p:cNvGrpSpPr/>
            <p:nvPr/>
          </p:nvGrpSpPr>
          <p:grpSpPr>
            <a:xfrm rot="19891913">
              <a:off x="4531243" y="1645621"/>
              <a:ext cx="1759638" cy="2897346"/>
              <a:chOff x="170364" y="949888"/>
              <a:chExt cx="1945268" cy="3203011"/>
            </a:xfrm>
          </p:grpSpPr>
          <p:sp>
            <p:nvSpPr>
              <p:cNvPr id="22" name="Rectangle 69"/>
              <p:cNvSpPr/>
              <p:nvPr/>
            </p:nvSpPr>
            <p:spPr>
              <a:xfrm>
                <a:off x="975357" y="2854550"/>
                <a:ext cx="335282" cy="132489"/>
              </a:xfrm>
              <a:prstGeom prst="rect">
                <a:avLst/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dirty="0">
                  <a:latin typeface="微软雅黑" panose="020B0503020204020204" pitchFamily="34" charset="-122"/>
                  <a:ea typeface="微软雅黑" panose="020B0503020204020204" pitchFamily="34" charset="-122"/>
                  <a:sym typeface="Microsoft JhengHei UI" panose="020B0604030504040204" pitchFamily="34" charset="-120"/>
                </a:endParaRPr>
              </a:p>
            </p:txBody>
          </p:sp>
          <p:sp>
            <p:nvSpPr>
              <p:cNvPr id="23" name="Oval 70"/>
              <p:cNvSpPr/>
              <p:nvPr/>
            </p:nvSpPr>
            <p:spPr>
              <a:xfrm>
                <a:off x="170364" y="949888"/>
                <a:ext cx="1945268" cy="194527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dirty="0">
                  <a:latin typeface="微软雅黑" panose="020B0503020204020204" pitchFamily="34" charset="-122"/>
                  <a:ea typeface="微软雅黑" panose="020B0503020204020204" pitchFamily="34" charset="-122"/>
                  <a:sym typeface="Microsoft JhengHei UI" panose="020B0604030504040204" pitchFamily="34" charset="-120"/>
                </a:endParaRPr>
              </a:p>
            </p:txBody>
          </p:sp>
          <p:sp>
            <p:nvSpPr>
              <p:cNvPr id="24" name="Oval 71"/>
              <p:cNvSpPr/>
              <p:nvPr/>
            </p:nvSpPr>
            <p:spPr>
              <a:xfrm>
                <a:off x="368693" y="1148217"/>
                <a:ext cx="1548613" cy="15486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dirty="0">
                  <a:latin typeface="微软雅黑" panose="020B0503020204020204" pitchFamily="34" charset="-122"/>
                  <a:ea typeface="微软雅黑" panose="020B0503020204020204" pitchFamily="34" charset="-122"/>
                  <a:sym typeface="Microsoft JhengHei UI" panose="020B0604030504040204" pitchFamily="34" charset="-120"/>
                </a:endParaRPr>
              </a:p>
            </p:txBody>
          </p:sp>
          <p:sp>
            <p:nvSpPr>
              <p:cNvPr id="25" name="Rectangle: Top Corners Rounded 72"/>
              <p:cNvSpPr/>
              <p:nvPr/>
            </p:nvSpPr>
            <p:spPr>
              <a:xfrm>
                <a:off x="944878" y="2984657"/>
                <a:ext cx="396241" cy="185829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dirty="0">
                  <a:latin typeface="微软雅黑" panose="020B0503020204020204" pitchFamily="34" charset="-122"/>
                  <a:ea typeface="微软雅黑" panose="020B0503020204020204" pitchFamily="34" charset="-122"/>
                  <a:sym typeface="Microsoft JhengHei UI" panose="020B0604030504040204" pitchFamily="34" charset="-120"/>
                </a:endParaRPr>
              </a:p>
            </p:txBody>
          </p:sp>
          <p:sp>
            <p:nvSpPr>
              <p:cNvPr id="26" name="Rectangle: Top Corners Rounded 73"/>
              <p:cNvSpPr/>
              <p:nvPr/>
            </p:nvSpPr>
            <p:spPr>
              <a:xfrm flipV="1">
                <a:off x="923924" y="3151246"/>
                <a:ext cx="438151" cy="1001653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 dirty="0">
                  <a:latin typeface="微软雅黑" panose="020B0503020204020204" pitchFamily="34" charset="-122"/>
                  <a:ea typeface="微软雅黑" panose="020B0503020204020204" pitchFamily="34" charset="-122"/>
                  <a:sym typeface="Microsoft JhengHei UI" panose="020B0604030504040204" pitchFamily="34" charset="-120"/>
                </a:endParaRPr>
              </a:p>
            </p:txBody>
          </p:sp>
        </p:grpSp>
        <p:sp>
          <p:nvSpPr>
            <p:cNvPr id="17" name="Freeform: Shape 40"/>
            <p:cNvSpPr>
              <a:spLocks/>
            </p:cNvSpPr>
            <p:nvPr/>
          </p:nvSpPr>
          <p:spPr bwMode="auto">
            <a:xfrm>
              <a:off x="4797832" y="2237982"/>
              <a:ext cx="702465" cy="702465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sym typeface="Microsoft JhengHei UI" panose="020B0604030504040204" pitchFamily="34" charset="-120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816B269D-CA6E-4B15-AE3F-30635CA68E6F}"/>
              </a:ext>
            </a:extLst>
          </p:cNvPr>
          <p:cNvGrpSpPr/>
          <p:nvPr/>
        </p:nvGrpSpPr>
        <p:grpSpPr>
          <a:xfrm>
            <a:off x="310057" y="238759"/>
            <a:ext cx="3264958" cy="523220"/>
            <a:chOff x="310057" y="238759"/>
            <a:chExt cx="3264958" cy="523220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D899DCEA-F54C-47EF-8C7F-431BB37FF169}"/>
                </a:ext>
              </a:extLst>
            </p:cNvPr>
            <p:cNvSpPr txBox="1"/>
            <p:nvPr/>
          </p:nvSpPr>
          <p:spPr>
            <a:xfrm>
              <a:off x="876840" y="238759"/>
              <a:ext cx="26981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在这里输入标题</a:t>
              </a: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E0962920-FC64-477D-9581-C2644058045E}"/>
                </a:ext>
              </a:extLst>
            </p:cNvPr>
            <p:cNvGrpSpPr/>
            <p:nvPr/>
          </p:nvGrpSpPr>
          <p:grpSpPr>
            <a:xfrm>
              <a:off x="310057" y="340436"/>
              <a:ext cx="425087" cy="319867"/>
              <a:chOff x="6190000" y="665863"/>
              <a:chExt cx="384810" cy="289560"/>
            </a:xfrm>
          </p:grpSpPr>
          <p:sp>
            <p:nvSpPr>
              <p:cNvPr id="33" name="等腰三角形 32">
                <a:extLst>
                  <a:ext uri="{FF2B5EF4-FFF2-40B4-BE49-F238E27FC236}">
                    <a16:creationId xmlns:a16="http://schemas.microsoft.com/office/drawing/2014/main" id="{F2D26077-5C51-47E2-AA5A-6D681B8FF0DC}"/>
                  </a:ext>
                </a:extLst>
              </p:cNvPr>
              <p:cNvSpPr/>
              <p:nvPr/>
            </p:nvSpPr>
            <p:spPr>
              <a:xfrm rot="5400000">
                <a:off x="6301760" y="682373"/>
                <a:ext cx="289560" cy="256540"/>
              </a:xfrm>
              <a:prstGeom prst="triangle">
                <a:avLst/>
              </a:prstGeom>
              <a:solidFill>
                <a:srgbClr val="ED7D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等腰三角形 33">
                <a:extLst>
                  <a:ext uri="{FF2B5EF4-FFF2-40B4-BE49-F238E27FC236}">
                    <a16:creationId xmlns:a16="http://schemas.microsoft.com/office/drawing/2014/main" id="{D2707072-75E6-4239-866E-7952C058CA45}"/>
                  </a:ext>
                </a:extLst>
              </p:cNvPr>
              <p:cNvSpPr/>
              <p:nvPr/>
            </p:nvSpPr>
            <p:spPr>
              <a:xfrm rot="5400000">
                <a:off x="6173490" y="682373"/>
                <a:ext cx="289560" cy="256540"/>
              </a:xfrm>
              <a:prstGeom prst="triangle">
                <a:avLst/>
              </a:prstGeom>
              <a:solidFill>
                <a:srgbClr val="4472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73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4" grpId="0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ctangle 10">
            <a:extLst>
              <a:ext uri="{FF2B5EF4-FFF2-40B4-BE49-F238E27FC236}">
                <a16:creationId xmlns:a16="http://schemas.microsoft.com/office/drawing/2014/main" id="{A4488358-B821-4CF2-B3B7-71C8E04B7B03}"/>
              </a:ext>
            </a:extLst>
          </p:cNvPr>
          <p:cNvSpPr/>
          <p:nvPr/>
        </p:nvSpPr>
        <p:spPr>
          <a:xfrm>
            <a:off x="-116114" y="3027266"/>
            <a:ext cx="12308114" cy="3830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37" name="组合 136">
            <a:extLst>
              <a:ext uri="{FF2B5EF4-FFF2-40B4-BE49-F238E27FC236}">
                <a16:creationId xmlns:a16="http://schemas.microsoft.com/office/drawing/2014/main" id="{82675EE5-2D79-4186-BB25-43CBEC8D04BE}"/>
              </a:ext>
            </a:extLst>
          </p:cNvPr>
          <p:cNvGrpSpPr/>
          <p:nvPr/>
        </p:nvGrpSpPr>
        <p:grpSpPr>
          <a:xfrm>
            <a:off x="0" y="-1119325"/>
            <a:ext cx="12192001" cy="4356101"/>
            <a:chOff x="0" y="1250950"/>
            <a:chExt cx="12192001" cy="4356101"/>
          </a:xfrm>
        </p:grpSpPr>
        <p:sp>
          <p:nvSpPr>
            <p:cNvPr id="138" name="Freeform 5">
              <a:extLst>
                <a:ext uri="{FF2B5EF4-FFF2-40B4-BE49-F238E27FC236}">
                  <a16:creationId xmlns:a16="http://schemas.microsoft.com/office/drawing/2014/main" id="{9E48A694-1AD9-45D5-A9DD-D8580104285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670550" y="2187575"/>
              <a:ext cx="127000" cy="204788"/>
            </a:xfrm>
            <a:custGeom>
              <a:avLst/>
              <a:gdLst>
                <a:gd name="T0" fmla="*/ 80 w 80"/>
                <a:gd name="T1" fmla="*/ 64 h 129"/>
                <a:gd name="T2" fmla="*/ 80 w 80"/>
                <a:gd name="T3" fmla="*/ 64 h 129"/>
                <a:gd name="T4" fmla="*/ 67 w 80"/>
                <a:gd name="T5" fmla="*/ 65 h 129"/>
                <a:gd name="T6" fmla="*/ 58 w 80"/>
                <a:gd name="T7" fmla="*/ 66 h 129"/>
                <a:gd name="T8" fmla="*/ 54 w 80"/>
                <a:gd name="T9" fmla="*/ 68 h 129"/>
                <a:gd name="T10" fmla="*/ 51 w 80"/>
                <a:gd name="T11" fmla="*/ 69 h 129"/>
                <a:gd name="T12" fmla="*/ 47 w 80"/>
                <a:gd name="T13" fmla="*/ 72 h 129"/>
                <a:gd name="T14" fmla="*/ 45 w 80"/>
                <a:gd name="T15" fmla="*/ 74 h 129"/>
                <a:gd name="T16" fmla="*/ 44 w 80"/>
                <a:gd name="T17" fmla="*/ 79 h 129"/>
                <a:gd name="T18" fmla="*/ 42 w 80"/>
                <a:gd name="T19" fmla="*/ 83 h 129"/>
                <a:gd name="T20" fmla="*/ 41 w 80"/>
                <a:gd name="T21" fmla="*/ 94 h 129"/>
                <a:gd name="T22" fmla="*/ 40 w 80"/>
                <a:gd name="T23" fmla="*/ 109 h 129"/>
                <a:gd name="T24" fmla="*/ 40 w 80"/>
                <a:gd name="T25" fmla="*/ 129 h 129"/>
                <a:gd name="T26" fmla="*/ 40 w 80"/>
                <a:gd name="T27" fmla="*/ 129 h 129"/>
                <a:gd name="T28" fmla="*/ 39 w 80"/>
                <a:gd name="T29" fmla="*/ 109 h 129"/>
                <a:gd name="T30" fmla="*/ 39 w 80"/>
                <a:gd name="T31" fmla="*/ 94 h 129"/>
                <a:gd name="T32" fmla="*/ 37 w 80"/>
                <a:gd name="T33" fmla="*/ 83 h 129"/>
                <a:gd name="T34" fmla="*/ 36 w 80"/>
                <a:gd name="T35" fmla="*/ 79 h 129"/>
                <a:gd name="T36" fmla="*/ 34 w 80"/>
                <a:gd name="T37" fmla="*/ 74 h 129"/>
                <a:gd name="T38" fmla="*/ 32 w 80"/>
                <a:gd name="T39" fmla="*/ 72 h 129"/>
                <a:gd name="T40" fmla="*/ 30 w 80"/>
                <a:gd name="T41" fmla="*/ 69 h 129"/>
                <a:gd name="T42" fmla="*/ 27 w 80"/>
                <a:gd name="T43" fmla="*/ 68 h 129"/>
                <a:gd name="T44" fmla="*/ 23 w 80"/>
                <a:gd name="T45" fmla="*/ 66 h 129"/>
                <a:gd name="T46" fmla="*/ 13 w 80"/>
                <a:gd name="T47" fmla="*/ 65 h 129"/>
                <a:gd name="T48" fmla="*/ 0 w 80"/>
                <a:gd name="T49" fmla="*/ 64 h 129"/>
                <a:gd name="T50" fmla="*/ 0 w 80"/>
                <a:gd name="T51" fmla="*/ 64 h 129"/>
                <a:gd name="T52" fmla="*/ 13 w 80"/>
                <a:gd name="T53" fmla="*/ 64 h 129"/>
                <a:gd name="T54" fmla="*/ 23 w 80"/>
                <a:gd name="T55" fmla="*/ 62 h 129"/>
                <a:gd name="T56" fmla="*/ 27 w 80"/>
                <a:gd name="T57" fmla="*/ 61 h 129"/>
                <a:gd name="T58" fmla="*/ 30 w 80"/>
                <a:gd name="T59" fmla="*/ 59 h 129"/>
                <a:gd name="T60" fmla="*/ 32 w 80"/>
                <a:gd name="T61" fmla="*/ 57 h 129"/>
                <a:gd name="T62" fmla="*/ 34 w 80"/>
                <a:gd name="T63" fmla="*/ 54 h 129"/>
                <a:gd name="T64" fmla="*/ 36 w 80"/>
                <a:gd name="T65" fmla="*/ 50 h 129"/>
                <a:gd name="T66" fmla="*/ 37 w 80"/>
                <a:gd name="T67" fmla="*/ 46 h 129"/>
                <a:gd name="T68" fmla="*/ 39 w 80"/>
                <a:gd name="T69" fmla="*/ 34 h 129"/>
                <a:gd name="T70" fmla="*/ 39 w 80"/>
                <a:gd name="T71" fmla="*/ 19 h 129"/>
                <a:gd name="T72" fmla="*/ 40 w 80"/>
                <a:gd name="T73" fmla="*/ 0 h 129"/>
                <a:gd name="T74" fmla="*/ 40 w 80"/>
                <a:gd name="T75" fmla="*/ 0 h 129"/>
                <a:gd name="T76" fmla="*/ 40 w 80"/>
                <a:gd name="T77" fmla="*/ 19 h 129"/>
                <a:gd name="T78" fmla="*/ 41 w 80"/>
                <a:gd name="T79" fmla="*/ 34 h 129"/>
                <a:gd name="T80" fmla="*/ 42 w 80"/>
                <a:gd name="T81" fmla="*/ 46 h 129"/>
                <a:gd name="T82" fmla="*/ 44 w 80"/>
                <a:gd name="T83" fmla="*/ 50 h 129"/>
                <a:gd name="T84" fmla="*/ 45 w 80"/>
                <a:gd name="T85" fmla="*/ 54 h 129"/>
                <a:gd name="T86" fmla="*/ 47 w 80"/>
                <a:gd name="T87" fmla="*/ 57 h 129"/>
                <a:gd name="T88" fmla="*/ 51 w 80"/>
                <a:gd name="T89" fmla="*/ 59 h 129"/>
                <a:gd name="T90" fmla="*/ 54 w 80"/>
                <a:gd name="T91" fmla="*/ 61 h 129"/>
                <a:gd name="T92" fmla="*/ 58 w 80"/>
                <a:gd name="T93" fmla="*/ 62 h 129"/>
                <a:gd name="T94" fmla="*/ 67 w 80"/>
                <a:gd name="T95" fmla="*/ 64 h 129"/>
                <a:gd name="T96" fmla="*/ 80 w 80"/>
                <a:gd name="T97" fmla="*/ 64 h 129"/>
                <a:gd name="T98" fmla="*/ 80 w 80"/>
                <a:gd name="T99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4"/>
                  </a:moveTo>
                  <a:lnTo>
                    <a:pt x="80" y="64"/>
                  </a:lnTo>
                  <a:lnTo>
                    <a:pt x="67" y="65"/>
                  </a:lnTo>
                  <a:lnTo>
                    <a:pt x="58" y="66"/>
                  </a:lnTo>
                  <a:lnTo>
                    <a:pt x="54" y="68"/>
                  </a:lnTo>
                  <a:lnTo>
                    <a:pt x="51" y="69"/>
                  </a:lnTo>
                  <a:lnTo>
                    <a:pt x="47" y="72"/>
                  </a:lnTo>
                  <a:lnTo>
                    <a:pt x="45" y="74"/>
                  </a:lnTo>
                  <a:lnTo>
                    <a:pt x="44" y="79"/>
                  </a:lnTo>
                  <a:lnTo>
                    <a:pt x="42" y="83"/>
                  </a:lnTo>
                  <a:lnTo>
                    <a:pt x="41" y="94"/>
                  </a:lnTo>
                  <a:lnTo>
                    <a:pt x="40" y="109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39" y="109"/>
                  </a:lnTo>
                  <a:lnTo>
                    <a:pt x="39" y="94"/>
                  </a:lnTo>
                  <a:lnTo>
                    <a:pt x="37" y="83"/>
                  </a:lnTo>
                  <a:lnTo>
                    <a:pt x="36" y="79"/>
                  </a:lnTo>
                  <a:lnTo>
                    <a:pt x="34" y="74"/>
                  </a:lnTo>
                  <a:lnTo>
                    <a:pt x="32" y="72"/>
                  </a:lnTo>
                  <a:lnTo>
                    <a:pt x="30" y="69"/>
                  </a:lnTo>
                  <a:lnTo>
                    <a:pt x="27" y="68"/>
                  </a:lnTo>
                  <a:lnTo>
                    <a:pt x="23" y="66"/>
                  </a:lnTo>
                  <a:lnTo>
                    <a:pt x="13" y="6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3" y="64"/>
                  </a:lnTo>
                  <a:lnTo>
                    <a:pt x="23" y="62"/>
                  </a:lnTo>
                  <a:lnTo>
                    <a:pt x="27" y="61"/>
                  </a:lnTo>
                  <a:lnTo>
                    <a:pt x="30" y="59"/>
                  </a:lnTo>
                  <a:lnTo>
                    <a:pt x="32" y="57"/>
                  </a:lnTo>
                  <a:lnTo>
                    <a:pt x="34" y="54"/>
                  </a:lnTo>
                  <a:lnTo>
                    <a:pt x="36" y="50"/>
                  </a:lnTo>
                  <a:lnTo>
                    <a:pt x="37" y="46"/>
                  </a:lnTo>
                  <a:lnTo>
                    <a:pt x="39" y="34"/>
                  </a:lnTo>
                  <a:lnTo>
                    <a:pt x="39" y="19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19"/>
                  </a:lnTo>
                  <a:lnTo>
                    <a:pt x="41" y="34"/>
                  </a:lnTo>
                  <a:lnTo>
                    <a:pt x="42" y="46"/>
                  </a:lnTo>
                  <a:lnTo>
                    <a:pt x="44" y="50"/>
                  </a:lnTo>
                  <a:lnTo>
                    <a:pt x="45" y="54"/>
                  </a:lnTo>
                  <a:lnTo>
                    <a:pt x="47" y="57"/>
                  </a:lnTo>
                  <a:lnTo>
                    <a:pt x="51" y="59"/>
                  </a:lnTo>
                  <a:lnTo>
                    <a:pt x="54" y="61"/>
                  </a:lnTo>
                  <a:lnTo>
                    <a:pt x="58" y="62"/>
                  </a:lnTo>
                  <a:lnTo>
                    <a:pt x="67" y="64"/>
                  </a:lnTo>
                  <a:lnTo>
                    <a:pt x="80" y="64"/>
                  </a:lnTo>
                  <a:lnTo>
                    <a:pt x="80" y="64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9" name="Freeform 6">
              <a:extLst>
                <a:ext uri="{FF2B5EF4-FFF2-40B4-BE49-F238E27FC236}">
                  <a16:creationId xmlns:a16="http://schemas.microsoft.com/office/drawing/2014/main" id="{C8AA2789-9EC8-4821-B00C-ECF69728A5B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98975" y="2792413"/>
              <a:ext cx="127000" cy="204788"/>
            </a:xfrm>
            <a:custGeom>
              <a:avLst/>
              <a:gdLst>
                <a:gd name="T0" fmla="*/ 80 w 80"/>
                <a:gd name="T1" fmla="*/ 65 h 129"/>
                <a:gd name="T2" fmla="*/ 80 w 80"/>
                <a:gd name="T3" fmla="*/ 65 h 129"/>
                <a:gd name="T4" fmla="*/ 67 w 80"/>
                <a:gd name="T5" fmla="*/ 66 h 129"/>
                <a:gd name="T6" fmla="*/ 57 w 80"/>
                <a:gd name="T7" fmla="*/ 67 h 129"/>
                <a:gd name="T8" fmla="*/ 53 w 80"/>
                <a:gd name="T9" fmla="*/ 69 h 129"/>
                <a:gd name="T10" fmla="*/ 50 w 80"/>
                <a:gd name="T11" fmla="*/ 70 h 129"/>
                <a:gd name="T12" fmla="*/ 47 w 80"/>
                <a:gd name="T13" fmla="*/ 73 h 129"/>
                <a:gd name="T14" fmla="*/ 45 w 80"/>
                <a:gd name="T15" fmla="*/ 76 h 129"/>
                <a:gd name="T16" fmla="*/ 44 w 80"/>
                <a:gd name="T17" fmla="*/ 79 h 129"/>
                <a:gd name="T18" fmla="*/ 43 w 80"/>
                <a:gd name="T19" fmla="*/ 83 h 129"/>
                <a:gd name="T20" fmla="*/ 41 w 80"/>
                <a:gd name="T21" fmla="*/ 94 h 129"/>
                <a:gd name="T22" fmla="*/ 40 w 80"/>
                <a:gd name="T23" fmla="*/ 110 h 129"/>
                <a:gd name="T24" fmla="*/ 40 w 80"/>
                <a:gd name="T25" fmla="*/ 129 h 129"/>
                <a:gd name="T26" fmla="*/ 40 w 80"/>
                <a:gd name="T27" fmla="*/ 129 h 129"/>
                <a:gd name="T28" fmla="*/ 40 w 80"/>
                <a:gd name="T29" fmla="*/ 110 h 129"/>
                <a:gd name="T30" fmla="*/ 39 w 80"/>
                <a:gd name="T31" fmla="*/ 94 h 129"/>
                <a:gd name="T32" fmla="*/ 37 w 80"/>
                <a:gd name="T33" fmla="*/ 83 h 129"/>
                <a:gd name="T34" fmla="*/ 36 w 80"/>
                <a:gd name="T35" fmla="*/ 79 h 129"/>
                <a:gd name="T36" fmla="*/ 34 w 80"/>
                <a:gd name="T37" fmla="*/ 76 h 129"/>
                <a:gd name="T38" fmla="*/ 32 w 80"/>
                <a:gd name="T39" fmla="*/ 73 h 129"/>
                <a:gd name="T40" fmla="*/ 30 w 80"/>
                <a:gd name="T41" fmla="*/ 70 h 129"/>
                <a:gd name="T42" fmla="*/ 27 w 80"/>
                <a:gd name="T43" fmla="*/ 69 h 129"/>
                <a:gd name="T44" fmla="*/ 22 w 80"/>
                <a:gd name="T45" fmla="*/ 67 h 129"/>
                <a:gd name="T46" fmla="*/ 13 w 80"/>
                <a:gd name="T47" fmla="*/ 66 h 129"/>
                <a:gd name="T48" fmla="*/ 0 w 80"/>
                <a:gd name="T49" fmla="*/ 65 h 129"/>
                <a:gd name="T50" fmla="*/ 0 w 80"/>
                <a:gd name="T51" fmla="*/ 65 h 129"/>
                <a:gd name="T52" fmla="*/ 13 w 80"/>
                <a:gd name="T53" fmla="*/ 65 h 129"/>
                <a:gd name="T54" fmla="*/ 22 w 80"/>
                <a:gd name="T55" fmla="*/ 63 h 129"/>
                <a:gd name="T56" fmla="*/ 27 w 80"/>
                <a:gd name="T57" fmla="*/ 62 h 129"/>
                <a:gd name="T58" fmla="*/ 30 w 80"/>
                <a:gd name="T59" fmla="*/ 60 h 129"/>
                <a:gd name="T60" fmla="*/ 32 w 80"/>
                <a:gd name="T61" fmla="*/ 57 h 129"/>
                <a:gd name="T62" fmla="*/ 34 w 80"/>
                <a:gd name="T63" fmla="*/ 54 h 129"/>
                <a:gd name="T64" fmla="*/ 36 w 80"/>
                <a:gd name="T65" fmla="*/ 50 h 129"/>
                <a:gd name="T66" fmla="*/ 37 w 80"/>
                <a:gd name="T67" fmla="*/ 46 h 129"/>
                <a:gd name="T68" fmla="*/ 39 w 80"/>
                <a:gd name="T69" fmla="*/ 35 h 129"/>
                <a:gd name="T70" fmla="*/ 40 w 80"/>
                <a:gd name="T71" fmla="*/ 20 h 129"/>
                <a:gd name="T72" fmla="*/ 40 w 80"/>
                <a:gd name="T73" fmla="*/ 0 h 129"/>
                <a:gd name="T74" fmla="*/ 40 w 80"/>
                <a:gd name="T75" fmla="*/ 0 h 129"/>
                <a:gd name="T76" fmla="*/ 40 w 80"/>
                <a:gd name="T77" fmla="*/ 20 h 129"/>
                <a:gd name="T78" fmla="*/ 41 w 80"/>
                <a:gd name="T79" fmla="*/ 35 h 129"/>
                <a:gd name="T80" fmla="*/ 43 w 80"/>
                <a:gd name="T81" fmla="*/ 46 h 129"/>
                <a:gd name="T82" fmla="*/ 44 w 80"/>
                <a:gd name="T83" fmla="*/ 50 h 129"/>
                <a:gd name="T84" fmla="*/ 45 w 80"/>
                <a:gd name="T85" fmla="*/ 54 h 129"/>
                <a:gd name="T86" fmla="*/ 47 w 80"/>
                <a:gd name="T87" fmla="*/ 57 h 129"/>
                <a:gd name="T88" fmla="*/ 50 w 80"/>
                <a:gd name="T89" fmla="*/ 60 h 129"/>
                <a:gd name="T90" fmla="*/ 53 w 80"/>
                <a:gd name="T91" fmla="*/ 62 h 129"/>
                <a:gd name="T92" fmla="*/ 57 w 80"/>
                <a:gd name="T93" fmla="*/ 63 h 129"/>
                <a:gd name="T94" fmla="*/ 67 w 80"/>
                <a:gd name="T95" fmla="*/ 65 h 129"/>
                <a:gd name="T96" fmla="*/ 80 w 80"/>
                <a:gd name="T97" fmla="*/ 65 h 129"/>
                <a:gd name="T98" fmla="*/ 80 w 80"/>
                <a:gd name="T99" fmla="*/ 6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5"/>
                  </a:moveTo>
                  <a:lnTo>
                    <a:pt x="80" y="65"/>
                  </a:lnTo>
                  <a:lnTo>
                    <a:pt x="67" y="66"/>
                  </a:lnTo>
                  <a:lnTo>
                    <a:pt x="57" y="67"/>
                  </a:lnTo>
                  <a:lnTo>
                    <a:pt x="53" y="69"/>
                  </a:lnTo>
                  <a:lnTo>
                    <a:pt x="50" y="70"/>
                  </a:lnTo>
                  <a:lnTo>
                    <a:pt x="47" y="73"/>
                  </a:lnTo>
                  <a:lnTo>
                    <a:pt x="45" y="76"/>
                  </a:lnTo>
                  <a:lnTo>
                    <a:pt x="44" y="79"/>
                  </a:lnTo>
                  <a:lnTo>
                    <a:pt x="43" y="83"/>
                  </a:lnTo>
                  <a:lnTo>
                    <a:pt x="41" y="94"/>
                  </a:lnTo>
                  <a:lnTo>
                    <a:pt x="40" y="110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40" y="110"/>
                  </a:lnTo>
                  <a:lnTo>
                    <a:pt x="39" y="94"/>
                  </a:lnTo>
                  <a:lnTo>
                    <a:pt x="37" y="83"/>
                  </a:lnTo>
                  <a:lnTo>
                    <a:pt x="36" y="79"/>
                  </a:lnTo>
                  <a:lnTo>
                    <a:pt x="34" y="76"/>
                  </a:lnTo>
                  <a:lnTo>
                    <a:pt x="32" y="73"/>
                  </a:lnTo>
                  <a:lnTo>
                    <a:pt x="30" y="70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3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3" y="65"/>
                  </a:lnTo>
                  <a:lnTo>
                    <a:pt x="22" y="63"/>
                  </a:lnTo>
                  <a:lnTo>
                    <a:pt x="27" y="62"/>
                  </a:lnTo>
                  <a:lnTo>
                    <a:pt x="30" y="60"/>
                  </a:lnTo>
                  <a:lnTo>
                    <a:pt x="32" y="57"/>
                  </a:lnTo>
                  <a:lnTo>
                    <a:pt x="34" y="54"/>
                  </a:lnTo>
                  <a:lnTo>
                    <a:pt x="36" y="50"/>
                  </a:lnTo>
                  <a:lnTo>
                    <a:pt x="37" y="46"/>
                  </a:lnTo>
                  <a:lnTo>
                    <a:pt x="39" y="35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20"/>
                  </a:lnTo>
                  <a:lnTo>
                    <a:pt x="41" y="35"/>
                  </a:lnTo>
                  <a:lnTo>
                    <a:pt x="43" y="46"/>
                  </a:lnTo>
                  <a:lnTo>
                    <a:pt x="44" y="50"/>
                  </a:lnTo>
                  <a:lnTo>
                    <a:pt x="45" y="54"/>
                  </a:lnTo>
                  <a:lnTo>
                    <a:pt x="47" y="57"/>
                  </a:lnTo>
                  <a:lnTo>
                    <a:pt x="50" y="60"/>
                  </a:lnTo>
                  <a:lnTo>
                    <a:pt x="53" y="62"/>
                  </a:lnTo>
                  <a:lnTo>
                    <a:pt x="57" y="63"/>
                  </a:lnTo>
                  <a:lnTo>
                    <a:pt x="67" y="65"/>
                  </a:lnTo>
                  <a:lnTo>
                    <a:pt x="80" y="65"/>
                  </a:lnTo>
                  <a:lnTo>
                    <a:pt x="80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0" name="Freeform 7">
              <a:extLst>
                <a:ext uri="{FF2B5EF4-FFF2-40B4-BE49-F238E27FC236}">
                  <a16:creationId xmlns:a16="http://schemas.microsoft.com/office/drawing/2014/main" id="{F1882F71-CED0-4F7B-A801-B460B28A41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97050" y="4389438"/>
              <a:ext cx="127000" cy="204788"/>
            </a:xfrm>
            <a:custGeom>
              <a:avLst/>
              <a:gdLst>
                <a:gd name="T0" fmla="*/ 80 w 80"/>
                <a:gd name="T1" fmla="*/ 65 h 129"/>
                <a:gd name="T2" fmla="*/ 80 w 80"/>
                <a:gd name="T3" fmla="*/ 65 h 129"/>
                <a:gd name="T4" fmla="*/ 67 w 80"/>
                <a:gd name="T5" fmla="*/ 66 h 129"/>
                <a:gd name="T6" fmla="*/ 58 w 80"/>
                <a:gd name="T7" fmla="*/ 67 h 129"/>
                <a:gd name="T8" fmla="*/ 54 w 80"/>
                <a:gd name="T9" fmla="*/ 68 h 129"/>
                <a:gd name="T10" fmla="*/ 51 w 80"/>
                <a:gd name="T11" fmla="*/ 70 h 129"/>
                <a:gd name="T12" fmla="*/ 47 w 80"/>
                <a:gd name="T13" fmla="*/ 72 h 129"/>
                <a:gd name="T14" fmla="*/ 45 w 80"/>
                <a:gd name="T15" fmla="*/ 75 h 129"/>
                <a:gd name="T16" fmla="*/ 44 w 80"/>
                <a:gd name="T17" fmla="*/ 79 h 129"/>
                <a:gd name="T18" fmla="*/ 43 w 80"/>
                <a:gd name="T19" fmla="*/ 83 h 129"/>
                <a:gd name="T20" fmla="*/ 41 w 80"/>
                <a:gd name="T21" fmla="*/ 94 h 129"/>
                <a:gd name="T22" fmla="*/ 40 w 80"/>
                <a:gd name="T23" fmla="*/ 110 h 129"/>
                <a:gd name="T24" fmla="*/ 40 w 80"/>
                <a:gd name="T25" fmla="*/ 129 h 129"/>
                <a:gd name="T26" fmla="*/ 40 w 80"/>
                <a:gd name="T27" fmla="*/ 129 h 129"/>
                <a:gd name="T28" fmla="*/ 40 w 80"/>
                <a:gd name="T29" fmla="*/ 110 h 129"/>
                <a:gd name="T30" fmla="*/ 39 w 80"/>
                <a:gd name="T31" fmla="*/ 94 h 129"/>
                <a:gd name="T32" fmla="*/ 37 w 80"/>
                <a:gd name="T33" fmla="*/ 83 h 129"/>
                <a:gd name="T34" fmla="*/ 36 w 80"/>
                <a:gd name="T35" fmla="*/ 79 h 129"/>
                <a:gd name="T36" fmla="*/ 35 w 80"/>
                <a:gd name="T37" fmla="*/ 75 h 129"/>
                <a:gd name="T38" fmla="*/ 32 w 80"/>
                <a:gd name="T39" fmla="*/ 72 h 129"/>
                <a:gd name="T40" fmla="*/ 30 w 80"/>
                <a:gd name="T41" fmla="*/ 70 h 129"/>
                <a:gd name="T42" fmla="*/ 27 w 80"/>
                <a:gd name="T43" fmla="*/ 68 h 129"/>
                <a:gd name="T44" fmla="*/ 23 w 80"/>
                <a:gd name="T45" fmla="*/ 67 h 129"/>
                <a:gd name="T46" fmla="*/ 14 w 80"/>
                <a:gd name="T47" fmla="*/ 66 h 129"/>
                <a:gd name="T48" fmla="*/ 0 w 80"/>
                <a:gd name="T49" fmla="*/ 65 h 129"/>
                <a:gd name="T50" fmla="*/ 0 w 80"/>
                <a:gd name="T51" fmla="*/ 65 h 129"/>
                <a:gd name="T52" fmla="*/ 14 w 80"/>
                <a:gd name="T53" fmla="*/ 64 h 129"/>
                <a:gd name="T54" fmla="*/ 23 w 80"/>
                <a:gd name="T55" fmla="*/ 63 h 129"/>
                <a:gd name="T56" fmla="*/ 27 w 80"/>
                <a:gd name="T57" fmla="*/ 62 h 129"/>
                <a:gd name="T58" fmla="*/ 30 w 80"/>
                <a:gd name="T59" fmla="*/ 59 h 129"/>
                <a:gd name="T60" fmla="*/ 32 w 80"/>
                <a:gd name="T61" fmla="*/ 57 h 129"/>
                <a:gd name="T62" fmla="*/ 35 w 80"/>
                <a:gd name="T63" fmla="*/ 54 h 129"/>
                <a:gd name="T64" fmla="*/ 36 w 80"/>
                <a:gd name="T65" fmla="*/ 50 h 129"/>
                <a:gd name="T66" fmla="*/ 37 w 80"/>
                <a:gd name="T67" fmla="*/ 46 h 129"/>
                <a:gd name="T68" fmla="*/ 39 w 80"/>
                <a:gd name="T69" fmla="*/ 35 h 129"/>
                <a:gd name="T70" fmla="*/ 40 w 80"/>
                <a:gd name="T71" fmla="*/ 19 h 129"/>
                <a:gd name="T72" fmla="*/ 40 w 80"/>
                <a:gd name="T73" fmla="*/ 0 h 129"/>
                <a:gd name="T74" fmla="*/ 40 w 80"/>
                <a:gd name="T75" fmla="*/ 0 h 129"/>
                <a:gd name="T76" fmla="*/ 40 w 80"/>
                <a:gd name="T77" fmla="*/ 19 h 129"/>
                <a:gd name="T78" fmla="*/ 41 w 80"/>
                <a:gd name="T79" fmla="*/ 35 h 129"/>
                <a:gd name="T80" fmla="*/ 43 w 80"/>
                <a:gd name="T81" fmla="*/ 46 h 129"/>
                <a:gd name="T82" fmla="*/ 44 w 80"/>
                <a:gd name="T83" fmla="*/ 50 h 129"/>
                <a:gd name="T84" fmla="*/ 45 w 80"/>
                <a:gd name="T85" fmla="*/ 54 h 129"/>
                <a:gd name="T86" fmla="*/ 47 w 80"/>
                <a:gd name="T87" fmla="*/ 57 h 129"/>
                <a:gd name="T88" fmla="*/ 51 w 80"/>
                <a:gd name="T89" fmla="*/ 59 h 129"/>
                <a:gd name="T90" fmla="*/ 54 w 80"/>
                <a:gd name="T91" fmla="*/ 62 h 129"/>
                <a:gd name="T92" fmla="*/ 58 w 80"/>
                <a:gd name="T93" fmla="*/ 63 h 129"/>
                <a:gd name="T94" fmla="*/ 67 w 80"/>
                <a:gd name="T95" fmla="*/ 64 h 129"/>
                <a:gd name="T96" fmla="*/ 80 w 80"/>
                <a:gd name="T97" fmla="*/ 65 h 129"/>
                <a:gd name="T98" fmla="*/ 80 w 80"/>
                <a:gd name="T99" fmla="*/ 6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5"/>
                  </a:moveTo>
                  <a:lnTo>
                    <a:pt x="80" y="65"/>
                  </a:lnTo>
                  <a:lnTo>
                    <a:pt x="67" y="66"/>
                  </a:lnTo>
                  <a:lnTo>
                    <a:pt x="58" y="67"/>
                  </a:lnTo>
                  <a:lnTo>
                    <a:pt x="54" y="68"/>
                  </a:lnTo>
                  <a:lnTo>
                    <a:pt x="51" y="70"/>
                  </a:lnTo>
                  <a:lnTo>
                    <a:pt x="47" y="72"/>
                  </a:lnTo>
                  <a:lnTo>
                    <a:pt x="45" y="75"/>
                  </a:lnTo>
                  <a:lnTo>
                    <a:pt x="44" y="79"/>
                  </a:lnTo>
                  <a:lnTo>
                    <a:pt x="43" y="83"/>
                  </a:lnTo>
                  <a:lnTo>
                    <a:pt x="41" y="94"/>
                  </a:lnTo>
                  <a:lnTo>
                    <a:pt x="40" y="110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40" y="110"/>
                  </a:lnTo>
                  <a:lnTo>
                    <a:pt x="39" y="94"/>
                  </a:lnTo>
                  <a:lnTo>
                    <a:pt x="37" y="83"/>
                  </a:lnTo>
                  <a:lnTo>
                    <a:pt x="36" y="79"/>
                  </a:lnTo>
                  <a:lnTo>
                    <a:pt x="35" y="75"/>
                  </a:lnTo>
                  <a:lnTo>
                    <a:pt x="32" y="72"/>
                  </a:lnTo>
                  <a:lnTo>
                    <a:pt x="30" y="70"/>
                  </a:lnTo>
                  <a:lnTo>
                    <a:pt x="27" y="68"/>
                  </a:lnTo>
                  <a:lnTo>
                    <a:pt x="23" y="67"/>
                  </a:lnTo>
                  <a:lnTo>
                    <a:pt x="14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4" y="64"/>
                  </a:lnTo>
                  <a:lnTo>
                    <a:pt x="23" y="63"/>
                  </a:lnTo>
                  <a:lnTo>
                    <a:pt x="27" y="62"/>
                  </a:lnTo>
                  <a:lnTo>
                    <a:pt x="30" y="59"/>
                  </a:lnTo>
                  <a:lnTo>
                    <a:pt x="32" y="57"/>
                  </a:lnTo>
                  <a:lnTo>
                    <a:pt x="35" y="54"/>
                  </a:lnTo>
                  <a:lnTo>
                    <a:pt x="36" y="50"/>
                  </a:lnTo>
                  <a:lnTo>
                    <a:pt x="37" y="46"/>
                  </a:lnTo>
                  <a:lnTo>
                    <a:pt x="39" y="35"/>
                  </a:lnTo>
                  <a:lnTo>
                    <a:pt x="40" y="19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19"/>
                  </a:lnTo>
                  <a:lnTo>
                    <a:pt x="41" y="35"/>
                  </a:lnTo>
                  <a:lnTo>
                    <a:pt x="43" y="46"/>
                  </a:lnTo>
                  <a:lnTo>
                    <a:pt x="44" y="50"/>
                  </a:lnTo>
                  <a:lnTo>
                    <a:pt x="45" y="54"/>
                  </a:lnTo>
                  <a:lnTo>
                    <a:pt x="47" y="57"/>
                  </a:lnTo>
                  <a:lnTo>
                    <a:pt x="51" y="59"/>
                  </a:lnTo>
                  <a:lnTo>
                    <a:pt x="54" y="62"/>
                  </a:lnTo>
                  <a:lnTo>
                    <a:pt x="58" y="63"/>
                  </a:lnTo>
                  <a:lnTo>
                    <a:pt x="67" y="64"/>
                  </a:lnTo>
                  <a:lnTo>
                    <a:pt x="80" y="65"/>
                  </a:lnTo>
                  <a:lnTo>
                    <a:pt x="80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1" name="Freeform 8">
              <a:extLst>
                <a:ext uri="{FF2B5EF4-FFF2-40B4-BE49-F238E27FC236}">
                  <a16:creationId xmlns:a16="http://schemas.microsoft.com/office/drawing/2014/main" id="{3F72D5C0-0F25-4DAE-AE72-6C94D77E63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66738" y="5346700"/>
              <a:ext cx="127000" cy="204788"/>
            </a:xfrm>
            <a:custGeom>
              <a:avLst/>
              <a:gdLst>
                <a:gd name="T0" fmla="*/ 80 w 80"/>
                <a:gd name="T1" fmla="*/ 65 h 129"/>
                <a:gd name="T2" fmla="*/ 80 w 80"/>
                <a:gd name="T3" fmla="*/ 65 h 129"/>
                <a:gd name="T4" fmla="*/ 67 w 80"/>
                <a:gd name="T5" fmla="*/ 66 h 129"/>
                <a:gd name="T6" fmla="*/ 57 w 80"/>
                <a:gd name="T7" fmla="*/ 67 h 129"/>
                <a:gd name="T8" fmla="*/ 53 w 80"/>
                <a:gd name="T9" fmla="*/ 69 h 129"/>
                <a:gd name="T10" fmla="*/ 50 w 80"/>
                <a:gd name="T11" fmla="*/ 70 h 129"/>
                <a:gd name="T12" fmla="*/ 48 w 80"/>
                <a:gd name="T13" fmla="*/ 73 h 129"/>
                <a:gd name="T14" fmla="*/ 45 w 80"/>
                <a:gd name="T15" fmla="*/ 76 h 129"/>
                <a:gd name="T16" fmla="*/ 44 w 80"/>
                <a:gd name="T17" fmla="*/ 79 h 129"/>
                <a:gd name="T18" fmla="*/ 43 w 80"/>
                <a:gd name="T19" fmla="*/ 83 h 129"/>
                <a:gd name="T20" fmla="*/ 41 w 80"/>
                <a:gd name="T21" fmla="*/ 94 h 129"/>
                <a:gd name="T22" fmla="*/ 40 w 80"/>
                <a:gd name="T23" fmla="*/ 110 h 129"/>
                <a:gd name="T24" fmla="*/ 40 w 80"/>
                <a:gd name="T25" fmla="*/ 129 h 129"/>
                <a:gd name="T26" fmla="*/ 40 w 80"/>
                <a:gd name="T27" fmla="*/ 129 h 129"/>
                <a:gd name="T28" fmla="*/ 40 w 80"/>
                <a:gd name="T29" fmla="*/ 110 h 129"/>
                <a:gd name="T30" fmla="*/ 39 w 80"/>
                <a:gd name="T31" fmla="*/ 94 h 129"/>
                <a:gd name="T32" fmla="*/ 37 w 80"/>
                <a:gd name="T33" fmla="*/ 83 h 129"/>
                <a:gd name="T34" fmla="*/ 36 w 80"/>
                <a:gd name="T35" fmla="*/ 79 h 129"/>
                <a:gd name="T36" fmla="*/ 35 w 80"/>
                <a:gd name="T37" fmla="*/ 76 h 129"/>
                <a:gd name="T38" fmla="*/ 33 w 80"/>
                <a:gd name="T39" fmla="*/ 73 h 129"/>
                <a:gd name="T40" fmla="*/ 30 w 80"/>
                <a:gd name="T41" fmla="*/ 70 h 129"/>
                <a:gd name="T42" fmla="*/ 27 w 80"/>
                <a:gd name="T43" fmla="*/ 69 h 129"/>
                <a:gd name="T44" fmla="*/ 22 w 80"/>
                <a:gd name="T45" fmla="*/ 67 h 129"/>
                <a:gd name="T46" fmla="*/ 13 w 80"/>
                <a:gd name="T47" fmla="*/ 66 h 129"/>
                <a:gd name="T48" fmla="*/ 0 w 80"/>
                <a:gd name="T49" fmla="*/ 65 h 129"/>
                <a:gd name="T50" fmla="*/ 0 w 80"/>
                <a:gd name="T51" fmla="*/ 65 h 129"/>
                <a:gd name="T52" fmla="*/ 13 w 80"/>
                <a:gd name="T53" fmla="*/ 65 h 129"/>
                <a:gd name="T54" fmla="*/ 22 w 80"/>
                <a:gd name="T55" fmla="*/ 62 h 129"/>
                <a:gd name="T56" fmla="*/ 27 w 80"/>
                <a:gd name="T57" fmla="*/ 61 h 129"/>
                <a:gd name="T58" fmla="*/ 30 w 80"/>
                <a:gd name="T59" fmla="*/ 59 h 129"/>
                <a:gd name="T60" fmla="*/ 33 w 80"/>
                <a:gd name="T61" fmla="*/ 57 h 129"/>
                <a:gd name="T62" fmla="*/ 35 w 80"/>
                <a:gd name="T63" fmla="*/ 54 h 129"/>
                <a:gd name="T64" fmla="*/ 36 w 80"/>
                <a:gd name="T65" fmla="*/ 51 h 129"/>
                <a:gd name="T66" fmla="*/ 37 w 80"/>
                <a:gd name="T67" fmla="*/ 46 h 129"/>
                <a:gd name="T68" fmla="*/ 39 w 80"/>
                <a:gd name="T69" fmla="*/ 35 h 129"/>
                <a:gd name="T70" fmla="*/ 40 w 80"/>
                <a:gd name="T71" fmla="*/ 19 h 129"/>
                <a:gd name="T72" fmla="*/ 40 w 80"/>
                <a:gd name="T73" fmla="*/ 0 h 129"/>
                <a:gd name="T74" fmla="*/ 40 w 80"/>
                <a:gd name="T75" fmla="*/ 0 h 129"/>
                <a:gd name="T76" fmla="*/ 40 w 80"/>
                <a:gd name="T77" fmla="*/ 19 h 129"/>
                <a:gd name="T78" fmla="*/ 41 w 80"/>
                <a:gd name="T79" fmla="*/ 35 h 129"/>
                <a:gd name="T80" fmla="*/ 43 w 80"/>
                <a:gd name="T81" fmla="*/ 46 h 129"/>
                <a:gd name="T82" fmla="*/ 44 w 80"/>
                <a:gd name="T83" fmla="*/ 51 h 129"/>
                <a:gd name="T84" fmla="*/ 45 w 80"/>
                <a:gd name="T85" fmla="*/ 54 h 129"/>
                <a:gd name="T86" fmla="*/ 48 w 80"/>
                <a:gd name="T87" fmla="*/ 57 h 129"/>
                <a:gd name="T88" fmla="*/ 50 w 80"/>
                <a:gd name="T89" fmla="*/ 59 h 129"/>
                <a:gd name="T90" fmla="*/ 53 w 80"/>
                <a:gd name="T91" fmla="*/ 61 h 129"/>
                <a:gd name="T92" fmla="*/ 57 w 80"/>
                <a:gd name="T93" fmla="*/ 62 h 129"/>
                <a:gd name="T94" fmla="*/ 67 w 80"/>
                <a:gd name="T95" fmla="*/ 65 h 129"/>
                <a:gd name="T96" fmla="*/ 80 w 80"/>
                <a:gd name="T97" fmla="*/ 65 h 129"/>
                <a:gd name="T98" fmla="*/ 80 w 80"/>
                <a:gd name="T99" fmla="*/ 6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5"/>
                  </a:moveTo>
                  <a:lnTo>
                    <a:pt x="80" y="65"/>
                  </a:lnTo>
                  <a:lnTo>
                    <a:pt x="67" y="66"/>
                  </a:lnTo>
                  <a:lnTo>
                    <a:pt x="57" y="67"/>
                  </a:lnTo>
                  <a:lnTo>
                    <a:pt x="53" y="69"/>
                  </a:lnTo>
                  <a:lnTo>
                    <a:pt x="50" y="70"/>
                  </a:lnTo>
                  <a:lnTo>
                    <a:pt x="48" y="73"/>
                  </a:lnTo>
                  <a:lnTo>
                    <a:pt x="45" y="76"/>
                  </a:lnTo>
                  <a:lnTo>
                    <a:pt x="44" y="79"/>
                  </a:lnTo>
                  <a:lnTo>
                    <a:pt x="43" y="83"/>
                  </a:lnTo>
                  <a:lnTo>
                    <a:pt x="41" y="94"/>
                  </a:lnTo>
                  <a:lnTo>
                    <a:pt x="40" y="110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40" y="110"/>
                  </a:lnTo>
                  <a:lnTo>
                    <a:pt x="39" y="94"/>
                  </a:lnTo>
                  <a:lnTo>
                    <a:pt x="37" y="83"/>
                  </a:lnTo>
                  <a:lnTo>
                    <a:pt x="36" y="79"/>
                  </a:lnTo>
                  <a:lnTo>
                    <a:pt x="35" y="76"/>
                  </a:lnTo>
                  <a:lnTo>
                    <a:pt x="33" y="73"/>
                  </a:lnTo>
                  <a:lnTo>
                    <a:pt x="30" y="70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3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3" y="65"/>
                  </a:lnTo>
                  <a:lnTo>
                    <a:pt x="22" y="62"/>
                  </a:lnTo>
                  <a:lnTo>
                    <a:pt x="27" y="61"/>
                  </a:lnTo>
                  <a:lnTo>
                    <a:pt x="30" y="59"/>
                  </a:lnTo>
                  <a:lnTo>
                    <a:pt x="33" y="57"/>
                  </a:lnTo>
                  <a:lnTo>
                    <a:pt x="35" y="54"/>
                  </a:lnTo>
                  <a:lnTo>
                    <a:pt x="36" y="51"/>
                  </a:lnTo>
                  <a:lnTo>
                    <a:pt x="37" y="46"/>
                  </a:lnTo>
                  <a:lnTo>
                    <a:pt x="39" y="35"/>
                  </a:lnTo>
                  <a:lnTo>
                    <a:pt x="40" y="19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19"/>
                  </a:lnTo>
                  <a:lnTo>
                    <a:pt x="41" y="35"/>
                  </a:lnTo>
                  <a:lnTo>
                    <a:pt x="43" y="46"/>
                  </a:lnTo>
                  <a:lnTo>
                    <a:pt x="44" y="51"/>
                  </a:lnTo>
                  <a:lnTo>
                    <a:pt x="45" y="54"/>
                  </a:lnTo>
                  <a:lnTo>
                    <a:pt x="48" y="57"/>
                  </a:lnTo>
                  <a:lnTo>
                    <a:pt x="50" y="59"/>
                  </a:lnTo>
                  <a:lnTo>
                    <a:pt x="53" y="61"/>
                  </a:lnTo>
                  <a:lnTo>
                    <a:pt x="57" y="62"/>
                  </a:lnTo>
                  <a:lnTo>
                    <a:pt x="67" y="65"/>
                  </a:lnTo>
                  <a:lnTo>
                    <a:pt x="80" y="65"/>
                  </a:lnTo>
                  <a:lnTo>
                    <a:pt x="80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2" name="Freeform 9">
              <a:extLst>
                <a:ext uri="{FF2B5EF4-FFF2-40B4-BE49-F238E27FC236}">
                  <a16:creationId xmlns:a16="http://schemas.microsoft.com/office/drawing/2014/main" id="{6053AE87-018D-4DA6-9625-F2B141E7E1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4646613"/>
              <a:ext cx="127000" cy="204788"/>
            </a:xfrm>
            <a:custGeom>
              <a:avLst/>
              <a:gdLst>
                <a:gd name="T0" fmla="*/ 80 w 80"/>
                <a:gd name="T1" fmla="*/ 65 h 129"/>
                <a:gd name="T2" fmla="*/ 80 w 80"/>
                <a:gd name="T3" fmla="*/ 65 h 129"/>
                <a:gd name="T4" fmla="*/ 67 w 80"/>
                <a:gd name="T5" fmla="*/ 66 h 129"/>
                <a:gd name="T6" fmla="*/ 57 w 80"/>
                <a:gd name="T7" fmla="*/ 67 h 129"/>
                <a:gd name="T8" fmla="*/ 53 w 80"/>
                <a:gd name="T9" fmla="*/ 69 h 129"/>
                <a:gd name="T10" fmla="*/ 50 w 80"/>
                <a:gd name="T11" fmla="*/ 70 h 129"/>
                <a:gd name="T12" fmla="*/ 48 w 80"/>
                <a:gd name="T13" fmla="*/ 73 h 129"/>
                <a:gd name="T14" fmla="*/ 45 w 80"/>
                <a:gd name="T15" fmla="*/ 75 h 129"/>
                <a:gd name="T16" fmla="*/ 44 w 80"/>
                <a:gd name="T17" fmla="*/ 79 h 129"/>
                <a:gd name="T18" fmla="*/ 43 w 80"/>
                <a:gd name="T19" fmla="*/ 83 h 129"/>
                <a:gd name="T20" fmla="*/ 41 w 80"/>
                <a:gd name="T21" fmla="*/ 94 h 129"/>
                <a:gd name="T22" fmla="*/ 40 w 80"/>
                <a:gd name="T23" fmla="*/ 110 h 129"/>
                <a:gd name="T24" fmla="*/ 40 w 80"/>
                <a:gd name="T25" fmla="*/ 129 h 129"/>
                <a:gd name="T26" fmla="*/ 40 w 80"/>
                <a:gd name="T27" fmla="*/ 129 h 129"/>
                <a:gd name="T28" fmla="*/ 40 w 80"/>
                <a:gd name="T29" fmla="*/ 110 h 129"/>
                <a:gd name="T30" fmla="*/ 39 w 80"/>
                <a:gd name="T31" fmla="*/ 94 h 129"/>
                <a:gd name="T32" fmla="*/ 37 w 80"/>
                <a:gd name="T33" fmla="*/ 83 h 129"/>
                <a:gd name="T34" fmla="*/ 36 w 80"/>
                <a:gd name="T35" fmla="*/ 79 h 129"/>
                <a:gd name="T36" fmla="*/ 35 w 80"/>
                <a:gd name="T37" fmla="*/ 75 h 129"/>
                <a:gd name="T38" fmla="*/ 33 w 80"/>
                <a:gd name="T39" fmla="*/ 73 h 129"/>
                <a:gd name="T40" fmla="*/ 30 w 80"/>
                <a:gd name="T41" fmla="*/ 70 h 129"/>
                <a:gd name="T42" fmla="*/ 27 w 80"/>
                <a:gd name="T43" fmla="*/ 69 h 129"/>
                <a:gd name="T44" fmla="*/ 23 w 80"/>
                <a:gd name="T45" fmla="*/ 67 h 129"/>
                <a:gd name="T46" fmla="*/ 13 w 80"/>
                <a:gd name="T47" fmla="*/ 66 h 129"/>
                <a:gd name="T48" fmla="*/ 0 w 80"/>
                <a:gd name="T49" fmla="*/ 65 h 129"/>
                <a:gd name="T50" fmla="*/ 0 w 80"/>
                <a:gd name="T51" fmla="*/ 65 h 129"/>
                <a:gd name="T52" fmla="*/ 13 w 80"/>
                <a:gd name="T53" fmla="*/ 65 h 129"/>
                <a:gd name="T54" fmla="*/ 23 w 80"/>
                <a:gd name="T55" fmla="*/ 63 h 129"/>
                <a:gd name="T56" fmla="*/ 27 w 80"/>
                <a:gd name="T57" fmla="*/ 62 h 129"/>
                <a:gd name="T58" fmla="*/ 30 w 80"/>
                <a:gd name="T59" fmla="*/ 59 h 129"/>
                <a:gd name="T60" fmla="*/ 33 w 80"/>
                <a:gd name="T61" fmla="*/ 57 h 129"/>
                <a:gd name="T62" fmla="*/ 35 w 80"/>
                <a:gd name="T63" fmla="*/ 54 h 129"/>
                <a:gd name="T64" fmla="*/ 36 w 80"/>
                <a:gd name="T65" fmla="*/ 50 h 129"/>
                <a:gd name="T66" fmla="*/ 37 w 80"/>
                <a:gd name="T67" fmla="*/ 46 h 129"/>
                <a:gd name="T68" fmla="*/ 39 w 80"/>
                <a:gd name="T69" fmla="*/ 35 h 129"/>
                <a:gd name="T70" fmla="*/ 40 w 80"/>
                <a:gd name="T71" fmla="*/ 19 h 129"/>
                <a:gd name="T72" fmla="*/ 40 w 80"/>
                <a:gd name="T73" fmla="*/ 0 h 129"/>
                <a:gd name="T74" fmla="*/ 40 w 80"/>
                <a:gd name="T75" fmla="*/ 0 h 129"/>
                <a:gd name="T76" fmla="*/ 40 w 80"/>
                <a:gd name="T77" fmla="*/ 19 h 129"/>
                <a:gd name="T78" fmla="*/ 41 w 80"/>
                <a:gd name="T79" fmla="*/ 35 h 129"/>
                <a:gd name="T80" fmla="*/ 43 w 80"/>
                <a:gd name="T81" fmla="*/ 46 h 129"/>
                <a:gd name="T82" fmla="*/ 44 w 80"/>
                <a:gd name="T83" fmla="*/ 50 h 129"/>
                <a:gd name="T84" fmla="*/ 45 w 80"/>
                <a:gd name="T85" fmla="*/ 54 h 129"/>
                <a:gd name="T86" fmla="*/ 48 w 80"/>
                <a:gd name="T87" fmla="*/ 57 h 129"/>
                <a:gd name="T88" fmla="*/ 50 w 80"/>
                <a:gd name="T89" fmla="*/ 59 h 129"/>
                <a:gd name="T90" fmla="*/ 53 w 80"/>
                <a:gd name="T91" fmla="*/ 62 h 129"/>
                <a:gd name="T92" fmla="*/ 57 w 80"/>
                <a:gd name="T93" fmla="*/ 63 h 129"/>
                <a:gd name="T94" fmla="*/ 67 w 80"/>
                <a:gd name="T95" fmla="*/ 65 h 129"/>
                <a:gd name="T96" fmla="*/ 80 w 80"/>
                <a:gd name="T97" fmla="*/ 65 h 129"/>
                <a:gd name="T98" fmla="*/ 80 w 80"/>
                <a:gd name="T99" fmla="*/ 6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5"/>
                  </a:moveTo>
                  <a:lnTo>
                    <a:pt x="80" y="65"/>
                  </a:lnTo>
                  <a:lnTo>
                    <a:pt x="67" y="66"/>
                  </a:lnTo>
                  <a:lnTo>
                    <a:pt x="57" y="67"/>
                  </a:lnTo>
                  <a:lnTo>
                    <a:pt x="53" y="69"/>
                  </a:lnTo>
                  <a:lnTo>
                    <a:pt x="50" y="70"/>
                  </a:lnTo>
                  <a:lnTo>
                    <a:pt x="48" y="73"/>
                  </a:lnTo>
                  <a:lnTo>
                    <a:pt x="45" y="75"/>
                  </a:lnTo>
                  <a:lnTo>
                    <a:pt x="44" y="79"/>
                  </a:lnTo>
                  <a:lnTo>
                    <a:pt x="43" y="83"/>
                  </a:lnTo>
                  <a:lnTo>
                    <a:pt x="41" y="94"/>
                  </a:lnTo>
                  <a:lnTo>
                    <a:pt x="40" y="110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40" y="110"/>
                  </a:lnTo>
                  <a:lnTo>
                    <a:pt x="39" y="94"/>
                  </a:lnTo>
                  <a:lnTo>
                    <a:pt x="37" y="83"/>
                  </a:lnTo>
                  <a:lnTo>
                    <a:pt x="36" y="79"/>
                  </a:lnTo>
                  <a:lnTo>
                    <a:pt x="35" y="75"/>
                  </a:lnTo>
                  <a:lnTo>
                    <a:pt x="33" y="73"/>
                  </a:lnTo>
                  <a:lnTo>
                    <a:pt x="30" y="70"/>
                  </a:lnTo>
                  <a:lnTo>
                    <a:pt x="27" y="69"/>
                  </a:lnTo>
                  <a:lnTo>
                    <a:pt x="23" y="67"/>
                  </a:lnTo>
                  <a:lnTo>
                    <a:pt x="13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3" y="65"/>
                  </a:lnTo>
                  <a:lnTo>
                    <a:pt x="23" y="63"/>
                  </a:lnTo>
                  <a:lnTo>
                    <a:pt x="27" y="62"/>
                  </a:lnTo>
                  <a:lnTo>
                    <a:pt x="30" y="59"/>
                  </a:lnTo>
                  <a:lnTo>
                    <a:pt x="33" y="57"/>
                  </a:lnTo>
                  <a:lnTo>
                    <a:pt x="35" y="54"/>
                  </a:lnTo>
                  <a:lnTo>
                    <a:pt x="36" y="50"/>
                  </a:lnTo>
                  <a:lnTo>
                    <a:pt x="37" y="46"/>
                  </a:lnTo>
                  <a:lnTo>
                    <a:pt x="39" y="35"/>
                  </a:lnTo>
                  <a:lnTo>
                    <a:pt x="40" y="19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19"/>
                  </a:lnTo>
                  <a:lnTo>
                    <a:pt x="41" y="35"/>
                  </a:lnTo>
                  <a:lnTo>
                    <a:pt x="43" y="46"/>
                  </a:lnTo>
                  <a:lnTo>
                    <a:pt x="44" y="50"/>
                  </a:lnTo>
                  <a:lnTo>
                    <a:pt x="45" y="54"/>
                  </a:lnTo>
                  <a:lnTo>
                    <a:pt x="48" y="57"/>
                  </a:lnTo>
                  <a:lnTo>
                    <a:pt x="50" y="59"/>
                  </a:lnTo>
                  <a:lnTo>
                    <a:pt x="53" y="62"/>
                  </a:lnTo>
                  <a:lnTo>
                    <a:pt x="57" y="63"/>
                  </a:lnTo>
                  <a:lnTo>
                    <a:pt x="67" y="65"/>
                  </a:lnTo>
                  <a:lnTo>
                    <a:pt x="80" y="65"/>
                  </a:lnTo>
                  <a:lnTo>
                    <a:pt x="80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3" name="Freeform 10">
              <a:extLst>
                <a:ext uri="{FF2B5EF4-FFF2-40B4-BE49-F238E27FC236}">
                  <a16:creationId xmlns:a16="http://schemas.microsoft.com/office/drawing/2014/main" id="{0D2AB85A-4827-42DF-8C03-76EF68AEBB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89738" y="4176713"/>
              <a:ext cx="127000" cy="204788"/>
            </a:xfrm>
            <a:custGeom>
              <a:avLst/>
              <a:gdLst>
                <a:gd name="T0" fmla="*/ 80 w 80"/>
                <a:gd name="T1" fmla="*/ 64 h 129"/>
                <a:gd name="T2" fmla="*/ 80 w 80"/>
                <a:gd name="T3" fmla="*/ 64 h 129"/>
                <a:gd name="T4" fmla="*/ 68 w 80"/>
                <a:gd name="T5" fmla="*/ 65 h 129"/>
                <a:gd name="T6" fmla="*/ 57 w 80"/>
                <a:gd name="T7" fmla="*/ 66 h 129"/>
                <a:gd name="T8" fmla="*/ 53 w 80"/>
                <a:gd name="T9" fmla="*/ 68 h 129"/>
                <a:gd name="T10" fmla="*/ 50 w 80"/>
                <a:gd name="T11" fmla="*/ 69 h 129"/>
                <a:gd name="T12" fmla="*/ 48 w 80"/>
                <a:gd name="T13" fmla="*/ 72 h 129"/>
                <a:gd name="T14" fmla="*/ 46 w 80"/>
                <a:gd name="T15" fmla="*/ 76 h 129"/>
                <a:gd name="T16" fmla="*/ 44 w 80"/>
                <a:gd name="T17" fmla="*/ 79 h 129"/>
                <a:gd name="T18" fmla="*/ 43 w 80"/>
                <a:gd name="T19" fmla="*/ 83 h 129"/>
                <a:gd name="T20" fmla="*/ 41 w 80"/>
                <a:gd name="T21" fmla="*/ 94 h 129"/>
                <a:gd name="T22" fmla="*/ 41 w 80"/>
                <a:gd name="T23" fmla="*/ 109 h 129"/>
                <a:gd name="T24" fmla="*/ 40 w 80"/>
                <a:gd name="T25" fmla="*/ 129 h 129"/>
                <a:gd name="T26" fmla="*/ 40 w 80"/>
                <a:gd name="T27" fmla="*/ 129 h 129"/>
                <a:gd name="T28" fmla="*/ 40 w 80"/>
                <a:gd name="T29" fmla="*/ 109 h 129"/>
                <a:gd name="T30" fmla="*/ 39 w 80"/>
                <a:gd name="T31" fmla="*/ 94 h 129"/>
                <a:gd name="T32" fmla="*/ 38 w 80"/>
                <a:gd name="T33" fmla="*/ 83 h 129"/>
                <a:gd name="T34" fmla="*/ 36 w 80"/>
                <a:gd name="T35" fmla="*/ 79 h 129"/>
                <a:gd name="T36" fmla="*/ 35 w 80"/>
                <a:gd name="T37" fmla="*/ 76 h 129"/>
                <a:gd name="T38" fmla="*/ 33 w 80"/>
                <a:gd name="T39" fmla="*/ 72 h 129"/>
                <a:gd name="T40" fmla="*/ 30 w 80"/>
                <a:gd name="T41" fmla="*/ 69 h 129"/>
                <a:gd name="T42" fmla="*/ 27 w 80"/>
                <a:gd name="T43" fmla="*/ 68 h 129"/>
                <a:gd name="T44" fmla="*/ 22 w 80"/>
                <a:gd name="T45" fmla="*/ 66 h 129"/>
                <a:gd name="T46" fmla="*/ 13 w 80"/>
                <a:gd name="T47" fmla="*/ 65 h 129"/>
                <a:gd name="T48" fmla="*/ 0 w 80"/>
                <a:gd name="T49" fmla="*/ 64 h 129"/>
                <a:gd name="T50" fmla="*/ 0 w 80"/>
                <a:gd name="T51" fmla="*/ 64 h 129"/>
                <a:gd name="T52" fmla="*/ 13 w 80"/>
                <a:gd name="T53" fmla="*/ 64 h 129"/>
                <a:gd name="T54" fmla="*/ 22 w 80"/>
                <a:gd name="T55" fmla="*/ 62 h 129"/>
                <a:gd name="T56" fmla="*/ 27 w 80"/>
                <a:gd name="T57" fmla="*/ 61 h 129"/>
                <a:gd name="T58" fmla="*/ 30 w 80"/>
                <a:gd name="T59" fmla="*/ 59 h 129"/>
                <a:gd name="T60" fmla="*/ 33 w 80"/>
                <a:gd name="T61" fmla="*/ 57 h 129"/>
                <a:gd name="T62" fmla="*/ 35 w 80"/>
                <a:gd name="T63" fmla="*/ 54 h 129"/>
                <a:gd name="T64" fmla="*/ 36 w 80"/>
                <a:gd name="T65" fmla="*/ 50 h 129"/>
                <a:gd name="T66" fmla="*/ 38 w 80"/>
                <a:gd name="T67" fmla="*/ 46 h 129"/>
                <a:gd name="T68" fmla="*/ 39 w 80"/>
                <a:gd name="T69" fmla="*/ 35 h 129"/>
                <a:gd name="T70" fmla="*/ 40 w 80"/>
                <a:gd name="T71" fmla="*/ 19 h 129"/>
                <a:gd name="T72" fmla="*/ 40 w 80"/>
                <a:gd name="T73" fmla="*/ 0 h 129"/>
                <a:gd name="T74" fmla="*/ 40 w 80"/>
                <a:gd name="T75" fmla="*/ 0 h 129"/>
                <a:gd name="T76" fmla="*/ 41 w 80"/>
                <a:gd name="T77" fmla="*/ 19 h 129"/>
                <a:gd name="T78" fmla="*/ 41 w 80"/>
                <a:gd name="T79" fmla="*/ 35 h 129"/>
                <a:gd name="T80" fmla="*/ 43 w 80"/>
                <a:gd name="T81" fmla="*/ 46 h 129"/>
                <a:gd name="T82" fmla="*/ 44 w 80"/>
                <a:gd name="T83" fmla="*/ 50 h 129"/>
                <a:gd name="T84" fmla="*/ 46 w 80"/>
                <a:gd name="T85" fmla="*/ 54 h 129"/>
                <a:gd name="T86" fmla="*/ 48 w 80"/>
                <a:gd name="T87" fmla="*/ 57 h 129"/>
                <a:gd name="T88" fmla="*/ 50 w 80"/>
                <a:gd name="T89" fmla="*/ 59 h 129"/>
                <a:gd name="T90" fmla="*/ 53 w 80"/>
                <a:gd name="T91" fmla="*/ 61 h 129"/>
                <a:gd name="T92" fmla="*/ 57 w 80"/>
                <a:gd name="T93" fmla="*/ 62 h 129"/>
                <a:gd name="T94" fmla="*/ 68 w 80"/>
                <a:gd name="T95" fmla="*/ 64 h 129"/>
                <a:gd name="T96" fmla="*/ 80 w 80"/>
                <a:gd name="T97" fmla="*/ 64 h 129"/>
                <a:gd name="T98" fmla="*/ 80 w 80"/>
                <a:gd name="T99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4"/>
                  </a:moveTo>
                  <a:lnTo>
                    <a:pt x="80" y="64"/>
                  </a:lnTo>
                  <a:lnTo>
                    <a:pt x="68" y="65"/>
                  </a:lnTo>
                  <a:lnTo>
                    <a:pt x="57" y="66"/>
                  </a:lnTo>
                  <a:lnTo>
                    <a:pt x="53" y="68"/>
                  </a:lnTo>
                  <a:lnTo>
                    <a:pt x="50" y="69"/>
                  </a:lnTo>
                  <a:lnTo>
                    <a:pt x="48" y="72"/>
                  </a:lnTo>
                  <a:lnTo>
                    <a:pt x="46" y="76"/>
                  </a:lnTo>
                  <a:lnTo>
                    <a:pt x="44" y="79"/>
                  </a:lnTo>
                  <a:lnTo>
                    <a:pt x="43" y="83"/>
                  </a:lnTo>
                  <a:lnTo>
                    <a:pt x="41" y="94"/>
                  </a:lnTo>
                  <a:lnTo>
                    <a:pt x="41" y="109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40" y="109"/>
                  </a:lnTo>
                  <a:lnTo>
                    <a:pt x="39" y="94"/>
                  </a:lnTo>
                  <a:lnTo>
                    <a:pt x="38" y="83"/>
                  </a:lnTo>
                  <a:lnTo>
                    <a:pt x="36" y="79"/>
                  </a:lnTo>
                  <a:lnTo>
                    <a:pt x="35" y="76"/>
                  </a:lnTo>
                  <a:lnTo>
                    <a:pt x="33" y="72"/>
                  </a:lnTo>
                  <a:lnTo>
                    <a:pt x="30" y="69"/>
                  </a:lnTo>
                  <a:lnTo>
                    <a:pt x="27" y="68"/>
                  </a:lnTo>
                  <a:lnTo>
                    <a:pt x="22" y="66"/>
                  </a:lnTo>
                  <a:lnTo>
                    <a:pt x="13" y="6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3" y="64"/>
                  </a:lnTo>
                  <a:lnTo>
                    <a:pt x="22" y="62"/>
                  </a:lnTo>
                  <a:lnTo>
                    <a:pt x="27" y="61"/>
                  </a:lnTo>
                  <a:lnTo>
                    <a:pt x="30" y="59"/>
                  </a:lnTo>
                  <a:lnTo>
                    <a:pt x="33" y="57"/>
                  </a:lnTo>
                  <a:lnTo>
                    <a:pt x="35" y="54"/>
                  </a:lnTo>
                  <a:lnTo>
                    <a:pt x="36" y="50"/>
                  </a:lnTo>
                  <a:lnTo>
                    <a:pt x="38" y="46"/>
                  </a:lnTo>
                  <a:lnTo>
                    <a:pt x="39" y="35"/>
                  </a:lnTo>
                  <a:lnTo>
                    <a:pt x="40" y="19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1" y="19"/>
                  </a:lnTo>
                  <a:lnTo>
                    <a:pt x="41" y="35"/>
                  </a:lnTo>
                  <a:lnTo>
                    <a:pt x="43" y="46"/>
                  </a:lnTo>
                  <a:lnTo>
                    <a:pt x="44" y="50"/>
                  </a:lnTo>
                  <a:lnTo>
                    <a:pt x="46" y="54"/>
                  </a:lnTo>
                  <a:lnTo>
                    <a:pt x="48" y="57"/>
                  </a:lnTo>
                  <a:lnTo>
                    <a:pt x="50" y="59"/>
                  </a:lnTo>
                  <a:lnTo>
                    <a:pt x="53" y="61"/>
                  </a:lnTo>
                  <a:lnTo>
                    <a:pt x="57" y="62"/>
                  </a:lnTo>
                  <a:lnTo>
                    <a:pt x="68" y="64"/>
                  </a:lnTo>
                  <a:lnTo>
                    <a:pt x="80" y="64"/>
                  </a:lnTo>
                  <a:lnTo>
                    <a:pt x="80" y="64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4" name="Freeform 11">
              <a:extLst>
                <a:ext uri="{FF2B5EF4-FFF2-40B4-BE49-F238E27FC236}">
                  <a16:creationId xmlns:a16="http://schemas.microsoft.com/office/drawing/2014/main" id="{92CF69FD-A0B7-42AF-B6DD-67075FAC93E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75050" y="4781550"/>
              <a:ext cx="127000" cy="204788"/>
            </a:xfrm>
            <a:custGeom>
              <a:avLst/>
              <a:gdLst>
                <a:gd name="T0" fmla="*/ 80 w 80"/>
                <a:gd name="T1" fmla="*/ 65 h 129"/>
                <a:gd name="T2" fmla="*/ 80 w 80"/>
                <a:gd name="T3" fmla="*/ 65 h 129"/>
                <a:gd name="T4" fmla="*/ 67 w 80"/>
                <a:gd name="T5" fmla="*/ 66 h 129"/>
                <a:gd name="T6" fmla="*/ 58 w 80"/>
                <a:gd name="T7" fmla="*/ 67 h 129"/>
                <a:gd name="T8" fmla="*/ 54 w 80"/>
                <a:gd name="T9" fmla="*/ 69 h 129"/>
                <a:gd name="T10" fmla="*/ 51 w 80"/>
                <a:gd name="T11" fmla="*/ 71 h 129"/>
                <a:gd name="T12" fmla="*/ 47 w 80"/>
                <a:gd name="T13" fmla="*/ 73 h 129"/>
                <a:gd name="T14" fmla="*/ 45 w 80"/>
                <a:gd name="T15" fmla="*/ 76 h 129"/>
                <a:gd name="T16" fmla="*/ 44 w 80"/>
                <a:gd name="T17" fmla="*/ 79 h 129"/>
                <a:gd name="T18" fmla="*/ 43 w 80"/>
                <a:gd name="T19" fmla="*/ 84 h 129"/>
                <a:gd name="T20" fmla="*/ 41 w 80"/>
                <a:gd name="T21" fmla="*/ 95 h 129"/>
                <a:gd name="T22" fmla="*/ 40 w 80"/>
                <a:gd name="T23" fmla="*/ 110 h 129"/>
                <a:gd name="T24" fmla="*/ 40 w 80"/>
                <a:gd name="T25" fmla="*/ 129 h 129"/>
                <a:gd name="T26" fmla="*/ 40 w 80"/>
                <a:gd name="T27" fmla="*/ 129 h 129"/>
                <a:gd name="T28" fmla="*/ 40 w 80"/>
                <a:gd name="T29" fmla="*/ 110 h 129"/>
                <a:gd name="T30" fmla="*/ 39 w 80"/>
                <a:gd name="T31" fmla="*/ 95 h 129"/>
                <a:gd name="T32" fmla="*/ 37 w 80"/>
                <a:gd name="T33" fmla="*/ 84 h 129"/>
                <a:gd name="T34" fmla="*/ 36 w 80"/>
                <a:gd name="T35" fmla="*/ 79 h 129"/>
                <a:gd name="T36" fmla="*/ 34 w 80"/>
                <a:gd name="T37" fmla="*/ 76 h 129"/>
                <a:gd name="T38" fmla="*/ 32 w 80"/>
                <a:gd name="T39" fmla="*/ 73 h 129"/>
                <a:gd name="T40" fmla="*/ 30 w 80"/>
                <a:gd name="T41" fmla="*/ 71 h 129"/>
                <a:gd name="T42" fmla="*/ 27 w 80"/>
                <a:gd name="T43" fmla="*/ 69 h 129"/>
                <a:gd name="T44" fmla="*/ 23 w 80"/>
                <a:gd name="T45" fmla="*/ 67 h 129"/>
                <a:gd name="T46" fmla="*/ 14 w 80"/>
                <a:gd name="T47" fmla="*/ 66 h 129"/>
                <a:gd name="T48" fmla="*/ 0 w 80"/>
                <a:gd name="T49" fmla="*/ 65 h 129"/>
                <a:gd name="T50" fmla="*/ 0 w 80"/>
                <a:gd name="T51" fmla="*/ 65 h 129"/>
                <a:gd name="T52" fmla="*/ 14 w 80"/>
                <a:gd name="T53" fmla="*/ 65 h 129"/>
                <a:gd name="T54" fmla="*/ 23 w 80"/>
                <a:gd name="T55" fmla="*/ 63 h 129"/>
                <a:gd name="T56" fmla="*/ 27 w 80"/>
                <a:gd name="T57" fmla="*/ 62 h 129"/>
                <a:gd name="T58" fmla="*/ 30 w 80"/>
                <a:gd name="T59" fmla="*/ 60 h 129"/>
                <a:gd name="T60" fmla="*/ 32 w 80"/>
                <a:gd name="T61" fmla="*/ 58 h 129"/>
                <a:gd name="T62" fmla="*/ 34 w 80"/>
                <a:gd name="T63" fmla="*/ 54 h 129"/>
                <a:gd name="T64" fmla="*/ 36 w 80"/>
                <a:gd name="T65" fmla="*/ 51 h 129"/>
                <a:gd name="T66" fmla="*/ 37 w 80"/>
                <a:gd name="T67" fmla="*/ 46 h 129"/>
                <a:gd name="T68" fmla="*/ 39 w 80"/>
                <a:gd name="T69" fmla="*/ 35 h 129"/>
                <a:gd name="T70" fmla="*/ 40 w 80"/>
                <a:gd name="T71" fmla="*/ 20 h 129"/>
                <a:gd name="T72" fmla="*/ 40 w 80"/>
                <a:gd name="T73" fmla="*/ 0 h 129"/>
                <a:gd name="T74" fmla="*/ 40 w 80"/>
                <a:gd name="T75" fmla="*/ 0 h 129"/>
                <a:gd name="T76" fmla="*/ 40 w 80"/>
                <a:gd name="T77" fmla="*/ 20 h 129"/>
                <a:gd name="T78" fmla="*/ 41 w 80"/>
                <a:gd name="T79" fmla="*/ 35 h 129"/>
                <a:gd name="T80" fmla="*/ 43 w 80"/>
                <a:gd name="T81" fmla="*/ 46 h 129"/>
                <a:gd name="T82" fmla="*/ 44 w 80"/>
                <a:gd name="T83" fmla="*/ 51 h 129"/>
                <a:gd name="T84" fmla="*/ 45 w 80"/>
                <a:gd name="T85" fmla="*/ 54 h 129"/>
                <a:gd name="T86" fmla="*/ 47 w 80"/>
                <a:gd name="T87" fmla="*/ 58 h 129"/>
                <a:gd name="T88" fmla="*/ 51 w 80"/>
                <a:gd name="T89" fmla="*/ 60 h 129"/>
                <a:gd name="T90" fmla="*/ 54 w 80"/>
                <a:gd name="T91" fmla="*/ 62 h 129"/>
                <a:gd name="T92" fmla="*/ 58 w 80"/>
                <a:gd name="T93" fmla="*/ 63 h 129"/>
                <a:gd name="T94" fmla="*/ 67 w 80"/>
                <a:gd name="T95" fmla="*/ 65 h 129"/>
                <a:gd name="T96" fmla="*/ 80 w 80"/>
                <a:gd name="T97" fmla="*/ 65 h 129"/>
                <a:gd name="T98" fmla="*/ 80 w 80"/>
                <a:gd name="T99" fmla="*/ 6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5"/>
                  </a:moveTo>
                  <a:lnTo>
                    <a:pt x="80" y="65"/>
                  </a:lnTo>
                  <a:lnTo>
                    <a:pt x="67" y="66"/>
                  </a:lnTo>
                  <a:lnTo>
                    <a:pt x="58" y="67"/>
                  </a:lnTo>
                  <a:lnTo>
                    <a:pt x="54" y="69"/>
                  </a:lnTo>
                  <a:lnTo>
                    <a:pt x="51" y="71"/>
                  </a:lnTo>
                  <a:lnTo>
                    <a:pt x="47" y="73"/>
                  </a:lnTo>
                  <a:lnTo>
                    <a:pt x="45" y="76"/>
                  </a:lnTo>
                  <a:lnTo>
                    <a:pt x="44" y="79"/>
                  </a:lnTo>
                  <a:lnTo>
                    <a:pt x="43" y="84"/>
                  </a:lnTo>
                  <a:lnTo>
                    <a:pt x="41" y="95"/>
                  </a:lnTo>
                  <a:lnTo>
                    <a:pt x="40" y="110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40" y="110"/>
                  </a:lnTo>
                  <a:lnTo>
                    <a:pt x="39" y="95"/>
                  </a:lnTo>
                  <a:lnTo>
                    <a:pt x="37" y="84"/>
                  </a:lnTo>
                  <a:lnTo>
                    <a:pt x="36" y="79"/>
                  </a:lnTo>
                  <a:lnTo>
                    <a:pt x="34" y="76"/>
                  </a:lnTo>
                  <a:lnTo>
                    <a:pt x="32" y="73"/>
                  </a:lnTo>
                  <a:lnTo>
                    <a:pt x="30" y="71"/>
                  </a:lnTo>
                  <a:lnTo>
                    <a:pt x="27" y="69"/>
                  </a:lnTo>
                  <a:lnTo>
                    <a:pt x="23" y="67"/>
                  </a:lnTo>
                  <a:lnTo>
                    <a:pt x="14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4" y="65"/>
                  </a:lnTo>
                  <a:lnTo>
                    <a:pt x="23" y="63"/>
                  </a:lnTo>
                  <a:lnTo>
                    <a:pt x="27" y="62"/>
                  </a:lnTo>
                  <a:lnTo>
                    <a:pt x="30" y="60"/>
                  </a:lnTo>
                  <a:lnTo>
                    <a:pt x="32" y="58"/>
                  </a:lnTo>
                  <a:lnTo>
                    <a:pt x="34" y="54"/>
                  </a:lnTo>
                  <a:lnTo>
                    <a:pt x="36" y="51"/>
                  </a:lnTo>
                  <a:lnTo>
                    <a:pt x="37" y="46"/>
                  </a:lnTo>
                  <a:lnTo>
                    <a:pt x="39" y="35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20"/>
                  </a:lnTo>
                  <a:lnTo>
                    <a:pt x="41" y="35"/>
                  </a:lnTo>
                  <a:lnTo>
                    <a:pt x="43" y="46"/>
                  </a:lnTo>
                  <a:lnTo>
                    <a:pt x="44" y="51"/>
                  </a:lnTo>
                  <a:lnTo>
                    <a:pt x="45" y="54"/>
                  </a:lnTo>
                  <a:lnTo>
                    <a:pt x="47" y="58"/>
                  </a:lnTo>
                  <a:lnTo>
                    <a:pt x="51" y="60"/>
                  </a:lnTo>
                  <a:lnTo>
                    <a:pt x="54" y="62"/>
                  </a:lnTo>
                  <a:lnTo>
                    <a:pt x="58" y="63"/>
                  </a:lnTo>
                  <a:lnTo>
                    <a:pt x="67" y="65"/>
                  </a:lnTo>
                  <a:lnTo>
                    <a:pt x="80" y="65"/>
                  </a:lnTo>
                  <a:lnTo>
                    <a:pt x="80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5" name="Freeform 12">
              <a:extLst>
                <a:ext uri="{FF2B5EF4-FFF2-40B4-BE49-F238E27FC236}">
                  <a16:creationId xmlns:a16="http://schemas.microsoft.com/office/drawing/2014/main" id="{9EAB8AAE-59CD-410C-B627-DDBAF0A489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37163" y="5402263"/>
              <a:ext cx="127000" cy="204788"/>
            </a:xfrm>
            <a:custGeom>
              <a:avLst/>
              <a:gdLst>
                <a:gd name="T0" fmla="*/ 80 w 80"/>
                <a:gd name="T1" fmla="*/ 64 h 129"/>
                <a:gd name="T2" fmla="*/ 80 w 80"/>
                <a:gd name="T3" fmla="*/ 64 h 129"/>
                <a:gd name="T4" fmla="*/ 68 w 80"/>
                <a:gd name="T5" fmla="*/ 65 h 129"/>
                <a:gd name="T6" fmla="*/ 58 w 80"/>
                <a:gd name="T7" fmla="*/ 66 h 129"/>
                <a:gd name="T8" fmla="*/ 55 w 80"/>
                <a:gd name="T9" fmla="*/ 69 h 129"/>
                <a:gd name="T10" fmla="*/ 52 w 80"/>
                <a:gd name="T11" fmla="*/ 70 h 129"/>
                <a:gd name="T12" fmla="*/ 49 w 80"/>
                <a:gd name="T13" fmla="*/ 73 h 129"/>
                <a:gd name="T14" fmla="*/ 47 w 80"/>
                <a:gd name="T15" fmla="*/ 75 h 129"/>
                <a:gd name="T16" fmla="*/ 45 w 80"/>
                <a:gd name="T17" fmla="*/ 79 h 129"/>
                <a:gd name="T18" fmla="*/ 44 w 80"/>
                <a:gd name="T19" fmla="*/ 83 h 129"/>
                <a:gd name="T20" fmla="*/ 43 w 80"/>
                <a:gd name="T21" fmla="*/ 94 h 129"/>
                <a:gd name="T22" fmla="*/ 42 w 80"/>
                <a:gd name="T23" fmla="*/ 110 h 129"/>
                <a:gd name="T24" fmla="*/ 40 w 80"/>
                <a:gd name="T25" fmla="*/ 129 h 129"/>
                <a:gd name="T26" fmla="*/ 40 w 80"/>
                <a:gd name="T27" fmla="*/ 129 h 129"/>
                <a:gd name="T28" fmla="*/ 40 w 80"/>
                <a:gd name="T29" fmla="*/ 110 h 129"/>
                <a:gd name="T30" fmla="*/ 39 w 80"/>
                <a:gd name="T31" fmla="*/ 94 h 129"/>
                <a:gd name="T32" fmla="*/ 38 w 80"/>
                <a:gd name="T33" fmla="*/ 83 h 129"/>
                <a:gd name="T34" fmla="*/ 37 w 80"/>
                <a:gd name="T35" fmla="*/ 79 h 129"/>
                <a:gd name="T36" fmla="*/ 35 w 80"/>
                <a:gd name="T37" fmla="*/ 75 h 129"/>
                <a:gd name="T38" fmla="*/ 33 w 80"/>
                <a:gd name="T39" fmla="*/ 73 h 129"/>
                <a:gd name="T40" fmla="*/ 30 w 80"/>
                <a:gd name="T41" fmla="*/ 70 h 129"/>
                <a:gd name="T42" fmla="*/ 27 w 80"/>
                <a:gd name="T43" fmla="*/ 69 h 129"/>
                <a:gd name="T44" fmla="*/ 24 w 80"/>
                <a:gd name="T45" fmla="*/ 66 h 129"/>
                <a:gd name="T46" fmla="*/ 14 w 80"/>
                <a:gd name="T47" fmla="*/ 65 h 129"/>
                <a:gd name="T48" fmla="*/ 0 w 80"/>
                <a:gd name="T49" fmla="*/ 64 h 129"/>
                <a:gd name="T50" fmla="*/ 0 w 80"/>
                <a:gd name="T51" fmla="*/ 64 h 129"/>
                <a:gd name="T52" fmla="*/ 14 w 80"/>
                <a:gd name="T53" fmla="*/ 64 h 129"/>
                <a:gd name="T54" fmla="*/ 24 w 80"/>
                <a:gd name="T55" fmla="*/ 62 h 129"/>
                <a:gd name="T56" fmla="*/ 27 w 80"/>
                <a:gd name="T57" fmla="*/ 61 h 129"/>
                <a:gd name="T58" fmla="*/ 30 w 80"/>
                <a:gd name="T59" fmla="*/ 59 h 129"/>
                <a:gd name="T60" fmla="*/ 33 w 80"/>
                <a:gd name="T61" fmla="*/ 57 h 129"/>
                <a:gd name="T62" fmla="*/ 35 w 80"/>
                <a:gd name="T63" fmla="*/ 54 h 129"/>
                <a:gd name="T64" fmla="*/ 37 w 80"/>
                <a:gd name="T65" fmla="*/ 50 h 129"/>
                <a:gd name="T66" fmla="*/ 38 w 80"/>
                <a:gd name="T67" fmla="*/ 46 h 129"/>
                <a:gd name="T68" fmla="*/ 39 w 80"/>
                <a:gd name="T69" fmla="*/ 35 h 129"/>
                <a:gd name="T70" fmla="*/ 40 w 80"/>
                <a:gd name="T71" fmla="*/ 19 h 129"/>
                <a:gd name="T72" fmla="*/ 40 w 80"/>
                <a:gd name="T73" fmla="*/ 0 h 129"/>
                <a:gd name="T74" fmla="*/ 40 w 80"/>
                <a:gd name="T75" fmla="*/ 0 h 129"/>
                <a:gd name="T76" fmla="*/ 42 w 80"/>
                <a:gd name="T77" fmla="*/ 19 h 129"/>
                <a:gd name="T78" fmla="*/ 43 w 80"/>
                <a:gd name="T79" fmla="*/ 35 h 129"/>
                <a:gd name="T80" fmla="*/ 44 w 80"/>
                <a:gd name="T81" fmla="*/ 46 h 129"/>
                <a:gd name="T82" fmla="*/ 45 w 80"/>
                <a:gd name="T83" fmla="*/ 50 h 129"/>
                <a:gd name="T84" fmla="*/ 47 w 80"/>
                <a:gd name="T85" fmla="*/ 54 h 129"/>
                <a:gd name="T86" fmla="*/ 49 w 80"/>
                <a:gd name="T87" fmla="*/ 57 h 129"/>
                <a:gd name="T88" fmla="*/ 52 w 80"/>
                <a:gd name="T89" fmla="*/ 59 h 129"/>
                <a:gd name="T90" fmla="*/ 55 w 80"/>
                <a:gd name="T91" fmla="*/ 61 h 129"/>
                <a:gd name="T92" fmla="*/ 58 w 80"/>
                <a:gd name="T93" fmla="*/ 62 h 129"/>
                <a:gd name="T94" fmla="*/ 68 w 80"/>
                <a:gd name="T95" fmla="*/ 64 h 129"/>
                <a:gd name="T96" fmla="*/ 80 w 80"/>
                <a:gd name="T97" fmla="*/ 64 h 129"/>
                <a:gd name="T98" fmla="*/ 80 w 80"/>
                <a:gd name="T99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4"/>
                  </a:moveTo>
                  <a:lnTo>
                    <a:pt x="80" y="64"/>
                  </a:lnTo>
                  <a:lnTo>
                    <a:pt x="68" y="65"/>
                  </a:lnTo>
                  <a:lnTo>
                    <a:pt x="58" y="66"/>
                  </a:lnTo>
                  <a:lnTo>
                    <a:pt x="55" y="69"/>
                  </a:lnTo>
                  <a:lnTo>
                    <a:pt x="52" y="70"/>
                  </a:lnTo>
                  <a:lnTo>
                    <a:pt x="49" y="73"/>
                  </a:lnTo>
                  <a:lnTo>
                    <a:pt x="47" y="75"/>
                  </a:lnTo>
                  <a:lnTo>
                    <a:pt x="45" y="79"/>
                  </a:lnTo>
                  <a:lnTo>
                    <a:pt x="44" y="83"/>
                  </a:lnTo>
                  <a:lnTo>
                    <a:pt x="43" y="94"/>
                  </a:lnTo>
                  <a:lnTo>
                    <a:pt x="42" y="110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40" y="110"/>
                  </a:lnTo>
                  <a:lnTo>
                    <a:pt x="39" y="94"/>
                  </a:lnTo>
                  <a:lnTo>
                    <a:pt x="38" y="83"/>
                  </a:lnTo>
                  <a:lnTo>
                    <a:pt x="37" y="79"/>
                  </a:lnTo>
                  <a:lnTo>
                    <a:pt x="35" y="75"/>
                  </a:lnTo>
                  <a:lnTo>
                    <a:pt x="33" y="73"/>
                  </a:lnTo>
                  <a:lnTo>
                    <a:pt x="30" y="70"/>
                  </a:lnTo>
                  <a:lnTo>
                    <a:pt x="27" y="69"/>
                  </a:lnTo>
                  <a:lnTo>
                    <a:pt x="24" y="66"/>
                  </a:lnTo>
                  <a:lnTo>
                    <a:pt x="14" y="6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4" y="64"/>
                  </a:lnTo>
                  <a:lnTo>
                    <a:pt x="24" y="62"/>
                  </a:lnTo>
                  <a:lnTo>
                    <a:pt x="27" y="61"/>
                  </a:lnTo>
                  <a:lnTo>
                    <a:pt x="30" y="59"/>
                  </a:lnTo>
                  <a:lnTo>
                    <a:pt x="33" y="57"/>
                  </a:lnTo>
                  <a:lnTo>
                    <a:pt x="35" y="54"/>
                  </a:lnTo>
                  <a:lnTo>
                    <a:pt x="37" y="50"/>
                  </a:lnTo>
                  <a:lnTo>
                    <a:pt x="38" y="46"/>
                  </a:lnTo>
                  <a:lnTo>
                    <a:pt x="39" y="35"/>
                  </a:lnTo>
                  <a:lnTo>
                    <a:pt x="40" y="19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2" y="19"/>
                  </a:lnTo>
                  <a:lnTo>
                    <a:pt x="43" y="35"/>
                  </a:lnTo>
                  <a:lnTo>
                    <a:pt x="44" y="46"/>
                  </a:lnTo>
                  <a:lnTo>
                    <a:pt x="45" y="50"/>
                  </a:lnTo>
                  <a:lnTo>
                    <a:pt x="47" y="54"/>
                  </a:lnTo>
                  <a:lnTo>
                    <a:pt x="49" y="57"/>
                  </a:lnTo>
                  <a:lnTo>
                    <a:pt x="52" y="59"/>
                  </a:lnTo>
                  <a:lnTo>
                    <a:pt x="55" y="61"/>
                  </a:lnTo>
                  <a:lnTo>
                    <a:pt x="58" y="62"/>
                  </a:lnTo>
                  <a:lnTo>
                    <a:pt x="68" y="64"/>
                  </a:lnTo>
                  <a:lnTo>
                    <a:pt x="80" y="64"/>
                  </a:lnTo>
                  <a:lnTo>
                    <a:pt x="80" y="64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6" name="Freeform 13">
              <a:extLst>
                <a:ext uri="{FF2B5EF4-FFF2-40B4-BE49-F238E27FC236}">
                  <a16:creationId xmlns:a16="http://schemas.microsoft.com/office/drawing/2014/main" id="{CB67046D-938C-48F0-A478-1DBD4451F7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39038" y="1250950"/>
              <a:ext cx="127000" cy="204788"/>
            </a:xfrm>
            <a:custGeom>
              <a:avLst/>
              <a:gdLst>
                <a:gd name="T0" fmla="*/ 80 w 80"/>
                <a:gd name="T1" fmla="*/ 65 h 129"/>
                <a:gd name="T2" fmla="*/ 80 w 80"/>
                <a:gd name="T3" fmla="*/ 65 h 129"/>
                <a:gd name="T4" fmla="*/ 66 w 80"/>
                <a:gd name="T5" fmla="*/ 65 h 129"/>
                <a:gd name="T6" fmla="*/ 57 w 80"/>
                <a:gd name="T7" fmla="*/ 67 h 129"/>
                <a:gd name="T8" fmla="*/ 53 w 80"/>
                <a:gd name="T9" fmla="*/ 68 h 129"/>
                <a:gd name="T10" fmla="*/ 50 w 80"/>
                <a:gd name="T11" fmla="*/ 70 h 129"/>
                <a:gd name="T12" fmla="*/ 48 w 80"/>
                <a:gd name="T13" fmla="*/ 72 h 129"/>
                <a:gd name="T14" fmla="*/ 46 w 80"/>
                <a:gd name="T15" fmla="*/ 75 h 129"/>
                <a:gd name="T16" fmla="*/ 44 w 80"/>
                <a:gd name="T17" fmla="*/ 79 h 129"/>
                <a:gd name="T18" fmla="*/ 43 w 80"/>
                <a:gd name="T19" fmla="*/ 83 h 129"/>
                <a:gd name="T20" fmla="*/ 41 w 80"/>
                <a:gd name="T21" fmla="*/ 94 h 129"/>
                <a:gd name="T22" fmla="*/ 40 w 80"/>
                <a:gd name="T23" fmla="*/ 110 h 129"/>
                <a:gd name="T24" fmla="*/ 40 w 80"/>
                <a:gd name="T25" fmla="*/ 129 h 129"/>
                <a:gd name="T26" fmla="*/ 40 w 80"/>
                <a:gd name="T27" fmla="*/ 129 h 129"/>
                <a:gd name="T28" fmla="*/ 40 w 80"/>
                <a:gd name="T29" fmla="*/ 110 h 129"/>
                <a:gd name="T30" fmla="*/ 39 w 80"/>
                <a:gd name="T31" fmla="*/ 94 h 129"/>
                <a:gd name="T32" fmla="*/ 37 w 80"/>
                <a:gd name="T33" fmla="*/ 83 h 129"/>
                <a:gd name="T34" fmla="*/ 36 w 80"/>
                <a:gd name="T35" fmla="*/ 79 h 129"/>
                <a:gd name="T36" fmla="*/ 35 w 80"/>
                <a:gd name="T37" fmla="*/ 75 h 129"/>
                <a:gd name="T38" fmla="*/ 33 w 80"/>
                <a:gd name="T39" fmla="*/ 72 h 129"/>
                <a:gd name="T40" fmla="*/ 29 w 80"/>
                <a:gd name="T41" fmla="*/ 70 h 129"/>
                <a:gd name="T42" fmla="*/ 26 w 80"/>
                <a:gd name="T43" fmla="*/ 68 h 129"/>
                <a:gd name="T44" fmla="*/ 22 w 80"/>
                <a:gd name="T45" fmla="*/ 67 h 129"/>
                <a:gd name="T46" fmla="*/ 13 w 80"/>
                <a:gd name="T47" fmla="*/ 65 h 129"/>
                <a:gd name="T48" fmla="*/ 0 w 80"/>
                <a:gd name="T49" fmla="*/ 65 h 129"/>
                <a:gd name="T50" fmla="*/ 0 w 80"/>
                <a:gd name="T51" fmla="*/ 65 h 129"/>
                <a:gd name="T52" fmla="*/ 13 w 80"/>
                <a:gd name="T53" fmla="*/ 64 h 129"/>
                <a:gd name="T54" fmla="*/ 22 w 80"/>
                <a:gd name="T55" fmla="*/ 63 h 129"/>
                <a:gd name="T56" fmla="*/ 26 w 80"/>
                <a:gd name="T57" fmla="*/ 60 h 129"/>
                <a:gd name="T58" fmla="*/ 29 w 80"/>
                <a:gd name="T59" fmla="*/ 59 h 129"/>
                <a:gd name="T60" fmla="*/ 33 w 80"/>
                <a:gd name="T61" fmla="*/ 56 h 129"/>
                <a:gd name="T62" fmla="*/ 35 w 80"/>
                <a:gd name="T63" fmla="*/ 53 h 129"/>
                <a:gd name="T64" fmla="*/ 36 w 80"/>
                <a:gd name="T65" fmla="*/ 50 h 129"/>
                <a:gd name="T66" fmla="*/ 37 w 80"/>
                <a:gd name="T67" fmla="*/ 46 h 129"/>
                <a:gd name="T68" fmla="*/ 39 w 80"/>
                <a:gd name="T69" fmla="*/ 35 h 129"/>
                <a:gd name="T70" fmla="*/ 40 w 80"/>
                <a:gd name="T71" fmla="*/ 19 h 129"/>
                <a:gd name="T72" fmla="*/ 40 w 80"/>
                <a:gd name="T73" fmla="*/ 0 h 129"/>
                <a:gd name="T74" fmla="*/ 40 w 80"/>
                <a:gd name="T75" fmla="*/ 0 h 129"/>
                <a:gd name="T76" fmla="*/ 40 w 80"/>
                <a:gd name="T77" fmla="*/ 19 h 129"/>
                <a:gd name="T78" fmla="*/ 41 w 80"/>
                <a:gd name="T79" fmla="*/ 35 h 129"/>
                <a:gd name="T80" fmla="*/ 43 w 80"/>
                <a:gd name="T81" fmla="*/ 46 h 129"/>
                <a:gd name="T82" fmla="*/ 44 w 80"/>
                <a:gd name="T83" fmla="*/ 50 h 129"/>
                <a:gd name="T84" fmla="*/ 46 w 80"/>
                <a:gd name="T85" fmla="*/ 53 h 129"/>
                <a:gd name="T86" fmla="*/ 48 w 80"/>
                <a:gd name="T87" fmla="*/ 56 h 129"/>
                <a:gd name="T88" fmla="*/ 50 w 80"/>
                <a:gd name="T89" fmla="*/ 59 h 129"/>
                <a:gd name="T90" fmla="*/ 53 w 80"/>
                <a:gd name="T91" fmla="*/ 60 h 129"/>
                <a:gd name="T92" fmla="*/ 57 w 80"/>
                <a:gd name="T93" fmla="*/ 63 h 129"/>
                <a:gd name="T94" fmla="*/ 66 w 80"/>
                <a:gd name="T95" fmla="*/ 64 h 129"/>
                <a:gd name="T96" fmla="*/ 80 w 80"/>
                <a:gd name="T97" fmla="*/ 65 h 129"/>
                <a:gd name="T98" fmla="*/ 80 w 80"/>
                <a:gd name="T99" fmla="*/ 6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5"/>
                  </a:moveTo>
                  <a:lnTo>
                    <a:pt x="80" y="65"/>
                  </a:lnTo>
                  <a:lnTo>
                    <a:pt x="66" y="65"/>
                  </a:lnTo>
                  <a:lnTo>
                    <a:pt x="57" y="67"/>
                  </a:lnTo>
                  <a:lnTo>
                    <a:pt x="53" y="68"/>
                  </a:lnTo>
                  <a:lnTo>
                    <a:pt x="50" y="70"/>
                  </a:lnTo>
                  <a:lnTo>
                    <a:pt x="48" y="72"/>
                  </a:lnTo>
                  <a:lnTo>
                    <a:pt x="46" y="75"/>
                  </a:lnTo>
                  <a:lnTo>
                    <a:pt x="44" y="79"/>
                  </a:lnTo>
                  <a:lnTo>
                    <a:pt x="43" y="83"/>
                  </a:lnTo>
                  <a:lnTo>
                    <a:pt x="41" y="94"/>
                  </a:lnTo>
                  <a:lnTo>
                    <a:pt x="40" y="110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40" y="110"/>
                  </a:lnTo>
                  <a:lnTo>
                    <a:pt x="39" y="94"/>
                  </a:lnTo>
                  <a:lnTo>
                    <a:pt x="37" y="83"/>
                  </a:lnTo>
                  <a:lnTo>
                    <a:pt x="36" y="79"/>
                  </a:lnTo>
                  <a:lnTo>
                    <a:pt x="35" y="75"/>
                  </a:lnTo>
                  <a:lnTo>
                    <a:pt x="33" y="72"/>
                  </a:lnTo>
                  <a:lnTo>
                    <a:pt x="29" y="70"/>
                  </a:lnTo>
                  <a:lnTo>
                    <a:pt x="26" y="68"/>
                  </a:lnTo>
                  <a:lnTo>
                    <a:pt x="22" y="67"/>
                  </a:lnTo>
                  <a:lnTo>
                    <a:pt x="13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3" y="64"/>
                  </a:lnTo>
                  <a:lnTo>
                    <a:pt x="22" y="63"/>
                  </a:lnTo>
                  <a:lnTo>
                    <a:pt x="26" y="60"/>
                  </a:lnTo>
                  <a:lnTo>
                    <a:pt x="29" y="59"/>
                  </a:lnTo>
                  <a:lnTo>
                    <a:pt x="33" y="56"/>
                  </a:lnTo>
                  <a:lnTo>
                    <a:pt x="35" y="53"/>
                  </a:lnTo>
                  <a:lnTo>
                    <a:pt x="36" y="50"/>
                  </a:lnTo>
                  <a:lnTo>
                    <a:pt x="37" y="46"/>
                  </a:lnTo>
                  <a:lnTo>
                    <a:pt x="39" y="35"/>
                  </a:lnTo>
                  <a:lnTo>
                    <a:pt x="40" y="19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19"/>
                  </a:lnTo>
                  <a:lnTo>
                    <a:pt x="41" y="35"/>
                  </a:lnTo>
                  <a:lnTo>
                    <a:pt x="43" y="46"/>
                  </a:lnTo>
                  <a:lnTo>
                    <a:pt x="44" y="50"/>
                  </a:lnTo>
                  <a:lnTo>
                    <a:pt x="46" y="53"/>
                  </a:lnTo>
                  <a:lnTo>
                    <a:pt x="48" y="56"/>
                  </a:lnTo>
                  <a:lnTo>
                    <a:pt x="50" y="59"/>
                  </a:lnTo>
                  <a:lnTo>
                    <a:pt x="53" y="60"/>
                  </a:lnTo>
                  <a:lnTo>
                    <a:pt x="57" y="63"/>
                  </a:lnTo>
                  <a:lnTo>
                    <a:pt x="66" y="64"/>
                  </a:lnTo>
                  <a:lnTo>
                    <a:pt x="80" y="65"/>
                  </a:lnTo>
                  <a:lnTo>
                    <a:pt x="80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7" name="Freeform 14">
              <a:extLst>
                <a:ext uri="{FF2B5EF4-FFF2-40B4-BE49-F238E27FC236}">
                  <a16:creationId xmlns:a16="http://schemas.microsoft.com/office/drawing/2014/main" id="{066BF8C2-A505-4E13-B1E7-B4FE673018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16963" y="3392488"/>
              <a:ext cx="125413" cy="206375"/>
            </a:xfrm>
            <a:custGeom>
              <a:avLst/>
              <a:gdLst>
                <a:gd name="T0" fmla="*/ 79 w 79"/>
                <a:gd name="T1" fmla="*/ 65 h 130"/>
                <a:gd name="T2" fmla="*/ 79 w 79"/>
                <a:gd name="T3" fmla="*/ 65 h 130"/>
                <a:gd name="T4" fmla="*/ 67 w 79"/>
                <a:gd name="T5" fmla="*/ 66 h 130"/>
                <a:gd name="T6" fmla="*/ 57 w 79"/>
                <a:gd name="T7" fmla="*/ 67 h 130"/>
                <a:gd name="T8" fmla="*/ 54 w 79"/>
                <a:gd name="T9" fmla="*/ 68 h 130"/>
                <a:gd name="T10" fmla="*/ 51 w 79"/>
                <a:gd name="T11" fmla="*/ 70 h 130"/>
                <a:gd name="T12" fmla="*/ 47 w 79"/>
                <a:gd name="T13" fmla="*/ 72 h 130"/>
                <a:gd name="T14" fmla="*/ 45 w 79"/>
                <a:gd name="T15" fmla="*/ 75 h 130"/>
                <a:gd name="T16" fmla="*/ 43 w 79"/>
                <a:gd name="T17" fmla="*/ 79 h 130"/>
                <a:gd name="T18" fmla="*/ 42 w 79"/>
                <a:gd name="T19" fmla="*/ 83 h 130"/>
                <a:gd name="T20" fmla="*/ 41 w 79"/>
                <a:gd name="T21" fmla="*/ 95 h 130"/>
                <a:gd name="T22" fmla="*/ 40 w 79"/>
                <a:gd name="T23" fmla="*/ 110 h 130"/>
                <a:gd name="T24" fmla="*/ 39 w 79"/>
                <a:gd name="T25" fmla="*/ 130 h 130"/>
                <a:gd name="T26" fmla="*/ 39 w 79"/>
                <a:gd name="T27" fmla="*/ 130 h 130"/>
                <a:gd name="T28" fmla="*/ 39 w 79"/>
                <a:gd name="T29" fmla="*/ 110 h 130"/>
                <a:gd name="T30" fmla="*/ 38 w 79"/>
                <a:gd name="T31" fmla="*/ 95 h 130"/>
                <a:gd name="T32" fmla="*/ 37 w 79"/>
                <a:gd name="T33" fmla="*/ 83 h 130"/>
                <a:gd name="T34" fmla="*/ 36 w 79"/>
                <a:gd name="T35" fmla="*/ 79 h 130"/>
                <a:gd name="T36" fmla="*/ 34 w 79"/>
                <a:gd name="T37" fmla="*/ 75 h 130"/>
                <a:gd name="T38" fmla="*/ 32 w 79"/>
                <a:gd name="T39" fmla="*/ 72 h 130"/>
                <a:gd name="T40" fmla="*/ 29 w 79"/>
                <a:gd name="T41" fmla="*/ 70 h 130"/>
                <a:gd name="T42" fmla="*/ 26 w 79"/>
                <a:gd name="T43" fmla="*/ 68 h 130"/>
                <a:gd name="T44" fmla="*/ 23 w 79"/>
                <a:gd name="T45" fmla="*/ 67 h 130"/>
                <a:gd name="T46" fmla="*/ 13 w 79"/>
                <a:gd name="T47" fmla="*/ 66 h 130"/>
                <a:gd name="T48" fmla="*/ 0 w 79"/>
                <a:gd name="T49" fmla="*/ 65 h 130"/>
                <a:gd name="T50" fmla="*/ 0 w 79"/>
                <a:gd name="T51" fmla="*/ 65 h 130"/>
                <a:gd name="T52" fmla="*/ 13 w 79"/>
                <a:gd name="T53" fmla="*/ 65 h 130"/>
                <a:gd name="T54" fmla="*/ 23 w 79"/>
                <a:gd name="T55" fmla="*/ 63 h 130"/>
                <a:gd name="T56" fmla="*/ 26 w 79"/>
                <a:gd name="T57" fmla="*/ 62 h 130"/>
                <a:gd name="T58" fmla="*/ 29 w 79"/>
                <a:gd name="T59" fmla="*/ 60 h 130"/>
                <a:gd name="T60" fmla="*/ 32 w 79"/>
                <a:gd name="T61" fmla="*/ 58 h 130"/>
                <a:gd name="T62" fmla="*/ 34 w 79"/>
                <a:gd name="T63" fmla="*/ 55 h 130"/>
                <a:gd name="T64" fmla="*/ 36 w 79"/>
                <a:gd name="T65" fmla="*/ 51 h 130"/>
                <a:gd name="T66" fmla="*/ 37 w 79"/>
                <a:gd name="T67" fmla="*/ 47 h 130"/>
                <a:gd name="T68" fmla="*/ 38 w 79"/>
                <a:gd name="T69" fmla="*/ 35 h 130"/>
                <a:gd name="T70" fmla="*/ 39 w 79"/>
                <a:gd name="T71" fmla="*/ 20 h 130"/>
                <a:gd name="T72" fmla="*/ 39 w 79"/>
                <a:gd name="T73" fmla="*/ 0 h 130"/>
                <a:gd name="T74" fmla="*/ 39 w 79"/>
                <a:gd name="T75" fmla="*/ 0 h 130"/>
                <a:gd name="T76" fmla="*/ 40 w 79"/>
                <a:gd name="T77" fmla="*/ 20 h 130"/>
                <a:gd name="T78" fmla="*/ 41 w 79"/>
                <a:gd name="T79" fmla="*/ 35 h 130"/>
                <a:gd name="T80" fmla="*/ 42 w 79"/>
                <a:gd name="T81" fmla="*/ 47 h 130"/>
                <a:gd name="T82" fmla="*/ 43 w 79"/>
                <a:gd name="T83" fmla="*/ 51 h 130"/>
                <a:gd name="T84" fmla="*/ 45 w 79"/>
                <a:gd name="T85" fmla="*/ 55 h 130"/>
                <a:gd name="T86" fmla="*/ 47 w 79"/>
                <a:gd name="T87" fmla="*/ 58 h 130"/>
                <a:gd name="T88" fmla="*/ 51 w 79"/>
                <a:gd name="T89" fmla="*/ 60 h 130"/>
                <a:gd name="T90" fmla="*/ 54 w 79"/>
                <a:gd name="T91" fmla="*/ 62 h 130"/>
                <a:gd name="T92" fmla="*/ 57 w 79"/>
                <a:gd name="T93" fmla="*/ 63 h 130"/>
                <a:gd name="T94" fmla="*/ 67 w 79"/>
                <a:gd name="T95" fmla="*/ 65 h 130"/>
                <a:gd name="T96" fmla="*/ 79 w 79"/>
                <a:gd name="T97" fmla="*/ 65 h 130"/>
                <a:gd name="T98" fmla="*/ 79 w 79"/>
                <a:gd name="T99" fmla="*/ 6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" h="130">
                  <a:moveTo>
                    <a:pt x="79" y="65"/>
                  </a:moveTo>
                  <a:lnTo>
                    <a:pt x="79" y="65"/>
                  </a:lnTo>
                  <a:lnTo>
                    <a:pt x="67" y="66"/>
                  </a:lnTo>
                  <a:lnTo>
                    <a:pt x="57" y="67"/>
                  </a:lnTo>
                  <a:lnTo>
                    <a:pt x="54" y="68"/>
                  </a:lnTo>
                  <a:lnTo>
                    <a:pt x="51" y="70"/>
                  </a:lnTo>
                  <a:lnTo>
                    <a:pt x="47" y="72"/>
                  </a:lnTo>
                  <a:lnTo>
                    <a:pt x="45" y="75"/>
                  </a:lnTo>
                  <a:lnTo>
                    <a:pt x="43" y="79"/>
                  </a:lnTo>
                  <a:lnTo>
                    <a:pt x="42" y="83"/>
                  </a:lnTo>
                  <a:lnTo>
                    <a:pt x="41" y="95"/>
                  </a:lnTo>
                  <a:lnTo>
                    <a:pt x="40" y="110"/>
                  </a:lnTo>
                  <a:lnTo>
                    <a:pt x="39" y="130"/>
                  </a:lnTo>
                  <a:lnTo>
                    <a:pt x="39" y="130"/>
                  </a:lnTo>
                  <a:lnTo>
                    <a:pt x="39" y="110"/>
                  </a:lnTo>
                  <a:lnTo>
                    <a:pt x="38" y="95"/>
                  </a:lnTo>
                  <a:lnTo>
                    <a:pt x="37" y="83"/>
                  </a:lnTo>
                  <a:lnTo>
                    <a:pt x="36" y="79"/>
                  </a:lnTo>
                  <a:lnTo>
                    <a:pt x="34" y="75"/>
                  </a:lnTo>
                  <a:lnTo>
                    <a:pt x="32" y="72"/>
                  </a:lnTo>
                  <a:lnTo>
                    <a:pt x="29" y="70"/>
                  </a:lnTo>
                  <a:lnTo>
                    <a:pt x="26" y="68"/>
                  </a:lnTo>
                  <a:lnTo>
                    <a:pt x="23" y="67"/>
                  </a:lnTo>
                  <a:lnTo>
                    <a:pt x="13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3" y="65"/>
                  </a:lnTo>
                  <a:lnTo>
                    <a:pt x="23" y="63"/>
                  </a:lnTo>
                  <a:lnTo>
                    <a:pt x="26" y="62"/>
                  </a:lnTo>
                  <a:lnTo>
                    <a:pt x="29" y="60"/>
                  </a:lnTo>
                  <a:lnTo>
                    <a:pt x="32" y="58"/>
                  </a:lnTo>
                  <a:lnTo>
                    <a:pt x="34" y="55"/>
                  </a:lnTo>
                  <a:lnTo>
                    <a:pt x="36" y="51"/>
                  </a:lnTo>
                  <a:lnTo>
                    <a:pt x="37" y="47"/>
                  </a:lnTo>
                  <a:lnTo>
                    <a:pt x="38" y="35"/>
                  </a:lnTo>
                  <a:lnTo>
                    <a:pt x="39" y="2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0" y="20"/>
                  </a:lnTo>
                  <a:lnTo>
                    <a:pt x="41" y="35"/>
                  </a:lnTo>
                  <a:lnTo>
                    <a:pt x="42" y="47"/>
                  </a:lnTo>
                  <a:lnTo>
                    <a:pt x="43" y="51"/>
                  </a:lnTo>
                  <a:lnTo>
                    <a:pt x="45" y="55"/>
                  </a:lnTo>
                  <a:lnTo>
                    <a:pt x="47" y="58"/>
                  </a:lnTo>
                  <a:lnTo>
                    <a:pt x="51" y="60"/>
                  </a:lnTo>
                  <a:lnTo>
                    <a:pt x="54" y="62"/>
                  </a:lnTo>
                  <a:lnTo>
                    <a:pt x="57" y="63"/>
                  </a:lnTo>
                  <a:lnTo>
                    <a:pt x="67" y="65"/>
                  </a:lnTo>
                  <a:lnTo>
                    <a:pt x="79" y="65"/>
                  </a:lnTo>
                  <a:lnTo>
                    <a:pt x="79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8" name="Freeform 15">
              <a:extLst>
                <a:ext uri="{FF2B5EF4-FFF2-40B4-BE49-F238E27FC236}">
                  <a16:creationId xmlns:a16="http://schemas.microsoft.com/office/drawing/2014/main" id="{301AE57C-76AE-4F27-806C-C930B86C14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625013" y="4781550"/>
              <a:ext cx="127000" cy="204788"/>
            </a:xfrm>
            <a:custGeom>
              <a:avLst/>
              <a:gdLst>
                <a:gd name="T0" fmla="*/ 80 w 80"/>
                <a:gd name="T1" fmla="*/ 65 h 129"/>
                <a:gd name="T2" fmla="*/ 80 w 80"/>
                <a:gd name="T3" fmla="*/ 65 h 129"/>
                <a:gd name="T4" fmla="*/ 67 w 80"/>
                <a:gd name="T5" fmla="*/ 66 h 129"/>
                <a:gd name="T6" fmla="*/ 57 w 80"/>
                <a:gd name="T7" fmla="*/ 67 h 129"/>
                <a:gd name="T8" fmla="*/ 53 w 80"/>
                <a:gd name="T9" fmla="*/ 69 h 129"/>
                <a:gd name="T10" fmla="*/ 50 w 80"/>
                <a:gd name="T11" fmla="*/ 71 h 129"/>
                <a:gd name="T12" fmla="*/ 48 w 80"/>
                <a:gd name="T13" fmla="*/ 73 h 129"/>
                <a:gd name="T14" fmla="*/ 46 w 80"/>
                <a:gd name="T15" fmla="*/ 76 h 129"/>
                <a:gd name="T16" fmla="*/ 44 w 80"/>
                <a:gd name="T17" fmla="*/ 79 h 129"/>
                <a:gd name="T18" fmla="*/ 43 w 80"/>
                <a:gd name="T19" fmla="*/ 84 h 129"/>
                <a:gd name="T20" fmla="*/ 41 w 80"/>
                <a:gd name="T21" fmla="*/ 95 h 129"/>
                <a:gd name="T22" fmla="*/ 41 w 80"/>
                <a:gd name="T23" fmla="*/ 110 h 129"/>
                <a:gd name="T24" fmla="*/ 40 w 80"/>
                <a:gd name="T25" fmla="*/ 129 h 129"/>
                <a:gd name="T26" fmla="*/ 40 w 80"/>
                <a:gd name="T27" fmla="*/ 129 h 129"/>
                <a:gd name="T28" fmla="*/ 40 w 80"/>
                <a:gd name="T29" fmla="*/ 110 h 129"/>
                <a:gd name="T30" fmla="*/ 39 w 80"/>
                <a:gd name="T31" fmla="*/ 95 h 129"/>
                <a:gd name="T32" fmla="*/ 38 w 80"/>
                <a:gd name="T33" fmla="*/ 84 h 129"/>
                <a:gd name="T34" fmla="*/ 35 w 80"/>
                <a:gd name="T35" fmla="*/ 79 h 129"/>
                <a:gd name="T36" fmla="*/ 34 w 80"/>
                <a:gd name="T37" fmla="*/ 76 h 129"/>
                <a:gd name="T38" fmla="*/ 32 w 80"/>
                <a:gd name="T39" fmla="*/ 73 h 129"/>
                <a:gd name="T40" fmla="*/ 29 w 80"/>
                <a:gd name="T41" fmla="*/ 71 h 129"/>
                <a:gd name="T42" fmla="*/ 26 w 80"/>
                <a:gd name="T43" fmla="*/ 69 h 129"/>
                <a:gd name="T44" fmla="*/ 22 w 80"/>
                <a:gd name="T45" fmla="*/ 67 h 129"/>
                <a:gd name="T46" fmla="*/ 13 w 80"/>
                <a:gd name="T47" fmla="*/ 66 h 129"/>
                <a:gd name="T48" fmla="*/ 0 w 80"/>
                <a:gd name="T49" fmla="*/ 65 h 129"/>
                <a:gd name="T50" fmla="*/ 0 w 80"/>
                <a:gd name="T51" fmla="*/ 65 h 129"/>
                <a:gd name="T52" fmla="*/ 13 w 80"/>
                <a:gd name="T53" fmla="*/ 65 h 129"/>
                <a:gd name="T54" fmla="*/ 22 w 80"/>
                <a:gd name="T55" fmla="*/ 63 h 129"/>
                <a:gd name="T56" fmla="*/ 26 w 80"/>
                <a:gd name="T57" fmla="*/ 62 h 129"/>
                <a:gd name="T58" fmla="*/ 29 w 80"/>
                <a:gd name="T59" fmla="*/ 60 h 129"/>
                <a:gd name="T60" fmla="*/ 32 w 80"/>
                <a:gd name="T61" fmla="*/ 58 h 129"/>
                <a:gd name="T62" fmla="*/ 34 w 80"/>
                <a:gd name="T63" fmla="*/ 54 h 129"/>
                <a:gd name="T64" fmla="*/ 35 w 80"/>
                <a:gd name="T65" fmla="*/ 51 h 129"/>
                <a:gd name="T66" fmla="*/ 38 w 80"/>
                <a:gd name="T67" fmla="*/ 46 h 129"/>
                <a:gd name="T68" fmla="*/ 39 w 80"/>
                <a:gd name="T69" fmla="*/ 35 h 129"/>
                <a:gd name="T70" fmla="*/ 40 w 80"/>
                <a:gd name="T71" fmla="*/ 20 h 129"/>
                <a:gd name="T72" fmla="*/ 40 w 80"/>
                <a:gd name="T73" fmla="*/ 0 h 129"/>
                <a:gd name="T74" fmla="*/ 40 w 80"/>
                <a:gd name="T75" fmla="*/ 0 h 129"/>
                <a:gd name="T76" fmla="*/ 41 w 80"/>
                <a:gd name="T77" fmla="*/ 20 h 129"/>
                <a:gd name="T78" fmla="*/ 41 w 80"/>
                <a:gd name="T79" fmla="*/ 35 h 129"/>
                <a:gd name="T80" fmla="*/ 43 w 80"/>
                <a:gd name="T81" fmla="*/ 46 h 129"/>
                <a:gd name="T82" fmla="*/ 44 w 80"/>
                <a:gd name="T83" fmla="*/ 51 h 129"/>
                <a:gd name="T84" fmla="*/ 46 w 80"/>
                <a:gd name="T85" fmla="*/ 54 h 129"/>
                <a:gd name="T86" fmla="*/ 48 w 80"/>
                <a:gd name="T87" fmla="*/ 58 h 129"/>
                <a:gd name="T88" fmla="*/ 50 w 80"/>
                <a:gd name="T89" fmla="*/ 60 h 129"/>
                <a:gd name="T90" fmla="*/ 53 w 80"/>
                <a:gd name="T91" fmla="*/ 62 h 129"/>
                <a:gd name="T92" fmla="*/ 57 w 80"/>
                <a:gd name="T93" fmla="*/ 63 h 129"/>
                <a:gd name="T94" fmla="*/ 67 w 80"/>
                <a:gd name="T95" fmla="*/ 65 h 129"/>
                <a:gd name="T96" fmla="*/ 80 w 80"/>
                <a:gd name="T97" fmla="*/ 65 h 129"/>
                <a:gd name="T98" fmla="*/ 80 w 80"/>
                <a:gd name="T99" fmla="*/ 6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5"/>
                  </a:moveTo>
                  <a:lnTo>
                    <a:pt x="80" y="65"/>
                  </a:lnTo>
                  <a:lnTo>
                    <a:pt x="67" y="66"/>
                  </a:lnTo>
                  <a:lnTo>
                    <a:pt x="57" y="67"/>
                  </a:lnTo>
                  <a:lnTo>
                    <a:pt x="53" y="69"/>
                  </a:lnTo>
                  <a:lnTo>
                    <a:pt x="50" y="71"/>
                  </a:lnTo>
                  <a:lnTo>
                    <a:pt x="48" y="73"/>
                  </a:lnTo>
                  <a:lnTo>
                    <a:pt x="46" y="76"/>
                  </a:lnTo>
                  <a:lnTo>
                    <a:pt x="44" y="79"/>
                  </a:lnTo>
                  <a:lnTo>
                    <a:pt x="43" y="84"/>
                  </a:lnTo>
                  <a:lnTo>
                    <a:pt x="41" y="95"/>
                  </a:lnTo>
                  <a:lnTo>
                    <a:pt x="41" y="110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40" y="110"/>
                  </a:lnTo>
                  <a:lnTo>
                    <a:pt x="39" y="95"/>
                  </a:lnTo>
                  <a:lnTo>
                    <a:pt x="38" y="84"/>
                  </a:lnTo>
                  <a:lnTo>
                    <a:pt x="35" y="79"/>
                  </a:lnTo>
                  <a:lnTo>
                    <a:pt x="34" y="76"/>
                  </a:lnTo>
                  <a:lnTo>
                    <a:pt x="32" y="73"/>
                  </a:lnTo>
                  <a:lnTo>
                    <a:pt x="29" y="71"/>
                  </a:lnTo>
                  <a:lnTo>
                    <a:pt x="26" y="69"/>
                  </a:lnTo>
                  <a:lnTo>
                    <a:pt x="22" y="67"/>
                  </a:lnTo>
                  <a:lnTo>
                    <a:pt x="13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3" y="65"/>
                  </a:lnTo>
                  <a:lnTo>
                    <a:pt x="22" y="63"/>
                  </a:lnTo>
                  <a:lnTo>
                    <a:pt x="26" y="62"/>
                  </a:lnTo>
                  <a:lnTo>
                    <a:pt x="29" y="60"/>
                  </a:lnTo>
                  <a:lnTo>
                    <a:pt x="32" y="58"/>
                  </a:lnTo>
                  <a:lnTo>
                    <a:pt x="34" y="54"/>
                  </a:lnTo>
                  <a:lnTo>
                    <a:pt x="35" y="51"/>
                  </a:lnTo>
                  <a:lnTo>
                    <a:pt x="38" y="46"/>
                  </a:lnTo>
                  <a:lnTo>
                    <a:pt x="39" y="35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1" y="20"/>
                  </a:lnTo>
                  <a:lnTo>
                    <a:pt x="41" y="35"/>
                  </a:lnTo>
                  <a:lnTo>
                    <a:pt x="43" y="46"/>
                  </a:lnTo>
                  <a:lnTo>
                    <a:pt x="44" y="51"/>
                  </a:lnTo>
                  <a:lnTo>
                    <a:pt x="46" y="54"/>
                  </a:lnTo>
                  <a:lnTo>
                    <a:pt x="48" y="58"/>
                  </a:lnTo>
                  <a:lnTo>
                    <a:pt x="50" y="60"/>
                  </a:lnTo>
                  <a:lnTo>
                    <a:pt x="53" y="62"/>
                  </a:lnTo>
                  <a:lnTo>
                    <a:pt x="57" y="63"/>
                  </a:lnTo>
                  <a:lnTo>
                    <a:pt x="67" y="65"/>
                  </a:lnTo>
                  <a:lnTo>
                    <a:pt x="80" y="65"/>
                  </a:lnTo>
                  <a:lnTo>
                    <a:pt x="80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9" name="Freeform 16">
              <a:extLst>
                <a:ext uri="{FF2B5EF4-FFF2-40B4-BE49-F238E27FC236}">
                  <a16:creationId xmlns:a16="http://schemas.microsoft.com/office/drawing/2014/main" id="{2CFF98DA-4336-44A1-9D02-104FFBE826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738" y="5299075"/>
              <a:ext cx="127000" cy="204788"/>
            </a:xfrm>
            <a:custGeom>
              <a:avLst/>
              <a:gdLst>
                <a:gd name="T0" fmla="*/ 80 w 80"/>
                <a:gd name="T1" fmla="*/ 65 h 129"/>
                <a:gd name="T2" fmla="*/ 80 w 80"/>
                <a:gd name="T3" fmla="*/ 65 h 129"/>
                <a:gd name="T4" fmla="*/ 67 w 80"/>
                <a:gd name="T5" fmla="*/ 66 h 129"/>
                <a:gd name="T6" fmla="*/ 57 w 80"/>
                <a:gd name="T7" fmla="*/ 67 h 129"/>
                <a:gd name="T8" fmla="*/ 53 w 80"/>
                <a:gd name="T9" fmla="*/ 69 h 129"/>
                <a:gd name="T10" fmla="*/ 50 w 80"/>
                <a:gd name="T11" fmla="*/ 70 h 129"/>
                <a:gd name="T12" fmla="*/ 48 w 80"/>
                <a:gd name="T13" fmla="*/ 73 h 129"/>
                <a:gd name="T14" fmla="*/ 46 w 80"/>
                <a:gd name="T15" fmla="*/ 75 h 129"/>
                <a:gd name="T16" fmla="*/ 44 w 80"/>
                <a:gd name="T17" fmla="*/ 79 h 129"/>
                <a:gd name="T18" fmla="*/ 43 w 80"/>
                <a:gd name="T19" fmla="*/ 83 h 129"/>
                <a:gd name="T20" fmla="*/ 41 w 80"/>
                <a:gd name="T21" fmla="*/ 95 h 129"/>
                <a:gd name="T22" fmla="*/ 40 w 80"/>
                <a:gd name="T23" fmla="*/ 110 h 129"/>
                <a:gd name="T24" fmla="*/ 40 w 80"/>
                <a:gd name="T25" fmla="*/ 129 h 129"/>
                <a:gd name="T26" fmla="*/ 40 w 80"/>
                <a:gd name="T27" fmla="*/ 129 h 129"/>
                <a:gd name="T28" fmla="*/ 40 w 80"/>
                <a:gd name="T29" fmla="*/ 110 h 129"/>
                <a:gd name="T30" fmla="*/ 39 w 80"/>
                <a:gd name="T31" fmla="*/ 95 h 129"/>
                <a:gd name="T32" fmla="*/ 37 w 80"/>
                <a:gd name="T33" fmla="*/ 83 h 129"/>
                <a:gd name="T34" fmla="*/ 36 w 80"/>
                <a:gd name="T35" fmla="*/ 79 h 129"/>
                <a:gd name="T36" fmla="*/ 35 w 80"/>
                <a:gd name="T37" fmla="*/ 75 h 129"/>
                <a:gd name="T38" fmla="*/ 33 w 80"/>
                <a:gd name="T39" fmla="*/ 73 h 129"/>
                <a:gd name="T40" fmla="*/ 30 w 80"/>
                <a:gd name="T41" fmla="*/ 70 h 129"/>
                <a:gd name="T42" fmla="*/ 27 w 80"/>
                <a:gd name="T43" fmla="*/ 69 h 129"/>
                <a:gd name="T44" fmla="*/ 22 w 80"/>
                <a:gd name="T45" fmla="*/ 67 h 129"/>
                <a:gd name="T46" fmla="*/ 13 w 80"/>
                <a:gd name="T47" fmla="*/ 66 h 129"/>
                <a:gd name="T48" fmla="*/ 0 w 80"/>
                <a:gd name="T49" fmla="*/ 65 h 129"/>
                <a:gd name="T50" fmla="*/ 0 w 80"/>
                <a:gd name="T51" fmla="*/ 65 h 129"/>
                <a:gd name="T52" fmla="*/ 13 w 80"/>
                <a:gd name="T53" fmla="*/ 65 h 129"/>
                <a:gd name="T54" fmla="*/ 22 w 80"/>
                <a:gd name="T55" fmla="*/ 63 h 129"/>
                <a:gd name="T56" fmla="*/ 27 w 80"/>
                <a:gd name="T57" fmla="*/ 62 h 129"/>
                <a:gd name="T58" fmla="*/ 30 w 80"/>
                <a:gd name="T59" fmla="*/ 60 h 129"/>
                <a:gd name="T60" fmla="*/ 33 w 80"/>
                <a:gd name="T61" fmla="*/ 58 h 129"/>
                <a:gd name="T62" fmla="*/ 35 w 80"/>
                <a:gd name="T63" fmla="*/ 55 h 129"/>
                <a:gd name="T64" fmla="*/ 36 w 80"/>
                <a:gd name="T65" fmla="*/ 50 h 129"/>
                <a:gd name="T66" fmla="*/ 37 w 80"/>
                <a:gd name="T67" fmla="*/ 46 h 129"/>
                <a:gd name="T68" fmla="*/ 39 w 80"/>
                <a:gd name="T69" fmla="*/ 35 h 129"/>
                <a:gd name="T70" fmla="*/ 40 w 80"/>
                <a:gd name="T71" fmla="*/ 20 h 129"/>
                <a:gd name="T72" fmla="*/ 40 w 80"/>
                <a:gd name="T73" fmla="*/ 0 h 129"/>
                <a:gd name="T74" fmla="*/ 40 w 80"/>
                <a:gd name="T75" fmla="*/ 0 h 129"/>
                <a:gd name="T76" fmla="*/ 40 w 80"/>
                <a:gd name="T77" fmla="*/ 20 h 129"/>
                <a:gd name="T78" fmla="*/ 41 w 80"/>
                <a:gd name="T79" fmla="*/ 35 h 129"/>
                <a:gd name="T80" fmla="*/ 43 w 80"/>
                <a:gd name="T81" fmla="*/ 46 h 129"/>
                <a:gd name="T82" fmla="*/ 44 w 80"/>
                <a:gd name="T83" fmla="*/ 50 h 129"/>
                <a:gd name="T84" fmla="*/ 46 w 80"/>
                <a:gd name="T85" fmla="*/ 55 h 129"/>
                <a:gd name="T86" fmla="*/ 48 w 80"/>
                <a:gd name="T87" fmla="*/ 58 h 129"/>
                <a:gd name="T88" fmla="*/ 50 w 80"/>
                <a:gd name="T89" fmla="*/ 60 h 129"/>
                <a:gd name="T90" fmla="*/ 53 w 80"/>
                <a:gd name="T91" fmla="*/ 62 h 129"/>
                <a:gd name="T92" fmla="*/ 57 w 80"/>
                <a:gd name="T93" fmla="*/ 63 h 129"/>
                <a:gd name="T94" fmla="*/ 67 w 80"/>
                <a:gd name="T95" fmla="*/ 65 h 129"/>
                <a:gd name="T96" fmla="*/ 80 w 80"/>
                <a:gd name="T97" fmla="*/ 65 h 129"/>
                <a:gd name="T98" fmla="*/ 80 w 80"/>
                <a:gd name="T99" fmla="*/ 6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5"/>
                  </a:moveTo>
                  <a:lnTo>
                    <a:pt x="80" y="65"/>
                  </a:lnTo>
                  <a:lnTo>
                    <a:pt x="67" y="66"/>
                  </a:lnTo>
                  <a:lnTo>
                    <a:pt x="57" y="67"/>
                  </a:lnTo>
                  <a:lnTo>
                    <a:pt x="53" y="69"/>
                  </a:lnTo>
                  <a:lnTo>
                    <a:pt x="50" y="70"/>
                  </a:lnTo>
                  <a:lnTo>
                    <a:pt x="48" y="73"/>
                  </a:lnTo>
                  <a:lnTo>
                    <a:pt x="46" y="75"/>
                  </a:lnTo>
                  <a:lnTo>
                    <a:pt x="44" y="79"/>
                  </a:lnTo>
                  <a:lnTo>
                    <a:pt x="43" y="83"/>
                  </a:lnTo>
                  <a:lnTo>
                    <a:pt x="41" y="95"/>
                  </a:lnTo>
                  <a:lnTo>
                    <a:pt x="40" y="110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40" y="110"/>
                  </a:lnTo>
                  <a:lnTo>
                    <a:pt x="39" y="95"/>
                  </a:lnTo>
                  <a:lnTo>
                    <a:pt x="37" y="83"/>
                  </a:lnTo>
                  <a:lnTo>
                    <a:pt x="36" y="79"/>
                  </a:lnTo>
                  <a:lnTo>
                    <a:pt x="35" y="75"/>
                  </a:lnTo>
                  <a:lnTo>
                    <a:pt x="33" y="73"/>
                  </a:lnTo>
                  <a:lnTo>
                    <a:pt x="30" y="70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3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3" y="65"/>
                  </a:lnTo>
                  <a:lnTo>
                    <a:pt x="22" y="63"/>
                  </a:lnTo>
                  <a:lnTo>
                    <a:pt x="27" y="62"/>
                  </a:lnTo>
                  <a:lnTo>
                    <a:pt x="30" y="60"/>
                  </a:lnTo>
                  <a:lnTo>
                    <a:pt x="33" y="58"/>
                  </a:lnTo>
                  <a:lnTo>
                    <a:pt x="35" y="55"/>
                  </a:lnTo>
                  <a:lnTo>
                    <a:pt x="36" y="50"/>
                  </a:lnTo>
                  <a:lnTo>
                    <a:pt x="37" y="46"/>
                  </a:lnTo>
                  <a:lnTo>
                    <a:pt x="39" y="35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20"/>
                  </a:lnTo>
                  <a:lnTo>
                    <a:pt x="41" y="35"/>
                  </a:lnTo>
                  <a:lnTo>
                    <a:pt x="43" y="46"/>
                  </a:lnTo>
                  <a:lnTo>
                    <a:pt x="44" y="50"/>
                  </a:lnTo>
                  <a:lnTo>
                    <a:pt x="46" y="55"/>
                  </a:lnTo>
                  <a:lnTo>
                    <a:pt x="48" y="58"/>
                  </a:lnTo>
                  <a:lnTo>
                    <a:pt x="50" y="60"/>
                  </a:lnTo>
                  <a:lnTo>
                    <a:pt x="53" y="62"/>
                  </a:lnTo>
                  <a:lnTo>
                    <a:pt x="57" y="63"/>
                  </a:lnTo>
                  <a:lnTo>
                    <a:pt x="67" y="65"/>
                  </a:lnTo>
                  <a:lnTo>
                    <a:pt x="80" y="65"/>
                  </a:lnTo>
                  <a:lnTo>
                    <a:pt x="80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0" name="Freeform 17">
              <a:extLst>
                <a:ext uri="{FF2B5EF4-FFF2-40B4-BE49-F238E27FC236}">
                  <a16:creationId xmlns:a16="http://schemas.microsoft.com/office/drawing/2014/main" id="{9AA16AAD-6BBC-47D8-9757-770A2D2ABF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18788" y="3797300"/>
              <a:ext cx="125413" cy="204788"/>
            </a:xfrm>
            <a:custGeom>
              <a:avLst/>
              <a:gdLst>
                <a:gd name="T0" fmla="*/ 79 w 79"/>
                <a:gd name="T1" fmla="*/ 64 h 129"/>
                <a:gd name="T2" fmla="*/ 79 w 79"/>
                <a:gd name="T3" fmla="*/ 64 h 129"/>
                <a:gd name="T4" fmla="*/ 67 w 79"/>
                <a:gd name="T5" fmla="*/ 64 h 129"/>
                <a:gd name="T6" fmla="*/ 57 w 79"/>
                <a:gd name="T7" fmla="*/ 66 h 129"/>
                <a:gd name="T8" fmla="*/ 54 w 79"/>
                <a:gd name="T9" fmla="*/ 67 h 129"/>
                <a:gd name="T10" fmla="*/ 50 w 79"/>
                <a:gd name="T11" fmla="*/ 69 h 129"/>
                <a:gd name="T12" fmla="*/ 47 w 79"/>
                <a:gd name="T13" fmla="*/ 72 h 129"/>
                <a:gd name="T14" fmla="*/ 45 w 79"/>
                <a:gd name="T15" fmla="*/ 75 h 129"/>
                <a:gd name="T16" fmla="*/ 43 w 79"/>
                <a:gd name="T17" fmla="*/ 79 h 129"/>
                <a:gd name="T18" fmla="*/ 42 w 79"/>
                <a:gd name="T19" fmla="*/ 83 h 129"/>
                <a:gd name="T20" fmla="*/ 41 w 79"/>
                <a:gd name="T21" fmla="*/ 94 h 129"/>
                <a:gd name="T22" fmla="*/ 40 w 79"/>
                <a:gd name="T23" fmla="*/ 109 h 129"/>
                <a:gd name="T24" fmla="*/ 39 w 79"/>
                <a:gd name="T25" fmla="*/ 129 h 129"/>
                <a:gd name="T26" fmla="*/ 39 w 79"/>
                <a:gd name="T27" fmla="*/ 129 h 129"/>
                <a:gd name="T28" fmla="*/ 39 w 79"/>
                <a:gd name="T29" fmla="*/ 109 h 129"/>
                <a:gd name="T30" fmla="*/ 38 w 79"/>
                <a:gd name="T31" fmla="*/ 94 h 129"/>
                <a:gd name="T32" fmla="*/ 37 w 79"/>
                <a:gd name="T33" fmla="*/ 83 h 129"/>
                <a:gd name="T34" fmla="*/ 36 w 79"/>
                <a:gd name="T35" fmla="*/ 79 h 129"/>
                <a:gd name="T36" fmla="*/ 34 w 79"/>
                <a:gd name="T37" fmla="*/ 75 h 129"/>
                <a:gd name="T38" fmla="*/ 32 w 79"/>
                <a:gd name="T39" fmla="*/ 72 h 129"/>
                <a:gd name="T40" fmla="*/ 29 w 79"/>
                <a:gd name="T41" fmla="*/ 69 h 129"/>
                <a:gd name="T42" fmla="*/ 26 w 79"/>
                <a:gd name="T43" fmla="*/ 67 h 129"/>
                <a:gd name="T44" fmla="*/ 23 w 79"/>
                <a:gd name="T45" fmla="*/ 66 h 129"/>
                <a:gd name="T46" fmla="*/ 13 w 79"/>
                <a:gd name="T47" fmla="*/ 64 h 129"/>
                <a:gd name="T48" fmla="*/ 0 w 79"/>
                <a:gd name="T49" fmla="*/ 64 h 129"/>
                <a:gd name="T50" fmla="*/ 0 w 79"/>
                <a:gd name="T51" fmla="*/ 64 h 129"/>
                <a:gd name="T52" fmla="*/ 13 w 79"/>
                <a:gd name="T53" fmla="*/ 63 h 129"/>
                <a:gd name="T54" fmla="*/ 23 w 79"/>
                <a:gd name="T55" fmla="*/ 62 h 129"/>
                <a:gd name="T56" fmla="*/ 26 w 79"/>
                <a:gd name="T57" fmla="*/ 61 h 129"/>
                <a:gd name="T58" fmla="*/ 29 w 79"/>
                <a:gd name="T59" fmla="*/ 59 h 129"/>
                <a:gd name="T60" fmla="*/ 32 w 79"/>
                <a:gd name="T61" fmla="*/ 57 h 129"/>
                <a:gd name="T62" fmla="*/ 34 w 79"/>
                <a:gd name="T63" fmla="*/ 54 h 129"/>
                <a:gd name="T64" fmla="*/ 36 w 79"/>
                <a:gd name="T65" fmla="*/ 50 h 129"/>
                <a:gd name="T66" fmla="*/ 37 w 79"/>
                <a:gd name="T67" fmla="*/ 46 h 129"/>
                <a:gd name="T68" fmla="*/ 38 w 79"/>
                <a:gd name="T69" fmla="*/ 35 h 129"/>
                <a:gd name="T70" fmla="*/ 39 w 79"/>
                <a:gd name="T71" fmla="*/ 19 h 129"/>
                <a:gd name="T72" fmla="*/ 39 w 79"/>
                <a:gd name="T73" fmla="*/ 0 h 129"/>
                <a:gd name="T74" fmla="*/ 39 w 79"/>
                <a:gd name="T75" fmla="*/ 0 h 129"/>
                <a:gd name="T76" fmla="*/ 40 w 79"/>
                <a:gd name="T77" fmla="*/ 19 h 129"/>
                <a:gd name="T78" fmla="*/ 41 w 79"/>
                <a:gd name="T79" fmla="*/ 35 h 129"/>
                <a:gd name="T80" fmla="*/ 42 w 79"/>
                <a:gd name="T81" fmla="*/ 46 h 129"/>
                <a:gd name="T82" fmla="*/ 43 w 79"/>
                <a:gd name="T83" fmla="*/ 50 h 129"/>
                <a:gd name="T84" fmla="*/ 45 w 79"/>
                <a:gd name="T85" fmla="*/ 54 h 129"/>
                <a:gd name="T86" fmla="*/ 47 w 79"/>
                <a:gd name="T87" fmla="*/ 57 h 129"/>
                <a:gd name="T88" fmla="*/ 50 w 79"/>
                <a:gd name="T89" fmla="*/ 59 h 129"/>
                <a:gd name="T90" fmla="*/ 54 w 79"/>
                <a:gd name="T91" fmla="*/ 61 h 129"/>
                <a:gd name="T92" fmla="*/ 57 w 79"/>
                <a:gd name="T93" fmla="*/ 62 h 129"/>
                <a:gd name="T94" fmla="*/ 67 w 79"/>
                <a:gd name="T95" fmla="*/ 63 h 129"/>
                <a:gd name="T96" fmla="*/ 79 w 79"/>
                <a:gd name="T97" fmla="*/ 64 h 129"/>
                <a:gd name="T98" fmla="*/ 79 w 79"/>
                <a:gd name="T99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" h="129">
                  <a:moveTo>
                    <a:pt x="79" y="64"/>
                  </a:moveTo>
                  <a:lnTo>
                    <a:pt x="79" y="64"/>
                  </a:lnTo>
                  <a:lnTo>
                    <a:pt x="67" y="64"/>
                  </a:lnTo>
                  <a:lnTo>
                    <a:pt x="57" y="66"/>
                  </a:lnTo>
                  <a:lnTo>
                    <a:pt x="54" y="67"/>
                  </a:lnTo>
                  <a:lnTo>
                    <a:pt x="50" y="69"/>
                  </a:lnTo>
                  <a:lnTo>
                    <a:pt x="47" y="72"/>
                  </a:lnTo>
                  <a:lnTo>
                    <a:pt x="45" y="75"/>
                  </a:lnTo>
                  <a:lnTo>
                    <a:pt x="43" y="79"/>
                  </a:lnTo>
                  <a:lnTo>
                    <a:pt x="42" y="83"/>
                  </a:lnTo>
                  <a:lnTo>
                    <a:pt x="41" y="94"/>
                  </a:lnTo>
                  <a:lnTo>
                    <a:pt x="40" y="109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9" y="109"/>
                  </a:lnTo>
                  <a:lnTo>
                    <a:pt x="38" y="94"/>
                  </a:lnTo>
                  <a:lnTo>
                    <a:pt x="37" y="83"/>
                  </a:lnTo>
                  <a:lnTo>
                    <a:pt x="36" y="79"/>
                  </a:lnTo>
                  <a:lnTo>
                    <a:pt x="34" y="75"/>
                  </a:lnTo>
                  <a:lnTo>
                    <a:pt x="32" y="72"/>
                  </a:lnTo>
                  <a:lnTo>
                    <a:pt x="29" y="69"/>
                  </a:lnTo>
                  <a:lnTo>
                    <a:pt x="26" y="67"/>
                  </a:lnTo>
                  <a:lnTo>
                    <a:pt x="23" y="66"/>
                  </a:lnTo>
                  <a:lnTo>
                    <a:pt x="13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3" y="63"/>
                  </a:lnTo>
                  <a:lnTo>
                    <a:pt x="23" y="62"/>
                  </a:lnTo>
                  <a:lnTo>
                    <a:pt x="26" y="61"/>
                  </a:lnTo>
                  <a:lnTo>
                    <a:pt x="29" y="59"/>
                  </a:lnTo>
                  <a:lnTo>
                    <a:pt x="32" y="57"/>
                  </a:lnTo>
                  <a:lnTo>
                    <a:pt x="34" y="54"/>
                  </a:lnTo>
                  <a:lnTo>
                    <a:pt x="36" y="50"/>
                  </a:lnTo>
                  <a:lnTo>
                    <a:pt x="37" y="46"/>
                  </a:lnTo>
                  <a:lnTo>
                    <a:pt x="38" y="35"/>
                  </a:lnTo>
                  <a:lnTo>
                    <a:pt x="39" y="19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0" y="19"/>
                  </a:lnTo>
                  <a:lnTo>
                    <a:pt x="41" y="35"/>
                  </a:lnTo>
                  <a:lnTo>
                    <a:pt x="42" y="46"/>
                  </a:lnTo>
                  <a:lnTo>
                    <a:pt x="43" y="50"/>
                  </a:lnTo>
                  <a:lnTo>
                    <a:pt x="45" y="54"/>
                  </a:lnTo>
                  <a:lnTo>
                    <a:pt x="47" y="57"/>
                  </a:lnTo>
                  <a:lnTo>
                    <a:pt x="50" y="59"/>
                  </a:lnTo>
                  <a:lnTo>
                    <a:pt x="54" y="61"/>
                  </a:lnTo>
                  <a:lnTo>
                    <a:pt x="57" y="62"/>
                  </a:lnTo>
                  <a:lnTo>
                    <a:pt x="67" y="63"/>
                  </a:lnTo>
                  <a:lnTo>
                    <a:pt x="79" y="64"/>
                  </a:lnTo>
                  <a:lnTo>
                    <a:pt x="79" y="64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1" name="Freeform 18">
              <a:extLst>
                <a:ext uri="{FF2B5EF4-FFF2-40B4-BE49-F238E27FC236}">
                  <a16:creationId xmlns:a16="http://schemas.microsoft.com/office/drawing/2014/main" id="{6ED82EF2-7850-43E3-9EEF-64EE480DDF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3238" y="1997075"/>
              <a:ext cx="127000" cy="204788"/>
            </a:xfrm>
            <a:custGeom>
              <a:avLst/>
              <a:gdLst>
                <a:gd name="T0" fmla="*/ 80 w 80"/>
                <a:gd name="T1" fmla="*/ 64 h 129"/>
                <a:gd name="T2" fmla="*/ 80 w 80"/>
                <a:gd name="T3" fmla="*/ 64 h 129"/>
                <a:gd name="T4" fmla="*/ 67 w 80"/>
                <a:gd name="T5" fmla="*/ 65 h 129"/>
                <a:gd name="T6" fmla="*/ 57 w 80"/>
                <a:gd name="T7" fmla="*/ 66 h 129"/>
                <a:gd name="T8" fmla="*/ 53 w 80"/>
                <a:gd name="T9" fmla="*/ 67 h 129"/>
                <a:gd name="T10" fmla="*/ 50 w 80"/>
                <a:gd name="T11" fmla="*/ 69 h 129"/>
                <a:gd name="T12" fmla="*/ 48 w 80"/>
                <a:gd name="T13" fmla="*/ 72 h 129"/>
                <a:gd name="T14" fmla="*/ 46 w 80"/>
                <a:gd name="T15" fmla="*/ 74 h 129"/>
                <a:gd name="T16" fmla="*/ 44 w 80"/>
                <a:gd name="T17" fmla="*/ 79 h 129"/>
                <a:gd name="T18" fmla="*/ 43 w 80"/>
                <a:gd name="T19" fmla="*/ 83 h 129"/>
                <a:gd name="T20" fmla="*/ 41 w 80"/>
                <a:gd name="T21" fmla="*/ 94 h 129"/>
                <a:gd name="T22" fmla="*/ 40 w 80"/>
                <a:gd name="T23" fmla="*/ 109 h 129"/>
                <a:gd name="T24" fmla="*/ 40 w 80"/>
                <a:gd name="T25" fmla="*/ 129 h 129"/>
                <a:gd name="T26" fmla="*/ 40 w 80"/>
                <a:gd name="T27" fmla="*/ 129 h 129"/>
                <a:gd name="T28" fmla="*/ 40 w 80"/>
                <a:gd name="T29" fmla="*/ 109 h 129"/>
                <a:gd name="T30" fmla="*/ 39 w 80"/>
                <a:gd name="T31" fmla="*/ 94 h 129"/>
                <a:gd name="T32" fmla="*/ 38 w 80"/>
                <a:gd name="T33" fmla="*/ 83 h 129"/>
                <a:gd name="T34" fmla="*/ 36 w 80"/>
                <a:gd name="T35" fmla="*/ 79 h 129"/>
                <a:gd name="T36" fmla="*/ 35 w 80"/>
                <a:gd name="T37" fmla="*/ 74 h 129"/>
                <a:gd name="T38" fmla="*/ 33 w 80"/>
                <a:gd name="T39" fmla="*/ 72 h 129"/>
                <a:gd name="T40" fmla="*/ 30 w 80"/>
                <a:gd name="T41" fmla="*/ 69 h 129"/>
                <a:gd name="T42" fmla="*/ 27 w 80"/>
                <a:gd name="T43" fmla="*/ 67 h 129"/>
                <a:gd name="T44" fmla="*/ 22 w 80"/>
                <a:gd name="T45" fmla="*/ 66 h 129"/>
                <a:gd name="T46" fmla="*/ 13 w 80"/>
                <a:gd name="T47" fmla="*/ 65 h 129"/>
                <a:gd name="T48" fmla="*/ 0 w 80"/>
                <a:gd name="T49" fmla="*/ 64 h 129"/>
                <a:gd name="T50" fmla="*/ 0 w 80"/>
                <a:gd name="T51" fmla="*/ 64 h 129"/>
                <a:gd name="T52" fmla="*/ 13 w 80"/>
                <a:gd name="T53" fmla="*/ 64 h 129"/>
                <a:gd name="T54" fmla="*/ 22 w 80"/>
                <a:gd name="T55" fmla="*/ 62 h 129"/>
                <a:gd name="T56" fmla="*/ 27 w 80"/>
                <a:gd name="T57" fmla="*/ 61 h 129"/>
                <a:gd name="T58" fmla="*/ 30 w 80"/>
                <a:gd name="T59" fmla="*/ 59 h 129"/>
                <a:gd name="T60" fmla="*/ 33 w 80"/>
                <a:gd name="T61" fmla="*/ 57 h 129"/>
                <a:gd name="T62" fmla="*/ 35 w 80"/>
                <a:gd name="T63" fmla="*/ 54 h 129"/>
                <a:gd name="T64" fmla="*/ 36 w 80"/>
                <a:gd name="T65" fmla="*/ 50 h 129"/>
                <a:gd name="T66" fmla="*/ 38 w 80"/>
                <a:gd name="T67" fmla="*/ 46 h 129"/>
                <a:gd name="T68" fmla="*/ 39 w 80"/>
                <a:gd name="T69" fmla="*/ 35 h 129"/>
                <a:gd name="T70" fmla="*/ 40 w 80"/>
                <a:gd name="T71" fmla="*/ 19 h 129"/>
                <a:gd name="T72" fmla="*/ 40 w 80"/>
                <a:gd name="T73" fmla="*/ 0 h 129"/>
                <a:gd name="T74" fmla="*/ 40 w 80"/>
                <a:gd name="T75" fmla="*/ 0 h 129"/>
                <a:gd name="T76" fmla="*/ 40 w 80"/>
                <a:gd name="T77" fmla="*/ 19 h 129"/>
                <a:gd name="T78" fmla="*/ 41 w 80"/>
                <a:gd name="T79" fmla="*/ 35 h 129"/>
                <a:gd name="T80" fmla="*/ 43 w 80"/>
                <a:gd name="T81" fmla="*/ 46 h 129"/>
                <a:gd name="T82" fmla="*/ 44 w 80"/>
                <a:gd name="T83" fmla="*/ 50 h 129"/>
                <a:gd name="T84" fmla="*/ 46 w 80"/>
                <a:gd name="T85" fmla="*/ 54 h 129"/>
                <a:gd name="T86" fmla="*/ 48 w 80"/>
                <a:gd name="T87" fmla="*/ 57 h 129"/>
                <a:gd name="T88" fmla="*/ 50 w 80"/>
                <a:gd name="T89" fmla="*/ 59 h 129"/>
                <a:gd name="T90" fmla="*/ 53 w 80"/>
                <a:gd name="T91" fmla="*/ 61 h 129"/>
                <a:gd name="T92" fmla="*/ 57 w 80"/>
                <a:gd name="T93" fmla="*/ 62 h 129"/>
                <a:gd name="T94" fmla="*/ 67 w 80"/>
                <a:gd name="T95" fmla="*/ 64 h 129"/>
                <a:gd name="T96" fmla="*/ 80 w 80"/>
                <a:gd name="T97" fmla="*/ 64 h 129"/>
                <a:gd name="T98" fmla="*/ 80 w 80"/>
                <a:gd name="T99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4"/>
                  </a:moveTo>
                  <a:lnTo>
                    <a:pt x="80" y="64"/>
                  </a:lnTo>
                  <a:lnTo>
                    <a:pt x="67" y="65"/>
                  </a:lnTo>
                  <a:lnTo>
                    <a:pt x="57" y="66"/>
                  </a:lnTo>
                  <a:lnTo>
                    <a:pt x="53" y="67"/>
                  </a:lnTo>
                  <a:lnTo>
                    <a:pt x="50" y="69"/>
                  </a:lnTo>
                  <a:lnTo>
                    <a:pt x="48" y="72"/>
                  </a:lnTo>
                  <a:lnTo>
                    <a:pt x="46" y="74"/>
                  </a:lnTo>
                  <a:lnTo>
                    <a:pt x="44" y="79"/>
                  </a:lnTo>
                  <a:lnTo>
                    <a:pt x="43" y="83"/>
                  </a:lnTo>
                  <a:lnTo>
                    <a:pt x="41" y="94"/>
                  </a:lnTo>
                  <a:lnTo>
                    <a:pt x="40" y="109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40" y="109"/>
                  </a:lnTo>
                  <a:lnTo>
                    <a:pt x="39" y="94"/>
                  </a:lnTo>
                  <a:lnTo>
                    <a:pt x="38" y="83"/>
                  </a:lnTo>
                  <a:lnTo>
                    <a:pt x="36" y="79"/>
                  </a:lnTo>
                  <a:lnTo>
                    <a:pt x="35" y="74"/>
                  </a:lnTo>
                  <a:lnTo>
                    <a:pt x="33" y="72"/>
                  </a:lnTo>
                  <a:lnTo>
                    <a:pt x="30" y="69"/>
                  </a:lnTo>
                  <a:lnTo>
                    <a:pt x="27" y="67"/>
                  </a:lnTo>
                  <a:lnTo>
                    <a:pt x="22" y="66"/>
                  </a:lnTo>
                  <a:lnTo>
                    <a:pt x="13" y="6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3" y="64"/>
                  </a:lnTo>
                  <a:lnTo>
                    <a:pt x="22" y="62"/>
                  </a:lnTo>
                  <a:lnTo>
                    <a:pt x="27" y="61"/>
                  </a:lnTo>
                  <a:lnTo>
                    <a:pt x="30" y="59"/>
                  </a:lnTo>
                  <a:lnTo>
                    <a:pt x="33" y="57"/>
                  </a:lnTo>
                  <a:lnTo>
                    <a:pt x="35" y="54"/>
                  </a:lnTo>
                  <a:lnTo>
                    <a:pt x="36" y="50"/>
                  </a:lnTo>
                  <a:lnTo>
                    <a:pt x="38" y="46"/>
                  </a:lnTo>
                  <a:lnTo>
                    <a:pt x="39" y="35"/>
                  </a:lnTo>
                  <a:lnTo>
                    <a:pt x="40" y="19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19"/>
                  </a:lnTo>
                  <a:lnTo>
                    <a:pt x="41" y="35"/>
                  </a:lnTo>
                  <a:lnTo>
                    <a:pt x="43" y="46"/>
                  </a:lnTo>
                  <a:lnTo>
                    <a:pt x="44" y="50"/>
                  </a:lnTo>
                  <a:lnTo>
                    <a:pt x="46" y="54"/>
                  </a:lnTo>
                  <a:lnTo>
                    <a:pt x="48" y="57"/>
                  </a:lnTo>
                  <a:lnTo>
                    <a:pt x="50" y="59"/>
                  </a:lnTo>
                  <a:lnTo>
                    <a:pt x="53" y="61"/>
                  </a:lnTo>
                  <a:lnTo>
                    <a:pt x="57" y="62"/>
                  </a:lnTo>
                  <a:lnTo>
                    <a:pt x="67" y="64"/>
                  </a:lnTo>
                  <a:lnTo>
                    <a:pt x="80" y="64"/>
                  </a:lnTo>
                  <a:lnTo>
                    <a:pt x="80" y="64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2" name="Freeform 19">
              <a:extLst>
                <a:ext uri="{FF2B5EF4-FFF2-40B4-BE49-F238E27FC236}">
                  <a16:creationId xmlns:a16="http://schemas.microsoft.com/office/drawing/2014/main" id="{0CA48E81-4C57-47C0-9582-F43D5FBDF1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726613" y="2689225"/>
              <a:ext cx="125413" cy="206375"/>
            </a:xfrm>
            <a:custGeom>
              <a:avLst/>
              <a:gdLst>
                <a:gd name="T0" fmla="*/ 79 w 79"/>
                <a:gd name="T1" fmla="*/ 65 h 130"/>
                <a:gd name="T2" fmla="*/ 79 w 79"/>
                <a:gd name="T3" fmla="*/ 65 h 130"/>
                <a:gd name="T4" fmla="*/ 67 w 79"/>
                <a:gd name="T5" fmla="*/ 66 h 130"/>
                <a:gd name="T6" fmla="*/ 57 w 79"/>
                <a:gd name="T7" fmla="*/ 67 h 130"/>
                <a:gd name="T8" fmla="*/ 54 w 79"/>
                <a:gd name="T9" fmla="*/ 69 h 130"/>
                <a:gd name="T10" fmla="*/ 50 w 79"/>
                <a:gd name="T11" fmla="*/ 70 h 130"/>
                <a:gd name="T12" fmla="*/ 47 w 79"/>
                <a:gd name="T13" fmla="*/ 73 h 130"/>
                <a:gd name="T14" fmla="*/ 45 w 79"/>
                <a:gd name="T15" fmla="*/ 76 h 130"/>
                <a:gd name="T16" fmla="*/ 43 w 79"/>
                <a:gd name="T17" fmla="*/ 79 h 130"/>
                <a:gd name="T18" fmla="*/ 42 w 79"/>
                <a:gd name="T19" fmla="*/ 84 h 130"/>
                <a:gd name="T20" fmla="*/ 41 w 79"/>
                <a:gd name="T21" fmla="*/ 95 h 130"/>
                <a:gd name="T22" fmla="*/ 40 w 79"/>
                <a:gd name="T23" fmla="*/ 110 h 130"/>
                <a:gd name="T24" fmla="*/ 39 w 79"/>
                <a:gd name="T25" fmla="*/ 130 h 130"/>
                <a:gd name="T26" fmla="*/ 39 w 79"/>
                <a:gd name="T27" fmla="*/ 130 h 130"/>
                <a:gd name="T28" fmla="*/ 39 w 79"/>
                <a:gd name="T29" fmla="*/ 110 h 130"/>
                <a:gd name="T30" fmla="*/ 38 w 79"/>
                <a:gd name="T31" fmla="*/ 95 h 130"/>
                <a:gd name="T32" fmla="*/ 37 w 79"/>
                <a:gd name="T33" fmla="*/ 84 h 130"/>
                <a:gd name="T34" fmla="*/ 36 w 79"/>
                <a:gd name="T35" fmla="*/ 79 h 130"/>
                <a:gd name="T36" fmla="*/ 34 w 79"/>
                <a:gd name="T37" fmla="*/ 76 h 130"/>
                <a:gd name="T38" fmla="*/ 32 w 79"/>
                <a:gd name="T39" fmla="*/ 73 h 130"/>
                <a:gd name="T40" fmla="*/ 29 w 79"/>
                <a:gd name="T41" fmla="*/ 70 h 130"/>
                <a:gd name="T42" fmla="*/ 26 w 79"/>
                <a:gd name="T43" fmla="*/ 69 h 130"/>
                <a:gd name="T44" fmla="*/ 23 w 79"/>
                <a:gd name="T45" fmla="*/ 67 h 130"/>
                <a:gd name="T46" fmla="*/ 12 w 79"/>
                <a:gd name="T47" fmla="*/ 66 h 130"/>
                <a:gd name="T48" fmla="*/ 0 w 79"/>
                <a:gd name="T49" fmla="*/ 65 h 130"/>
                <a:gd name="T50" fmla="*/ 0 w 79"/>
                <a:gd name="T51" fmla="*/ 65 h 130"/>
                <a:gd name="T52" fmla="*/ 12 w 79"/>
                <a:gd name="T53" fmla="*/ 65 h 130"/>
                <a:gd name="T54" fmla="*/ 23 w 79"/>
                <a:gd name="T55" fmla="*/ 63 h 130"/>
                <a:gd name="T56" fmla="*/ 26 w 79"/>
                <a:gd name="T57" fmla="*/ 62 h 130"/>
                <a:gd name="T58" fmla="*/ 29 w 79"/>
                <a:gd name="T59" fmla="*/ 60 h 130"/>
                <a:gd name="T60" fmla="*/ 32 w 79"/>
                <a:gd name="T61" fmla="*/ 58 h 130"/>
                <a:gd name="T62" fmla="*/ 34 w 79"/>
                <a:gd name="T63" fmla="*/ 55 h 130"/>
                <a:gd name="T64" fmla="*/ 36 w 79"/>
                <a:gd name="T65" fmla="*/ 51 h 130"/>
                <a:gd name="T66" fmla="*/ 37 w 79"/>
                <a:gd name="T67" fmla="*/ 47 h 130"/>
                <a:gd name="T68" fmla="*/ 38 w 79"/>
                <a:gd name="T69" fmla="*/ 35 h 130"/>
                <a:gd name="T70" fmla="*/ 39 w 79"/>
                <a:gd name="T71" fmla="*/ 20 h 130"/>
                <a:gd name="T72" fmla="*/ 39 w 79"/>
                <a:gd name="T73" fmla="*/ 0 h 130"/>
                <a:gd name="T74" fmla="*/ 39 w 79"/>
                <a:gd name="T75" fmla="*/ 0 h 130"/>
                <a:gd name="T76" fmla="*/ 40 w 79"/>
                <a:gd name="T77" fmla="*/ 20 h 130"/>
                <a:gd name="T78" fmla="*/ 41 w 79"/>
                <a:gd name="T79" fmla="*/ 35 h 130"/>
                <a:gd name="T80" fmla="*/ 42 w 79"/>
                <a:gd name="T81" fmla="*/ 47 h 130"/>
                <a:gd name="T82" fmla="*/ 43 w 79"/>
                <a:gd name="T83" fmla="*/ 51 h 130"/>
                <a:gd name="T84" fmla="*/ 45 w 79"/>
                <a:gd name="T85" fmla="*/ 55 h 130"/>
                <a:gd name="T86" fmla="*/ 47 w 79"/>
                <a:gd name="T87" fmla="*/ 58 h 130"/>
                <a:gd name="T88" fmla="*/ 50 w 79"/>
                <a:gd name="T89" fmla="*/ 60 h 130"/>
                <a:gd name="T90" fmla="*/ 54 w 79"/>
                <a:gd name="T91" fmla="*/ 62 h 130"/>
                <a:gd name="T92" fmla="*/ 57 w 79"/>
                <a:gd name="T93" fmla="*/ 63 h 130"/>
                <a:gd name="T94" fmla="*/ 67 w 79"/>
                <a:gd name="T95" fmla="*/ 65 h 130"/>
                <a:gd name="T96" fmla="*/ 79 w 79"/>
                <a:gd name="T97" fmla="*/ 65 h 130"/>
                <a:gd name="T98" fmla="*/ 79 w 79"/>
                <a:gd name="T99" fmla="*/ 6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" h="130">
                  <a:moveTo>
                    <a:pt x="79" y="65"/>
                  </a:moveTo>
                  <a:lnTo>
                    <a:pt x="79" y="65"/>
                  </a:lnTo>
                  <a:lnTo>
                    <a:pt x="67" y="66"/>
                  </a:lnTo>
                  <a:lnTo>
                    <a:pt x="57" y="67"/>
                  </a:lnTo>
                  <a:lnTo>
                    <a:pt x="54" y="69"/>
                  </a:lnTo>
                  <a:lnTo>
                    <a:pt x="50" y="70"/>
                  </a:lnTo>
                  <a:lnTo>
                    <a:pt x="47" y="73"/>
                  </a:lnTo>
                  <a:lnTo>
                    <a:pt x="45" y="76"/>
                  </a:lnTo>
                  <a:lnTo>
                    <a:pt x="43" y="79"/>
                  </a:lnTo>
                  <a:lnTo>
                    <a:pt x="42" y="84"/>
                  </a:lnTo>
                  <a:lnTo>
                    <a:pt x="41" y="95"/>
                  </a:lnTo>
                  <a:lnTo>
                    <a:pt x="40" y="110"/>
                  </a:lnTo>
                  <a:lnTo>
                    <a:pt x="39" y="130"/>
                  </a:lnTo>
                  <a:lnTo>
                    <a:pt x="39" y="130"/>
                  </a:lnTo>
                  <a:lnTo>
                    <a:pt x="39" y="110"/>
                  </a:lnTo>
                  <a:lnTo>
                    <a:pt x="38" y="95"/>
                  </a:lnTo>
                  <a:lnTo>
                    <a:pt x="37" y="84"/>
                  </a:lnTo>
                  <a:lnTo>
                    <a:pt x="36" y="79"/>
                  </a:lnTo>
                  <a:lnTo>
                    <a:pt x="34" y="76"/>
                  </a:lnTo>
                  <a:lnTo>
                    <a:pt x="32" y="73"/>
                  </a:lnTo>
                  <a:lnTo>
                    <a:pt x="29" y="70"/>
                  </a:lnTo>
                  <a:lnTo>
                    <a:pt x="26" y="69"/>
                  </a:lnTo>
                  <a:lnTo>
                    <a:pt x="23" y="67"/>
                  </a:lnTo>
                  <a:lnTo>
                    <a:pt x="12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2" y="65"/>
                  </a:lnTo>
                  <a:lnTo>
                    <a:pt x="23" y="63"/>
                  </a:lnTo>
                  <a:lnTo>
                    <a:pt x="26" y="62"/>
                  </a:lnTo>
                  <a:lnTo>
                    <a:pt x="29" y="60"/>
                  </a:lnTo>
                  <a:lnTo>
                    <a:pt x="32" y="58"/>
                  </a:lnTo>
                  <a:lnTo>
                    <a:pt x="34" y="55"/>
                  </a:lnTo>
                  <a:lnTo>
                    <a:pt x="36" y="51"/>
                  </a:lnTo>
                  <a:lnTo>
                    <a:pt x="37" y="47"/>
                  </a:lnTo>
                  <a:lnTo>
                    <a:pt x="38" y="35"/>
                  </a:lnTo>
                  <a:lnTo>
                    <a:pt x="39" y="2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0" y="20"/>
                  </a:lnTo>
                  <a:lnTo>
                    <a:pt x="41" y="35"/>
                  </a:lnTo>
                  <a:lnTo>
                    <a:pt x="42" y="47"/>
                  </a:lnTo>
                  <a:lnTo>
                    <a:pt x="43" y="51"/>
                  </a:lnTo>
                  <a:lnTo>
                    <a:pt x="45" y="55"/>
                  </a:lnTo>
                  <a:lnTo>
                    <a:pt x="47" y="58"/>
                  </a:lnTo>
                  <a:lnTo>
                    <a:pt x="50" y="60"/>
                  </a:lnTo>
                  <a:lnTo>
                    <a:pt x="54" y="62"/>
                  </a:lnTo>
                  <a:lnTo>
                    <a:pt x="57" y="63"/>
                  </a:lnTo>
                  <a:lnTo>
                    <a:pt x="67" y="65"/>
                  </a:lnTo>
                  <a:lnTo>
                    <a:pt x="79" y="65"/>
                  </a:lnTo>
                  <a:lnTo>
                    <a:pt x="79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3" name="Freeform 20">
              <a:extLst>
                <a:ext uri="{FF2B5EF4-FFF2-40B4-BE49-F238E27FC236}">
                  <a16:creationId xmlns:a16="http://schemas.microsoft.com/office/drawing/2014/main" id="{27D36965-FC6E-4A22-A3C6-D134799FE75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88688" y="1250950"/>
              <a:ext cx="127000" cy="204788"/>
            </a:xfrm>
            <a:custGeom>
              <a:avLst/>
              <a:gdLst>
                <a:gd name="T0" fmla="*/ 80 w 80"/>
                <a:gd name="T1" fmla="*/ 65 h 129"/>
                <a:gd name="T2" fmla="*/ 80 w 80"/>
                <a:gd name="T3" fmla="*/ 65 h 129"/>
                <a:gd name="T4" fmla="*/ 66 w 80"/>
                <a:gd name="T5" fmla="*/ 65 h 129"/>
                <a:gd name="T6" fmla="*/ 57 w 80"/>
                <a:gd name="T7" fmla="*/ 67 h 129"/>
                <a:gd name="T8" fmla="*/ 53 w 80"/>
                <a:gd name="T9" fmla="*/ 68 h 129"/>
                <a:gd name="T10" fmla="*/ 50 w 80"/>
                <a:gd name="T11" fmla="*/ 70 h 129"/>
                <a:gd name="T12" fmla="*/ 47 w 80"/>
                <a:gd name="T13" fmla="*/ 72 h 129"/>
                <a:gd name="T14" fmla="*/ 45 w 80"/>
                <a:gd name="T15" fmla="*/ 75 h 129"/>
                <a:gd name="T16" fmla="*/ 44 w 80"/>
                <a:gd name="T17" fmla="*/ 79 h 129"/>
                <a:gd name="T18" fmla="*/ 42 w 80"/>
                <a:gd name="T19" fmla="*/ 83 h 129"/>
                <a:gd name="T20" fmla="*/ 41 w 80"/>
                <a:gd name="T21" fmla="*/ 94 h 129"/>
                <a:gd name="T22" fmla="*/ 40 w 80"/>
                <a:gd name="T23" fmla="*/ 110 h 129"/>
                <a:gd name="T24" fmla="*/ 40 w 80"/>
                <a:gd name="T25" fmla="*/ 129 h 129"/>
                <a:gd name="T26" fmla="*/ 40 w 80"/>
                <a:gd name="T27" fmla="*/ 129 h 129"/>
                <a:gd name="T28" fmla="*/ 39 w 80"/>
                <a:gd name="T29" fmla="*/ 110 h 129"/>
                <a:gd name="T30" fmla="*/ 39 w 80"/>
                <a:gd name="T31" fmla="*/ 94 h 129"/>
                <a:gd name="T32" fmla="*/ 37 w 80"/>
                <a:gd name="T33" fmla="*/ 83 h 129"/>
                <a:gd name="T34" fmla="*/ 36 w 80"/>
                <a:gd name="T35" fmla="*/ 79 h 129"/>
                <a:gd name="T36" fmla="*/ 33 w 80"/>
                <a:gd name="T37" fmla="*/ 75 h 129"/>
                <a:gd name="T38" fmla="*/ 31 w 80"/>
                <a:gd name="T39" fmla="*/ 72 h 129"/>
                <a:gd name="T40" fmla="*/ 29 w 80"/>
                <a:gd name="T41" fmla="*/ 70 h 129"/>
                <a:gd name="T42" fmla="*/ 26 w 80"/>
                <a:gd name="T43" fmla="*/ 68 h 129"/>
                <a:gd name="T44" fmla="*/ 22 w 80"/>
                <a:gd name="T45" fmla="*/ 67 h 129"/>
                <a:gd name="T46" fmla="*/ 12 w 80"/>
                <a:gd name="T47" fmla="*/ 65 h 129"/>
                <a:gd name="T48" fmla="*/ 0 w 80"/>
                <a:gd name="T49" fmla="*/ 65 h 129"/>
                <a:gd name="T50" fmla="*/ 0 w 80"/>
                <a:gd name="T51" fmla="*/ 65 h 129"/>
                <a:gd name="T52" fmla="*/ 12 w 80"/>
                <a:gd name="T53" fmla="*/ 64 h 129"/>
                <a:gd name="T54" fmla="*/ 22 w 80"/>
                <a:gd name="T55" fmla="*/ 63 h 129"/>
                <a:gd name="T56" fmla="*/ 26 w 80"/>
                <a:gd name="T57" fmla="*/ 60 h 129"/>
                <a:gd name="T58" fmla="*/ 29 w 80"/>
                <a:gd name="T59" fmla="*/ 59 h 129"/>
                <a:gd name="T60" fmla="*/ 31 w 80"/>
                <a:gd name="T61" fmla="*/ 56 h 129"/>
                <a:gd name="T62" fmla="*/ 33 w 80"/>
                <a:gd name="T63" fmla="*/ 53 h 129"/>
                <a:gd name="T64" fmla="*/ 36 w 80"/>
                <a:gd name="T65" fmla="*/ 50 h 129"/>
                <a:gd name="T66" fmla="*/ 37 w 80"/>
                <a:gd name="T67" fmla="*/ 46 h 129"/>
                <a:gd name="T68" fmla="*/ 39 w 80"/>
                <a:gd name="T69" fmla="*/ 35 h 129"/>
                <a:gd name="T70" fmla="*/ 39 w 80"/>
                <a:gd name="T71" fmla="*/ 19 h 129"/>
                <a:gd name="T72" fmla="*/ 40 w 80"/>
                <a:gd name="T73" fmla="*/ 0 h 129"/>
                <a:gd name="T74" fmla="*/ 40 w 80"/>
                <a:gd name="T75" fmla="*/ 0 h 129"/>
                <a:gd name="T76" fmla="*/ 40 w 80"/>
                <a:gd name="T77" fmla="*/ 19 h 129"/>
                <a:gd name="T78" fmla="*/ 41 w 80"/>
                <a:gd name="T79" fmla="*/ 35 h 129"/>
                <a:gd name="T80" fmla="*/ 42 w 80"/>
                <a:gd name="T81" fmla="*/ 46 h 129"/>
                <a:gd name="T82" fmla="*/ 44 w 80"/>
                <a:gd name="T83" fmla="*/ 50 h 129"/>
                <a:gd name="T84" fmla="*/ 45 w 80"/>
                <a:gd name="T85" fmla="*/ 53 h 129"/>
                <a:gd name="T86" fmla="*/ 47 w 80"/>
                <a:gd name="T87" fmla="*/ 56 h 129"/>
                <a:gd name="T88" fmla="*/ 50 w 80"/>
                <a:gd name="T89" fmla="*/ 59 h 129"/>
                <a:gd name="T90" fmla="*/ 53 w 80"/>
                <a:gd name="T91" fmla="*/ 60 h 129"/>
                <a:gd name="T92" fmla="*/ 57 w 80"/>
                <a:gd name="T93" fmla="*/ 63 h 129"/>
                <a:gd name="T94" fmla="*/ 66 w 80"/>
                <a:gd name="T95" fmla="*/ 64 h 129"/>
                <a:gd name="T96" fmla="*/ 80 w 80"/>
                <a:gd name="T97" fmla="*/ 65 h 129"/>
                <a:gd name="T98" fmla="*/ 80 w 80"/>
                <a:gd name="T99" fmla="*/ 6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129">
                  <a:moveTo>
                    <a:pt x="80" y="65"/>
                  </a:moveTo>
                  <a:lnTo>
                    <a:pt x="80" y="65"/>
                  </a:lnTo>
                  <a:lnTo>
                    <a:pt x="66" y="65"/>
                  </a:lnTo>
                  <a:lnTo>
                    <a:pt x="57" y="67"/>
                  </a:lnTo>
                  <a:lnTo>
                    <a:pt x="53" y="68"/>
                  </a:lnTo>
                  <a:lnTo>
                    <a:pt x="50" y="70"/>
                  </a:lnTo>
                  <a:lnTo>
                    <a:pt x="47" y="72"/>
                  </a:lnTo>
                  <a:lnTo>
                    <a:pt x="45" y="75"/>
                  </a:lnTo>
                  <a:lnTo>
                    <a:pt x="44" y="79"/>
                  </a:lnTo>
                  <a:lnTo>
                    <a:pt x="42" y="83"/>
                  </a:lnTo>
                  <a:lnTo>
                    <a:pt x="41" y="94"/>
                  </a:lnTo>
                  <a:lnTo>
                    <a:pt x="40" y="110"/>
                  </a:lnTo>
                  <a:lnTo>
                    <a:pt x="40" y="129"/>
                  </a:lnTo>
                  <a:lnTo>
                    <a:pt x="40" y="129"/>
                  </a:lnTo>
                  <a:lnTo>
                    <a:pt x="39" y="110"/>
                  </a:lnTo>
                  <a:lnTo>
                    <a:pt x="39" y="94"/>
                  </a:lnTo>
                  <a:lnTo>
                    <a:pt x="37" y="83"/>
                  </a:lnTo>
                  <a:lnTo>
                    <a:pt x="36" y="79"/>
                  </a:lnTo>
                  <a:lnTo>
                    <a:pt x="33" y="75"/>
                  </a:lnTo>
                  <a:lnTo>
                    <a:pt x="31" y="72"/>
                  </a:lnTo>
                  <a:lnTo>
                    <a:pt x="29" y="70"/>
                  </a:lnTo>
                  <a:lnTo>
                    <a:pt x="26" y="68"/>
                  </a:lnTo>
                  <a:lnTo>
                    <a:pt x="22" y="67"/>
                  </a:lnTo>
                  <a:lnTo>
                    <a:pt x="12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2" y="64"/>
                  </a:lnTo>
                  <a:lnTo>
                    <a:pt x="22" y="63"/>
                  </a:lnTo>
                  <a:lnTo>
                    <a:pt x="26" y="60"/>
                  </a:lnTo>
                  <a:lnTo>
                    <a:pt x="29" y="59"/>
                  </a:lnTo>
                  <a:lnTo>
                    <a:pt x="31" y="56"/>
                  </a:lnTo>
                  <a:lnTo>
                    <a:pt x="33" y="53"/>
                  </a:lnTo>
                  <a:lnTo>
                    <a:pt x="36" y="50"/>
                  </a:lnTo>
                  <a:lnTo>
                    <a:pt x="37" y="46"/>
                  </a:lnTo>
                  <a:lnTo>
                    <a:pt x="39" y="35"/>
                  </a:lnTo>
                  <a:lnTo>
                    <a:pt x="39" y="19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19"/>
                  </a:lnTo>
                  <a:lnTo>
                    <a:pt x="41" y="35"/>
                  </a:lnTo>
                  <a:lnTo>
                    <a:pt x="42" y="46"/>
                  </a:lnTo>
                  <a:lnTo>
                    <a:pt x="44" y="50"/>
                  </a:lnTo>
                  <a:lnTo>
                    <a:pt x="45" y="53"/>
                  </a:lnTo>
                  <a:lnTo>
                    <a:pt x="47" y="56"/>
                  </a:lnTo>
                  <a:lnTo>
                    <a:pt x="50" y="59"/>
                  </a:lnTo>
                  <a:lnTo>
                    <a:pt x="53" y="60"/>
                  </a:lnTo>
                  <a:lnTo>
                    <a:pt x="57" y="63"/>
                  </a:lnTo>
                  <a:lnTo>
                    <a:pt x="66" y="64"/>
                  </a:lnTo>
                  <a:lnTo>
                    <a:pt x="80" y="65"/>
                  </a:lnTo>
                  <a:lnTo>
                    <a:pt x="80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4" name="Freeform 21">
              <a:extLst>
                <a:ext uri="{FF2B5EF4-FFF2-40B4-BE49-F238E27FC236}">
                  <a16:creationId xmlns:a16="http://schemas.microsoft.com/office/drawing/2014/main" id="{A94C1E29-4D1F-4A23-BA3A-75148280143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33213" y="3182938"/>
              <a:ext cx="125413" cy="204788"/>
            </a:xfrm>
            <a:custGeom>
              <a:avLst/>
              <a:gdLst>
                <a:gd name="T0" fmla="*/ 79 w 79"/>
                <a:gd name="T1" fmla="*/ 65 h 129"/>
                <a:gd name="T2" fmla="*/ 79 w 79"/>
                <a:gd name="T3" fmla="*/ 65 h 129"/>
                <a:gd name="T4" fmla="*/ 66 w 79"/>
                <a:gd name="T5" fmla="*/ 66 h 129"/>
                <a:gd name="T6" fmla="*/ 56 w 79"/>
                <a:gd name="T7" fmla="*/ 67 h 129"/>
                <a:gd name="T8" fmla="*/ 53 w 79"/>
                <a:gd name="T9" fmla="*/ 69 h 129"/>
                <a:gd name="T10" fmla="*/ 50 w 79"/>
                <a:gd name="T11" fmla="*/ 70 h 129"/>
                <a:gd name="T12" fmla="*/ 47 w 79"/>
                <a:gd name="T13" fmla="*/ 73 h 129"/>
                <a:gd name="T14" fmla="*/ 45 w 79"/>
                <a:gd name="T15" fmla="*/ 76 h 129"/>
                <a:gd name="T16" fmla="*/ 43 w 79"/>
                <a:gd name="T17" fmla="*/ 79 h 129"/>
                <a:gd name="T18" fmla="*/ 42 w 79"/>
                <a:gd name="T19" fmla="*/ 83 h 129"/>
                <a:gd name="T20" fmla="*/ 41 w 79"/>
                <a:gd name="T21" fmla="*/ 95 h 129"/>
                <a:gd name="T22" fmla="*/ 40 w 79"/>
                <a:gd name="T23" fmla="*/ 110 h 129"/>
                <a:gd name="T24" fmla="*/ 39 w 79"/>
                <a:gd name="T25" fmla="*/ 129 h 129"/>
                <a:gd name="T26" fmla="*/ 39 w 79"/>
                <a:gd name="T27" fmla="*/ 129 h 129"/>
                <a:gd name="T28" fmla="*/ 39 w 79"/>
                <a:gd name="T29" fmla="*/ 110 h 129"/>
                <a:gd name="T30" fmla="*/ 38 w 79"/>
                <a:gd name="T31" fmla="*/ 95 h 129"/>
                <a:gd name="T32" fmla="*/ 37 w 79"/>
                <a:gd name="T33" fmla="*/ 83 h 129"/>
                <a:gd name="T34" fmla="*/ 36 w 79"/>
                <a:gd name="T35" fmla="*/ 79 h 129"/>
                <a:gd name="T36" fmla="*/ 34 w 79"/>
                <a:gd name="T37" fmla="*/ 76 h 129"/>
                <a:gd name="T38" fmla="*/ 32 w 79"/>
                <a:gd name="T39" fmla="*/ 73 h 129"/>
                <a:gd name="T40" fmla="*/ 28 w 79"/>
                <a:gd name="T41" fmla="*/ 70 h 129"/>
                <a:gd name="T42" fmla="*/ 25 w 79"/>
                <a:gd name="T43" fmla="*/ 69 h 129"/>
                <a:gd name="T44" fmla="*/ 22 w 79"/>
                <a:gd name="T45" fmla="*/ 67 h 129"/>
                <a:gd name="T46" fmla="*/ 12 w 79"/>
                <a:gd name="T47" fmla="*/ 66 h 129"/>
                <a:gd name="T48" fmla="*/ 0 w 79"/>
                <a:gd name="T49" fmla="*/ 65 h 129"/>
                <a:gd name="T50" fmla="*/ 0 w 79"/>
                <a:gd name="T51" fmla="*/ 65 h 129"/>
                <a:gd name="T52" fmla="*/ 12 w 79"/>
                <a:gd name="T53" fmla="*/ 65 h 129"/>
                <a:gd name="T54" fmla="*/ 22 w 79"/>
                <a:gd name="T55" fmla="*/ 63 h 129"/>
                <a:gd name="T56" fmla="*/ 25 w 79"/>
                <a:gd name="T57" fmla="*/ 62 h 129"/>
                <a:gd name="T58" fmla="*/ 28 w 79"/>
                <a:gd name="T59" fmla="*/ 60 h 129"/>
                <a:gd name="T60" fmla="*/ 32 w 79"/>
                <a:gd name="T61" fmla="*/ 58 h 129"/>
                <a:gd name="T62" fmla="*/ 34 w 79"/>
                <a:gd name="T63" fmla="*/ 55 h 129"/>
                <a:gd name="T64" fmla="*/ 36 w 79"/>
                <a:gd name="T65" fmla="*/ 50 h 129"/>
                <a:gd name="T66" fmla="*/ 37 w 79"/>
                <a:gd name="T67" fmla="*/ 46 h 129"/>
                <a:gd name="T68" fmla="*/ 38 w 79"/>
                <a:gd name="T69" fmla="*/ 35 h 129"/>
                <a:gd name="T70" fmla="*/ 39 w 79"/>
                <a:gd name="T71" fmla="*/ 20 h 129"/>
                <a:gd name="T72" fmla="*/ 39 w 79"/>
                <a:gd name="T73" fmla="*/ 0 h 129"/>
                <a:gd name="T74" fmla="*/ 39 w 79"/>
                <a:gd name="T75" fmla="*/ 0 h 129"/>
                <a:gd name="T76" fmla="*/ 40 w 79"/>
                <a:gd name="T77" fmla="*/ 20 h 129"/>
                <a:gd name="T78" fmla="*/ 41 w 79"/>
                <a:gd name="T79" fmla="*/ 35 h 129"/>
                <a:gd name="T80" fmla="*/ 42 w 79"/>
                <a:gd name="T81" fmla="*/ 46 h 129"/>
                <a:gd name="T82" fmla="*/ 43 w 79"/>
                <a:gd name="T83" fmla="*/ 50 h 129"/>
                <a:gd name="T84" fmla="*/ 45 w 79"/>
                <a:gd name="T85" fmla="*/ 55 h 129"/>
                <a:gd name="T86" fmla="*/ 47 w 79"/>
                <a:gd name="T87" fmla="*/ 58 h 129"/>
                <a:gd name="T88" fmla="*/ 50 w 79"/>
                <a:gd name="T89" fmla="*/ 60 h 129"/>
                <a:gd name="T90" fmla="*/ 53 w 79"/>
                <a:gd name="T91" fmla="*/ 62 h 129"/>
                <a:gd name="T92" fmla="*/ 56 w 79"/>
                <a:gd name="T93" fmla="*/ 63 h 129"/>
                <a:gd name="T94" fmla="*/ 66 w 79"/>
                <a:gd name="T95" fmla="*/ 65 h 129"/>
                <a:gd name="T96" fmla="*/ 79 w 79"/>
                <a:gd name="T97" fmla="*/ 65 h 129"/>
                <a:gd name="T98" fmla="*/ 79 w 79"/>
                <a:gd name="T99" fmla="*/ 6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" h="129">
                  <a:moveTo>
                    <a:pt x="79" y="65"/>
                  </a:moveTo>
                  <a:lnTo>
                    <a:pt x="79" y="65"/>
                  </a:lnTo>
                  <a:lnTo>
                    <a:pt x="66" y="66"/>
                  </a:lnTo>
                  <a:lnTo>
                    <a:pt x="56" y="67"/>
                  </a:lnTo>
                  <a:lnTo>
                    <a:pt x="53" y="69"/>
                  </a:lnTo>
                  <a:lnTo>
                    <a:pt x="50" y="70"/>
                  </a:lnTo>
                  <a:lnTo>
                    <a:pt x="47" y="73"/>
                  </a:lnTo>
                  <a:lnTo>
                    <a:pt x="45" y="76"/>
                  </a:lnTo>
                  <a:lnTo>
                    <a:pt x="43" y="79"/>
                  </a:lnTo>
                  <a:lnTo>
                    <a:pt x="42" y="83"/>
                  </a:lnTo>
                  <a:lnTo>
                    <a:pt x="41" y="95"/>
                  </a:lnTo>
                  <a:lnTo>
                    <a:pt x="40" y="110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9" y="110"/>
                  </a:lnTo>
                  <a:lnTo>
                    <a:pt x="38" y="95"/>
                  </a:lnTo>
                  <a:lnTo>
                    <a:pt x="37" y="83"/>
                  </a:lnTo>
                  <a:lnTo>
                    <a:pt x="36" y="79"/>
                  </a:lnTo>
                  <a:lnTo>
                    <a:pt x="34" y="76"/>
                  </a:lnTo>
                  <a:lnTo>
                    <a:pt x="32" y="73"/>
                  </a:lnTo>
                  <a:lnTo>
                    <a:pt x="28" y="70"/>
                  </a:lnTo>
                  <a:lnTo>
                    <a:pt x="25" y="69"/>
                  </a:lnTo>
                  <a:lnTo>
                    <a:pt x="22" y="67"/>
                  </a:lnTo>
                  <a:lnTo>
                    <a:pt x="12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2" y="65"/>
                  </a:lnTo>
                  <a:lnTo>
                    <a:pt x="22" y="63"/>
                  </a:lnTo>
                  <a:lnTo>
                    <a:pt x="25" y="62"/>
                  </a:lnTo>
                  <a:lnTo>
                    <a:pt x="28" y="60"/>
                  </a:lnTo>
                  <a:lnTo>
                    <a:pt x="32" y="58"/>
                  </a:lnTo>
                  <a:lnTo>
                    <a:pt x="34" y="55"/>
                  </a:lnTo>
                  <a:lnTo>
                    <a:pt x="36" y="50"/>
                  </a:lnTo>
                  <a:lnTo>
                    <a:pt x="37" y="46"/>
                  </a:lnTo>
                  <a:lnTo>
                    <a:pt x="38" y="35"/>
                  </a:lnTo>
                  <a:lnTo>
                    <a:pt x="39" y="2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0" y="20"/>
                  </a:lnTo>
                  <a:lnTo>
                    <a:pt x="41" y="35"/>
                  </a:lnTo>
                  <a:lnTo>
                    <a:pt x="42" y="46"/>
                  </a:lnTo>
                  <a:lnTo>
                    <a:pt x="43" y="50"/>
                  </a:lnTo>
                  <a:lnTo>
                    <a:pt x="45" y="55"/>
                  </a:lnTo>
                  <a:lnTo>
                    <a:pt x="47" y="58"/>
                  </a:lnTo>
                  <a:lnTo>
                    <a:pt x="50" y="60"/>
                  </a:lnTo>
                  <a:lnTo>
                    <a:pt x="53" y="62"/>
                  </a:lnTo>
                  <a:lnTo>
                    <a:pt x="56" y="63"/>
                  </a:lnTo>
                  <a:lnTo>
                    <a:pt x="66" y="65"/>
                  </a:lnTo>
                  <a:lnTo>
                    <a:pt x="79" y="65"/>
                  </a:lnTo>
                  <a:lnTo>
                    <a:pt x="79" y="65"/>
                  </a:lnTo>
                  <a:close/>
                </a:path>
              </a:pathLst>
            </a:custGeom>
            <a:solidFill>
              <a:srgbClr val="257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5" name="Freeform 22">
              <a:extLst>
                <a:ext uri="{FF2B5EF4-FFF2-40B4-BE49-F238E27FC236}">
                  <a16:creationId xmlns:a16="http://schemas.microsoft.com/office/drawing/2014/main" id="{941FD254-F3D4-45C6-B3F2-C8442CC6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52188" y="5291138"/>
              <a:ext cx="195263" cy="315913"/>
            </a:xfrm>
            <a:custGeom>
              <a:avLst/>
              <a:gdLst>
                <a:gd name="T0" fmla="*/ 123 w 123"/>
                <a:gd name="T1" fmla="*/ 100 h 199"/>
                <a:gd name="T2" fmla="*/ 123 w 123"/>
                <a:gd name="T3" fmla="*/ 100 h 199"/>
                <a:gd name="T4" fmla="*/ 102 w 123"/>
                <a:gd name="T5" fmla="*/ 101 h 199"/>
                <a:gd name="T6" fmla="*/ 94 w 123"/>
                <a:gd name="T7" fmla="*/ 102 h 199"/>
                <a:gd name="T8" fmla="*/ 88 w 123"/>
                <a:gd name="T9" fmla="*/ 103 h 199"/>
                <a:gd name="T10" fmla="*/ 82 w 123"/>
                <a:gd name="T11" fmla="*/ 105 h 199"/>
                <a:gd name="T12" fmla="*/ 77 w 123"/>
                <a:gd name="T13" fmla="*/ 108 h 199"/>
                <a:gd name="T14" fmla="*/ 72 w 123"/>
                <a:gd name="T15" fmla="*/ 112 h 199"/>
                <a:gd name="T16" fmla="*/ 69 w 123"/>
                <a:gd name="T17" fmla="*/ 116 h 199"/>
                <a:gd name="T18" fmla="*/ 67 w 123"/>
                <a:gd name="T19" fmla="*/ 122 h 199"/>
                <a:gd name="T20" fmla="*/ 65 w 123"/>
                <a:gd name="T21" fmla="*/ 128 h 199"/>
                <a:gd name="T22" fmla="*/ 63 w 123"/>
                <a:gd name="T23" fmla="*/ 136 h 199"/>
                <a:gd name="T24" fmla="*/ 62 w 123"/>
                <a:gd name="T25" fmla="*/ 146 h 199"/>
                <a:gd name="T26" fmla="*/ 61 w 123"/>
                <a:gd name="T27" fmla="*/ 169 h 199"/>
                <a:gd name="T28" fmla="*/ 61 w 123"/>
                <a:gd name="T29" fmla="*/ 199 h 199"/>
                <a:gd name="T30" fmla="*/ 61 w 123"/>
                <a:gd name="T31" fmla="*/ 199 h 199"/>
                <a:gd name="T32" fmla="*/ 60 w 123"/>
                <a:gd name="T33" fmla="*/ 169 h 199"/>
                <a:gd name="T34" fmla="*/ 59 w 123"/>
                <a:gd name="T35" fmla="*/ 146 h 199"/>
                <a:gd name="T36" fmla="*/ 58 w 123"/>
                <a:gd name="T37" fmla="*/ 136 h 199"/>
                <a:gd name="T38" fmla="*/ 57 w 123"/>
                <a:gd name="T39" fmla="*/ 128 h 199"/>
                <a:gd name="T40" fmla="*/ 55 w 123"/>
                <a:gd name="T41" fmla="*/ 122 h 199"/>
                <a:gd name="T42" fmla="*/ 52 w 123"/>
                <a:gd name="T43" fmla="*/ 116 h 199"/>
                <a:gd name="T44" fmla="*/ 49 w 123"/>
                <a:gd name="T45" fmla="*/ 112 h 199"/>
                <a:gd name="T46" fmla="*/ 45 w 123"/>
                <a:gd name="T47" fmla="*/ 108 h 199"/>
                <a:gd name="T48" fmla="*/ 40 w 123"/>
                <a:gd name="T49" fmla="*/ 105 h 199"/>
                <a:gd name="T50" fmla="*/ 34 w 123"/>
                <a:gd name="T51" fmla="*/ 103 h 199"/>
                <a:gd name="T52" fmla="*/ 27 w 123"/>
                <a:gd name="T53" fmla="*/ 102 h 199"/>
                <a:gd name="T54" fmla="*/ 19 w 123"/>
                <a:gd name="T55" fmla="*/ 101 h 199"/>
                <a:gd name="T56" fmla="*/ 0 w 123"/>
                <a:gd name="T57" fmla="*/ 100 h 199"/>
                <a:gd name="T58" fmla="*/ 0 w 123"/>
                <a:gd name="T59" fmla="*/ 100 h 199"/>
                <a:gd name="T60" fmla="*/ 19 w 123"/>
                <a:gd name="T61" fmla="*/ 100 h 199"/>
                <a:gd name="T62" fmla="*/ 27 w 123"/>
                <a:gd name="T63" fmla="*/ 99 h 199"/>
                <a:gd name="T64" fmla="*/ 34 w 123"/>
                <a:gd name="T65" fmla="*/ 96 h 199"/>
                <a:gd name="T66" fmla="*/ 40 w 123"/>
                <a:gd name="T67" fmla="*/ 94 h 199"/>
                <a:gd name="T68" fmla="*/ 45 w 123"/>
                <a:gd name="T69" fmla="*/ 92 h 199"/>
                <a:gd name="T70" fmla="*/ 49 w 123"/>
                <a:gd name="T71" fmla="*/ 88 h 199"/>
                <a:gd name="T72" fmla="*/ 52 w 123"/>
                <a:gd name="T73" fmla="*/ 84 h 199"/>
                <a:gd name="T74" fmla="*/ 55 w 123"/>
                <a:gd name="T75" fmla="*/ 78 h 199"/>
                <a:gd name="T76" fmla="*/ 57 w 123"/>
                <a:gd name="T77" fmla="*/ 72 h 199"/>
                <a:gd name="T78" fmla="*/ 58 w 123"/>
                <a:gd name="T79" fmla="*/ 64 h 199"/>
                <a:gd name="T80" fmla="*/ 59 w 123"/>
                <a:gd name="T81" fmla="*/ 54 h 199"/>
                <a:gd name="T82" fmla="*/ 60 w 123"/>
                <a:gd name="T83" fmla="*/ 31 h 199"/>
                <a:gd name="T84" fmla="*/ 61 w 123"/>
                <a:gd name="T85" fmla="*/ 0 h 199"/>
                <a:gd name="T86" fmla="*/ 61 w 123"/>
                <a:gd name="T87" fmla="*/ 0 h 199"/>
                <a:gd name="T88" fmla="*/ 61 w 123"/>
                <a:gd name="T89" fmla="*/ 31 h 199"/>
                <a:gd name="T90" fmla="*/ 62 w 123"/>
                <a:gd name="T91" fmla="*/ 54 h 199"/>
                <a:gd name="T92" fmla="*/ 63 w 123"/>
                <a:gd name="T93" fmla="*/ 64 h 199"/>
                <a:gd name="T94" fmla="*/ 65 w 123"/>
                <a:gd name="T95" fmla="*/ 72 h 199"/>
                <a:gd name="T96" fmla="*/ 67 w 123"/>
                <a:gd name="T97" fmla="*/ 78 h 199"/>
                <a:gd name="T98" fmla="*/ 69 w 123"/>
                <a:gd name="T99" fmla="*/ 84 h 199"/>
                <a:gd name="T100" fmla="*/ 72 w 123"/>
                <a:gd name="T101" fmla="*/ 88 h 199"/>
                <a:gd name="T102" fmla="*/ 77 w 123"/>
                <a:gd name="T103" fmla="*/ 92 h 199"/>
                <a:gd name="T104" fmla="*/ 82 w 123"/>
                <a:gd name="T105" fmla="*/ 94 h 199"/>
                <a:gd name="T106" fmla="*/ 88 w 123"/>
                <a:gd name="T107" fmla="*/ 96 h 199"/>
                <a:gd name="T108" fmla="*/ 94 w 123"/>
                <a:gd name="T109" fmla="*/ 99 h 199"/>
                <a:gd name="T110" fmla="*/ 102 w 123"/>
                <a:gd name="T111" fmla="*/ 100 h 199"/>
                <a:gd name="T112" fmla="*/ 123 w 123"/>
                <a:gd name="T113" fmla="*/ 100 h 199"/>
                <a:gd name="T114" fmla="*/ 123 w 123"/>
                <a:gd name="T115" fmla="*/ 10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" h="199">
                  <a:moveTo>
                    <a:pt x="123" y="100"/>
                  </a:moveTo>
                  <a:lnTo>
                    <a:pt x="123" y="100"/>
                  </a:lnTo>
                  <a:lnTo>
                    <a:pt x="102" y="101"/>
                  </a:lnTo>
                  <a:lnTo>
                    <a:pt x="94" y="102"/>
                  </a:lnTo>
                  <a:lnTo>
                    <a:pt x="88" y="103"/>
                  </a:lnTo>
                  <a:lnTo>
                    <a:pt x="82" y="105"/>
                  </a:lnTo>
                  <a:lnTo>
                    <a:pt x="77" y="108"/>
                  </a:lnTo>
                  <a:lnTo>
                    <a:pt x="72" y="112"/>
                  </a:lnTo>
                  <a:lnTo>
                    <a:pt x="69" y="116"/>
                  </a:lnTo>
                  <a:lnTo>
                    <a:pt x="67" y="122"/>
                  </a:lnTo>
                  <a:lnTo>
                    <a:pt x="65" y="128"/>
                  </a:lnTo>
                  <a:lnTo>
                    <a:pt x="63" y="136"/>
                  </a:lnTo>
                  <a:lnTo>
                    <a:pt x="62" y="146"/>
                  </a:lnTo>
                  <a:lnTo>
                    <a:pt x="61" y="169"/>
                  </a:lnTo>
                  <a:lnTo>
                    <a:pt x="61" y="199"/>
                  </a:lnTo>
                  <a:lnTo>
                    <a:pt x="61" y="199"/>
                  </a:lnTo>
                  <a:lnTo>
                    <a:pt x="60" y="169"/>
                  </a:lnTo>
                  <a:lnTo>
                    <a:pt x="59" y="146"/>
                  </a:lnTo>
                  <a:lnTo>
                    <a:pt x="58" y="136"/>
                  </a:lnTo>
                  <a:lnTo>
                    <a:pt x="57" y="128"/>
                  </a:lnTo>
                  <a:lnTo>
                    <a:pt x="55" y="122"/>
                  </a:lnTo>
                  <a:lnTo>
                    <a:pt x="52" y="116"/>
                  </a:lnTo>
                  <a:lnTo>
                    <a:pt x="49" y="112"/>
                  </a:lnTo>
                  <a:lnTo>
                    <a:pt x="45" y="108"/>
                  </a:lnTo>
                  <a:lnTo>
                    <a:pt x="40" y="105"/>
                  </a:lnTo>
                  <a:lnTo>
                    <a:pt x="34" y="103"/>
                  </a:lnTo>
                  <a:lnTo>
                    <a:pt x="27" y="102"/>
                  </a:lnTo>
                  <a:lnTo>
                    <a:pt x="19" y="101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9" y="100"/>
                  </a:lnTo>
                  <a:lnTo>
                    <a:pt x="27" y="99"/>
                  </a:lnTo>
                  <a:lnTo>
                    <a:pt x="34" y="96"/>
                  </a:lnTo>
                  <a:lnTo>
                    <a:pt x="40" y="94"/>
                  </a:lnTo>
                  <a:lnTo>
                    <a:pt x="45" y="92"/>
                  </a:lnTo>
                  <a:lnTo>
                    <a:pt x="49" y="88"/>
                  </a:lnTo>
                  <a:lnTo>
                    <a:pt x="52" y="84"/>
                  </a:lnTo>
                  <a:lnTo>
                    <a:pt x="55" y="78"/>
                  </a:lnTo>
                  <a:lnTo>
                    <a:pt x="57" y="72"/>
                  </a:lnTo>
                  <a:lnTo>
                    <a:pt x="58" y="64"/>
                  </a:lnTo>
                  <a:lnTo>
                    <a:pt x="59" y="54"/>
                  </a:lnTo>
                  <a:lnTo>
                    <a:pt x="60" y="3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31"/>
                  </a:lnTo>
                  <a:lnTo>
                    <a:pt x="62" y="54"/>
                  </a:lnTo>
                  <a:lnTo>
                    <a:pt x="63" y="64"/>
                  </a:lnTo>
                  <a:lnTo>
                    <a:pt x="65" y="72"/>
                  </a:lnTo>
                  <a:lnTo>
                    <a:pt x="67" y="78"/>
                  </a:lnTo>
                  <a:lnTo>
                    <a:pt x="69" y="84"/>
                  </a:lnTo>
                  <a:lnTo>
                    <a:pt x="72" y="88"/>
                  </a:lnTo>
                  <a:lnTo>
                    <a:pt x="77" y="92"/>
                  </a:lnTo>
                  <a:lnTo>
                    <a:pt x="82" y="94"/>
                  </a:lnTo>
                  <a:lnTo>
                    <a:pt x="88" y="96"/>
                  </a:lnTo>
                  <a:lnTo>
                    <a:pt x="94" y="99"/>
                  </a:lnTo>
                  <a:lnTo>
                    <a:pt x="102" y="100"/>
                  </a:lnTo>
                  <a:lnTo>
                    <a:pt x="123" y="100"/>
                  </a:lnTo>
                  <a:lnTo>
                    <a:pt x="123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6" name="Freeform 23">
              <a:extLst>
                <a:ext uri="{FF2B5EF4-FFF2-40B4-BE49-F238E27FC236}">
                  <a16:creationId xmlns:a16="http://schemas.microsoft.com/office/drawing/2014/main" id="{12FB0BAD-C1E0-4DFA-9C14-997997370D5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6800" y="4986338"/>
              <a:ext cx="195263" cy="315913"/>
            </a:xfrm>
            <a:custGeom>
              <a:avLst/>
              <a:gdLst>
                <a:gd name="T0" fmla="*/ 123 w 123"/>
                <a:gd name="T1" fmla="*/ 100 h 199"/>
                <a:gd name="T2" fmla="*/ 123 w 123"/>
                <a:gd name="T3" fmla="*/ 100 h 199"/>
                <a:gd name="T4" fmla="*/ 102 w 123"/>
                <a:gd name="T5" fmla="*/ 101 h 199"/>
                <a:gd name="T6" fmla="*/ 95 w 123"/>
                <a:gd name="T7" fmla="*/ 102 h 199"/>
                <a:gd name="T8" fmla="*/ 88 w 123"/>
                <a:gd name="T9" fmla="*/ 104 h 199"/>
                <a:gd name="T10" fmla="*/ 82 w 123"/>
                <a:gd name="T11" fmla="*/ 106 h 199"/>
                <a:gd name="T12" fmla="*/ 77 w 123"/>
                <a:gd name="T13" fmla="*/ 108 h 199"/>
                <a:gd name="T14" fmla="*/ 73 w 123"/>
                <a:gd name="T15" fmla="*/ 112 h 199"/>
                <a:gd name="T16" fmla="*/ 70 w 123"/>
                <a:gd name="T17" fmla="*/ 116 h 199"/>
                <a:gd name="T18" fmla="*/ 67 w 123"/>
                <a:gd name="T19" fmla="*/ 122 h 199"/>
                <a:gd name="T20" fmla="*/ 65 w 123"/>
                <a:gd name="T21" fmla="*/ 128 h 199"/>
                <a:gd name="T22" fmla="*/ 63 w 123"/>
                <a:gd name="T23" fmla="*/ 137 h 199"/>
                <a:gd name="T24" fmla="*/ 62 w 123"/>
                <a:gd name="T25" fmla="*/ 146 h 199"/>
                <a:gd name="T26" fmla="*/ 61 w 123"/>
                <a:gd name="T27" fmla="*/ 170 h 199"/>
                <a:gd name="T28" fmla="*/ 61 w 123"/>
                <a:gd name="T29" fmla="*/ 199 h 199"/>
                <a:gd name="T30" fmla="*/ 61 w 123"/>
                <a:gd name="T31" fmla="*/ 199 h 199"/>
                <a:gd name="T32" fmla="*/ 60 w 123"/>
                <a:gd name="T33" fmla="*/ 170 h 199"/>
                <a:gd name="T34" fmla="*/ 59 w 123"/>
                <a:gd name="T35" fmla="*/ 146 h 199"/>
                <a:gd name="T36" fmla="*/ 58 w 123"/>
                <a:gd name="T37" fmla="*/ 137 h 199"/>
                <a:gd name="T38" fmla="*/ 57 w 123"/>
                <a:gd name="T39" fmla="*/ 128 h 199"/>
                <a:gd name="T40" fmla="*/ 55 w 123"/>
                <a:gd name="T41" fmla="*/ 122 h 199"/>
                <a:gd name="T42" fmla="*/ 52 w 123"/>
                <a:gd name="T43" fmla="*/ 116 h 199"/>
                <a:gd name="T44" fmla="*/ 49 w 123"/>
                <a:gd name="T45" fmla="*/ 112 h 199"/>
                <a:gd name="T46" fmla="*/ 45 w 123"/>
                <a:gd name="T47" fmla="*/ 108 h 199"/>
                <a:gd name="T48" fmla="*/ 41 w 123"/>
                <a:gd name="T49" fmla="*/ 106 h 199"/>
                <a:gd name="T50" fmla="*/ 35 w 123"/>
                <a:gd name="T51" fmla="*/ 104 h 199"/>
                <a:gd name="T52" fmla="*/ 27 w 123"/>
                <a:gd name="T53" fmla="*/ 102 h 199"/>
                <a:gd name="T54" fmla="*/ 19 w 123"/>
                <a:gd name="T55" fmla="*/ 101 h 199"/>
                <a:gd name="T56" fmla="*/ 0 w 123"/>
                <a:gd name="T57" fmla="*/ 100 h 199"/>
                <a:gd name="T58" fmla="*/ 0 w 123"/>
                <a:gd name="T59" fmla="*/ 100 h 199"/>
                <a:gd name="T60" fmla="*/ 19 w 123"/>
                <a:gd name="T61" fmla="*/ 100 h 199"/>
                <a:gd name="T62" fmla="*/ 27 w 123"/>
                <a:gd name="T63" fmla="*/ 99 h 199"/>
                <a:gd name="T64" fmla="*/ 35 w 123"/>
                <a:gd name="T65" fmla="*/ 97 h 199"/>
                <a:gd name="T66" fmla="*/ 41 w 123"/>
                <a:gd name="T67" fmla="*/ 95 h 199"/>
                <a:gd name="T68" fmla="*/ 45 w 123"/>
                <a:gd name="T69" fmla="*/ 93 h 199"/>
                <a:gd name="T70" fmla="*/ 49 w 123"/>
                <a:gd name="T71" fmla="*/ 89 h 199"/>
                <a:gd name="T72" fmla="*/ 52 w 123"/>
                <a:gd name="T73" fmla="*/ 84 h 199"/>
                <a:gd name="T74" fmla="*/ 55 w 123"/>
                <a:gd name="T75" fmla="*/ 78 h 199"/>
                <a:gd name="T76" fmla="*/ 57 w 123"/>
                <a:gd name="T77" fmla="*/ 72 h 199"/>
                <a:gd name="T78" fmla="*/ 58 w 123"/>
                <a:gd name="T79" fmla="*/ 64 h 199"/>
                <a:gd name="T80" fmla="*/ 59 w 123"/>
                <a:gd name="T81" fmla="*/ 55 h 199"/>
                <a:gd name="T82" fmla="*/ 60 w 123"/>
                <a:gd name="T83" fmla="*/ 31 h 199"/>
                <a:gd name="T84" fmla="*/ 61 w 123"/>
                <a:gd name="T85" fmla="*/ 0 h 199"/>
                <a:gd name="T86" fmla="*/ 61 w 123"/>
                <a:gd name="T87" fmla="*/ 0 h 199"/>
                <a:gd name="T88" fmla="*/ 61 w 123"/>
                <a:gd name="T89" fmla="*/ 31 h 199"/>
                <a:gd name="T90" fmla="*/ 62 w 123"/>
                <a:gd name="T91" fmla="*/ 55 h 199"/>
                <a:gd name="T92" fmla="*/ 63 w 123"/>
                <a:gd name="T93" fmla="*/ 64 h 199"/>
                <a:gd name="T94" fmla="*/ 65 w 123"/>
                <a:gd name="T95" fmla="*/ 72 h 199"/>
                <a:gd name="T96" fmla="*/ 67 w 123"/>
                <a:gd name="T97" fmla="*/ 78 h 199"/>
                <a:gd name="T98" fmla="*/ 70 w 123"/>
                <a:gd name="T99" fmla="*/ 84 h 199"/>
                <a:gd name="T100" fmla="*/ 73 w 123"/>
                <a:gd name="T101" fmla="*/ 89 h 199"/>
                <a:gd name="T102" fmla="*/ 77 w 123"/>
                <a:gd name="T103" fmla="*/ 93 h 199"/>
                <a:gd name="T104" fmla="*/ 82 w 123"/>
                <a:gd name="T105" fmla="*/ 95 h 199"/>
                <a:gd name="T106" fmla="*/ 88 w 123"/>
                <a:gd name="T107" fmla="*/ 97 h 199"/>
                <a:gd name="T108" fmla="*/ 95 w 123"/>
                <a:gd name="T109" fmla="*/ 99 h 199"/>
                <a:gd name="T110" fmla="*/ 102 w 123"/>
                <a:gd name="T111" fmla="*/ 100 h 199"/>
                <a:gd name="T112" fmla="*/ 123 w 123"/>
                <a:gd name="T113" fmla="*/ 100 h 199"/>
                <a:gd name="T114" fmla="*/ 123 w 123"/>
                <a:gd name="T115" fmla="*/ 10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" h="199">
                  <a:moveTo>
                    <a:pt x="123" y="100"/>
                  </a:moveTo>
                  <a:lnTo>
                    <a:pt x="123" y="100"/>
                  </a:lnTo>
                  <a:lnTo>
                    <a:pt x="102" y="101"/>
                  </a:lnTo>
                  <a:lnTo>
                    <a:pt x="95" y="102"/>
                  </a:lnTo>
                  <a:lnTo>
                    <a:pt x="88" y="104"/>
                  </a:lnTo>
                  <a:lnTo>
                    <a:pt x="82" y="106"/>
                  </a:lnTo>
                  <a:lnTo>
                    <a:pt x="77" y="108"/>
                  </a:lnTo>
                  <a:lnTo>
                    <a:pt x="73" y="112"/>
                  </a:lnTo>
                  <a:lnTo>
                    <a:pt x="70" y="116"/>
                  </a:lnTo>
                  <a:lnTo>
                    <a:pt x="67" y="122"/>
                  </a:lnTo>
                  <a:lnTo>
                    <a:pt x="65" y="128"/>
                  </a:lnTo>
                  <a:lnTo>
                    <a:pt x="63" y="137"/>
                  </a:lnTo>
                  <a:lnTo>
                    <a:pt x="62" y="146"/>
                  </a:lnTo>
                  <a:lnTo>
                    <a:pt x="61" y="170"/>
                  </a:lnTo>
                  <a:lnTo>
                    <a:pt x="61" y="199"/>
                  </a:lnTo>
                  <a:lnTo>
                    <a:pt x="61" y="199"/>
                  </a:lnTo>
                  <a:lnTo>
                    <a:pt x="60" y="170"/>
                  </a:lnTo>
                  <a:lnTo>
                    <a:pt x="59" y="146"/>
                  </a:lnTo>
                  <a:lnTo>
                    <a:pt x="58" y="137"/>
                  </a:lnTo>
                  <a:lnTo>
                    <a:pt x="57" y="128"/>
                  </a:lnTo>
                  <a:lnTo>
                    <a:pt x="55" y="122"/>
                  </a:lnTo>
                  <a:lnTo>
                    <a:pt x="52" y="116"/>
                  </a:lnTo>
                  <a:lnTo>
                    <a:pt x="49" y="112"/>
                  </a:lnTo>
                  <a:lnTo>
                    <a:pt x="45" y="108"/>
                  </a:lnTo>
                  <a:lnTo>
                    <a:pt x="41" y="106"/>
                  </a:lnTo>
                  <a:lnTo>
                    <a:pt x="35" y="104"/>
                  </a:lnTo>
                  <a:lnTo>
                    <a:pt x="27" y="102"/>
                  </a:lnTo>
                  <a:lnTo>
                    <a:pt x="19" y="101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9" y="100"/>
                  </a:lnTo>
                  <a:lnTo>
                    <a:pt x="27" y="99"/>
                  </a:lnTo>
                  <a:lnTo>
                    <a:pt x="35" y="97"/>
                  </a:lnTo>
                  <a:lnTo>
                    <a:pt x="41" y="95"/>
                  </a:lnTo>
                  <a:lnTo>
                    <a:pt x="45" y="93"/>
                  </a:lnTo>
                  <a:lnTo>
                    <a:pt x="49" y="89"/>
                  </a:lnTo>
                  <a:lnTo>
                    <a:pt x="52" y="84"/>
                  </a:lnTo>
                  <a:lnTo>
                    <a:pt x="55" y="78"/>
                  </a:lnTo>
                  <a:lnTo>
                    <a:pt x="57" y="72"/>
                  </a:lnTo>
                  <a:lnTo>
                    <a:pt x="58" y="64"/>
                  </a:lnTo>
                  <a:lnTo>
                    <a:pt x="59" y="55"/>
                  </a:lnTo>
                  <a:lnTo>
                    <a:pt x="60" y="3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31"/>
                  </a:lnTo>
                  <a:lnTo>
                    <a:pt x="62" y="55"/>
                  </a:lnTo>
                  <a:lnTo>
                    <a:pt x="63" y="64"/>
                  </a:lnTo>
                  <a:lnTo>
                    <a:pt x="65" y="72"/>
                  </a:lnTo>
                  <a:lnTo>
                    <a:pt x="67" y="78"/>
                  </a:lnTo>
                  <a:lnTo>
                    <a:pt x="70" y="84"/>
                  </a:lnTo>
                  <a:lnTo>
                    <a:pt x="73" y="89"/>
                  </a:lnTo>
                  <a:lnTo>
                    <a:pt x="77" y="93"/>
                  </a:lnTo>
                  <a:lnTo>
                    <a:pt x="82" y="95"/>
                  </a:lnTo>
                  <a:lnTo>
                    <a:pt x="88" y="97"/>
                  </a:lnTo>
                  <a:lnTo>
                    <a:pt x="95" y="99"/>
                  </a:lnTo>
                  <a:lnTo>
                    <a:pt x="102" y="100"/>
                  </a:lnTo>
                  <a:lnTo>
                    <a:pt x="123" y="100"/>
                  </a:lnTo>
                  <a:lnTo>
                    <a:pt x="123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7" name="Freeform 24">
              <a:extLst>
                <a:ext uri="{FF2B5EF4-FFF2-40B4-BE49-F238E27FC236}">
                  <a16:creationId xmlns:a16="http://schemas.microsoft.com/office/drawing/2014/main" id="{79CD6AF3-B414-4D77-9211-F93B66D7DB6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70138" y="4902200"/>
              <a:ext cx="195263" cy="315913"/>
            </a:xfrm>
            <a:custGeom>
              <a:avLst/>
              <a:gdLst>
                <a:gd name="T0" fmla="*/ 123 w 123"/>
                <a:gd name="T1" fmla="*/ 99 h 199"/>
                <a:gd name="T2" fmla="*/ 123 w 123"/>
                <a:gd name="T3" fmla="*/ 99 h 199"/>
                <a:gd name="T4" fmla="*/ 103 w 123"/>
                <a:gd name="T5" fmla="*/ 100 h 199"/>
                <a:gd name="T6" fmla="*/ 95 w 123"/>
                <a:gd name="T7" fmla="*/ 102 h 199"/>
                <a:gd name="T8" fmla="*/ 89 w 123"/>
                <a:gd name="T9" fmla="*/ 103 h 199"/>
                <a:gd name="T10" fmla="*/ 82 w 123"/>
                <a:gd name="T11" fmla="*/ 105 h 199"/>
                <a:gd name="T12" fmla="*/ 77 w 123"/>
                <a:gd name="T13" fmla="*/ 108 h 199"/>
                <a:gd name="T14" fmla="*/ 73 w 123"/>
                <a:gd name="T15" fmla="*/ 111 h 199"/>
                <a:gd name="T16" fmla="*/ 70 w 123"/>
                <a:gd name="T17" fmla="*/ 116 h 199"/>
                <a:gd name="T18" fmla="*/ 68 w 123"/>
                <a:gd name="T19" fmla="*/ 121 h 199"/>
                <a:gd name="T20" fmla="*/ 66 w 123"/>
                <a:gd name="T21" fmla="*/ 128 h 199"/>
                <a:gd name="T22" fmla="*/ 64 w 123"/>
                <a:gd name="T23" fmla="*/ 136 h 199"/>
                <a:gd name="T24" fmla="*/ 63 w 123"/>
                <a:gd name="T25" fmla="*/ 146 h 199"/>
                <a:gd name="T26" fmla="*/ 62 w 123"/>
                <a:gd name="T27" fmla="*/ 169 h 199"/>
                <a:gd name="T28" fmla="*/ 62 w 123"/>
                <a:gd name="T29" fmla="*/ 199 h 199"/>
                <a:gd name="T30" fmla="*/ 62 w 123"/>
                <a:gd name="T31" fmla="*/ 199 h 199"/>
                <a:gd name="T32" fmla="*/ 61 w 123"/>
                <a:gd name="T33" fmla="*/ 169 h 199"/>
                <a:gd name="T34" fmla="*/ 60 w 123"/>
                <a:gd name="T35" fmla="*/ 146 h 199"/>
                <a:gd name="T36" fmla="*/ 59 w 123"/>
                <a:gd name="T37" fmla="*/ 136 h 199"/>
                <a:gd name="T38" fmla="*/ 58 w 123"/>
                <a:gd name="T39" fmla="*/ 128 h 199"/>
                <a:gd name="T40" fmla="*/ 56 w 123"/>
                <a:gd name="T41" fmla="*/ 121 h 199"/>
                <a:gd name="T42" fmla="*/ 53 w 123"/>
                <a:gd name="T43" fmla="*/ 116 h 199"/>
                <a:gd name="T44" fmla="*/ 50 w 123"/>
                <a:gd name="T45" fmla="*/ 111 h 199"/>
                <a:gd name="T46" fmla="*/ 45 w 123"/>
                <a:gd name="T47" fmla="*/ 108 h 199"/>
                <a:gd name="T48" fmla="*/ 41 w 123"/>
                <a:gd name="T49" fmla="*/ 105 h 199"/>
                <a:gd name="T50" fmla="*/ 35 w 123"/>
                <a:gd name="T51" fmla="*/ 103 h 199"/>
                <a:gd name="T52" fmla="*/ 28 w 123"/>
                <a:gd name="T53" fmla="*/ 102 h 199"/>
                <a:gd name="T54" fmla="*/ 20 w 123"/>
                <a:gd name="T55" fmla="*/ 100 h 199"/>
                <a:gd name="T56" fmla="*/ 0 w 123"/>
                <a:gd name="T57" fmla="*/ 99 h 199"/>
                <a:gd name="T58" fmla="*/ 0 w 123"/>
                <a:gd name="T59" fmla="*/ 99 h 199"/>
                <a:gd name="T60" fmla="*/ 20 w 123"/>
                <a:gd name="T61" fmla="*/ 98 h 199"/>
                <a:gd name="T62" fmla="*/ 28 w 123"/>
                <a:gd name="T63" fmla="*/ 97 h 199"/>
                <a:gd name="T64" fmla="*/ 35 w 123"/>
                <a:gd name="T65" fmla="*/ 96 h 199"/>
                <a:gd name="T66" fmla="*/ 41 w 123"/>
                <a:gd name="T67" fmla="*/ 94 h 199"/>
                <a:gd name="T68" fmla="*/ 45 w 123"/>
                <a:gd name="T69" fmla="*/ 91 h 199"/>
                <a:gd name="T70" fmla="*/ 50 w 123"/>
                <a:gd name="T71" fmla="*/ 88 h 199"/>
                <a:gd name="T72" fmla="*/ 53 w 123"/>
                <a:gd name="T73" fmla="*/ 83 h 199"/>
                <a:gd name="T74" fmla="*/ 56 w 123"/>
                <a:gd name="T75" fmla="*/ 78 h 199"/>
                <a:gd name="T76" fmla="*/ 58 w 123"/>
                <a:gd name="T77" fmla="*/ 71 h 199"/>
                <a:gd name="T78" fmla="*/ 59 w 123"/>
                <a:gd name="T79" fmla="*/ 63 h 199"/>
                <a:gd name="T80" fmla="*/ 60 w 123"/>
                <a:gd name="T81" fmla="*/ 53 h 199"/>
                <a:gd name="T82" fmla="*/ 61 w 123"/>
                <a:gd name="T83" fmla="*/ 31 h 199"/>
                <a:gd name="T84" fmla="*/ 62 w 123"/>
                <a:gd name="T85" fmla="*/ 0 h 199"/>
                <a:gd name="T86" fmla="*/ 62 w 123"/>
                <a:gd name="T87" fmla="*/ 0 h 199"/>
                <a:gd name="T88" fmla="*/ 62 w 123"/>
                <a:gd name="T89" fmla="*/ 31 h 199"/>
                <a:gd name="T90" fmla="*/ 63 w 123"/>
                <a:gd name="T91" fmla="*/ 53 h 199"/>
                <a:gd name="T92" fmla="*/ 64 w 123"/>
                <a:gd name="T93" fmla="*/ 63 h 199"/>
                <a:gd name="T94" fmla="*/ 66 w 123"/>
                <a:gd name="T95" fmla="*/ 71 h 199"/>
                <a:gd name="T96" fmla="*/ 68 w 123"/>
                <a:gd name="T97" fmla="*/ 78 h 199"/>
                <a:gd name="T98" fmla="*/ 70 w 123"/>
                <a:gd name="T99" fmla="*/ 83 h 199"/>
                <a:gd name="T100" fmla="*/ 73 w 123"/>
                <a:gd name="T101" fmla="*/ 88 h 199"/>
                <a:gd name="T102" fmla="*/ 77 w 123"/>
                <a:gd name="T103" fmla="*/ 91 h 199"/>
                <a:gd name="T104" fmla="*/ 82 w 123"/>
                <a:gd name="T105" fmla="*/ 94 h 199"/>
                <a:gd name="T106" fmla="*/ 89 w 123"/>
                <a:gd name="T107" fmla="*/ 96 h 199"/>
                <a:gd name="T108" fmla="*/ 95 w 123"/>
                <a:gd name="T109" fmla="*/ 97 h 199"/>
                <a:gd name="T110" fmla="*/ 103 w 123"/>
                <a:gd name="T111" fmla="*/ 98 h 199"/>
                <a:gd name="T112" fmla="*/ 123 w 123"/>
                <a:gd name="T113" fmla="*/ 99 h 199"/>
                <a:gd name="T114" fmla="*/ 123 w 123"/>
                <a:gd name="T115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" h="199">
                  <a:moveTo>
                    <a:pt x="123" y="99"/>
                  </a:moveTo>
                  <a:lnTo>
                    <a:pt x="123" y="99"/>
                  </a:lnTo>
                  <a:lnTo>
                    <a:pt x="103" y="100"/>
                  </a:lnTo>
                  <a:lnTo>
                    <a:pt x="95" y="102"/>
                  </a:lnTo>
                  <a:lnTo>
                    <a:pt x="89" y="103"/>
                  </a:lnTo>
                  <a:lnTo>
                    <a:pt x="82" y="105"/>
                  </a:lnTo>
                  <a:lnTo>
                    <a:pt x="77" y="108"/>
                  </a:lnTo>
                  <a:lnTo>
                    <a:pt x="73" y="111"/>
                  </a:lnTo>
                  <a:lnTo>
                    <a:pt x="70" y="116"/>
                  </a:lnTo>
                  <a:lnTo>
                    <a:pt x="68" y="121"/>
                  </a:lnTo>
                  <a:lnTo>
                    <a:pt x="66" y="128"/>
                  </a:lnTo>
                  <a:lnTo>
                    <a:pt x="64" y="136"/>
                  </a:lnTo>
                  <a:lnTo>
                    <a:pt x="63" y="146"/>
                  </a:lnTo>
                  <a:lnTo>
                    <a:pt x="62" y="169"/>
                  </a:lnTo>
                  <a:lnTo>
                    <a:pt x="62" y="199"/>
                  </a:lnTo>
                  <a:lnTo>
                    <a:pt x="62" y="199"/>
                  </a:lnTo>
                  <a:lnTo>
                    <a:pt x="61" y="169"/>
                  </a:lnTo>
                  <a:lnTo>
                    <a:pt x="60" y="146"/>
                  </a:lnTo>
                  <a:lnTo>
                    <a:pt x="59" y="136"/>
                  </a:lnTo>
                  <a:lnTo>
                    <a:pt x="58" y="128"/>
                  </a:lnTo>
                  <a:lnTo>
                    <a:pt x="56" y="121"/>
                  </a:lnTo>
                  <a:lnTo>
                    <a:pt x="53" y="116"/>
                  </a:lnTo>
                  <a:lnTo>
                    <a:pt x="50" y="111"/>
                  </a:lnTo>
                  <a:lnTo>
                    <a:pt x="45" y="108"/>
                  </a:lnTo>
                  <a:lnTo>
                    <a:pt x="41" y="105"/>
                  </a:lnTo>
                  <a:lnTo>
                    <a:pt x="35" y="103"/>
                  </a:lnTo>
                  <a:lnTo>
                    <a:pt x="28" y="102"/>
                  </a:lnTo>
                  <a:lnTo>
                    <a:pt x="20" y="10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20" y="98"/>
                  </a:lnTo>
                  <a:lnTo>
                    <a:pt x="28" y="97"/>
                  </a:lnTo>
                  <a:lnTo>
                    <a:pt x="35" y="96"/>
                  </a:lnTo>
                  <a:lnTo>
                    <a:pt x="41" y="94"/>
                  </a:lnTo>
                  <a:lnTo>
                    <a:pt x="45" y="91"/>
                  </a:lnTo>
                  <a:lnTo>
                    <a:pt x="50" y="88"/>
                  </a:lnTo>
                  <a:lnTo>
                    <a:pt x="53" y="83"/>
                  </a:lnTo>
                  <a:lnTo>
                    <a:pt x="56" y="78"/>
                  </a:lnTo>
                  <a:lnTo>
                    <a:pt x="58" y="71"/>
                  </a:lnTo>
                  <a:lnTo>
                    <a:pt x="59" y="63"/>
                  </a:lnTo>
                  <a:lnTo>
                    <a:pt x="60" y="53"/>
                  </a:lnTo>
                  <a:lnTo>
                    <a:pt x="61" y="31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31"/>
                  </a:lnTo>
                  <a:lnTo>
                    <a:pt x="63" y="53"/>
                  </a:lnTo>
                  <a:lnTo>
                    <a:pt x="64" y="63"/>
                  </a:lnTo>
                  <a:lnTo>
                    <a:pt x="66" y="71"/>
                  </a:lnTo>
                  <a:lnTo>
                    <a:pt x="68" y="78"/>
                  </a:lnTo>
                  <a:lnTo>
                    <a:pt x="70" y="83"/>
                  </a:lnTo>
                  <a:lnTo>
                    <a:pt x="73" y="88"/>
                  </a:lnTo>
                  <a:lnTo>
                    <a:pt x="77" y="91"/>
                  </a:lnTo>
                  <a:lnTo>
                    <a:pt x="82" y="94"/>
                  </a:lnTo>
                  <a:lnTo>
                    <a:pt x="89" y="96"/>
                  </a:lnTo>
                  <a:lnTo>
                    <a:pt x="95" y="97"/>
                  </a:lnTo>
                  <a:lnTo>
                    <a:pt x="103" y="98"/>
                  </a:lnTo>
                  <a:lnTo>
                    <a:pt x="123" y="99"/>
                  </a:lnTo>
                  <a:lnTo>
                    <a:pt x="123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8" name="Freeform 25">
              <a:extLst>
                <a:ext uri="{FF2B5EF4-FFF2-40B4-BE49-F238E27FC236}">
                  <a16:creationId xmlns:a16="http://schemas.microsoft.com/office/drawing/2014/main" id="{60441D34-6A1C-4E1F-8FB3-27F8F9DA65E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247188" y="4176713"/>
              <a:ext cx="195263" cy="315913"/>
            </a:xfrm>
            <a:custGeom>
              <a:avLst/>
              <a:gdLst>
                <a:gd name="T0" fmla="*/ 123 w 123"/>
                <a:gd name="T1" fmla="*/ 99 h 199"/>
                <a:gd name="T2" fmla="*/ 123 w 123"/>
                <a:gd name="T3" fmla="*/ 99 h 199"/>
                <a:gd name="T4" fmla="*/ 102 w 123"/>
                <a:gd name="T5" fmla="*/ 100 h 199"/>
                <a:gd name="T6" fmla="*/ 94 w 123"/>
                <a:gd name="T7" fmla="*/ 101 h 199"/>
                <a:gd name="T8" fmla="*/ 88 w 123"/>
                <a:gd name="T9" fmla="*/ 102 h 199"/>
                <a:gd name="T10" fmla="*/ 82 w 123"/>
                <a:gd name="T11" fmla="*/ 104 h 199"/>
                <a:gd name="T12" fmla="*/ 77 w 123"/>
                <a:gd name="T13" fmla="*/ 107 h 199"/>
                <a:gd name="T14" fmla="*/ 72 w 123"/>
                <a:gd name="T15" fmla="*/ 110 h 199"/>
                <a:gd name="T16" fmla="*/ 69 w 123"/>
                <a:gd name="T17" fmla="*/ 116 h 199"/>
                <a:gd name="T18" fmla="*/ 67 w 123"/>
                <a:gd name="T19" fmla="*/ 121 h 199"/>
                <a:gd name="T20" fmla="*/ 65 w 123"/>
                <a:gd name="T21" fmla="*/ 128 h 199"/>
                <a:gd name="T22" fmla="*/ 63 w 123"/>
                <a:gd name="T23" fmla="*/ 136 h 199"/>
                <a:gd name="T24" fmla="*/ 62 w 123"/>
                <a:gd name="T25" fmla="*/ 145 h 199"/>
                <a:gd name="T26" fmla="*/ 61 w 123"/>
                <a:gd name="T27" fmla="*/ 169 h 199"/>
                <a:gd name="T28" fmla="*/ 61 w 123"/>
                <a:gd name="T29" fmla="*/ 199 h 199"/>
                <a:gd name="T30" fmla="*/ 61 w 123"/>
                <a:gd name="T31" fmla="*/ 199 h 199"/>
                <a:gd name="T32" fmla="*/ 60 w 123"/>
                <a:gd name="T33" fmla="*/ 169 h 199"/>
                <a:gd name="T34" fmla="*/ 59 w 123"/>
                <a:gd name="T35" fmla="*/ 145 h 199"/>
                <a:gd name="T36" fmla="*/ 58 w 123"/>
                <a:gd name="T37" fmla="*/ 136 h 199"/>
                <a:gd name="T38" fmla="*/ 57 w 123"/>
                <a:gd name="T39" fmla="*/ 128 h 199"/>
                <a:gd name="T40" fmla="*/ 55 w 123"/>
                <a:gd name="T41" fmla="*/ 121 h 199"/>
                <a:gd name="T42" fmla="*/ 52 w 123"/>
                <a:gd name="T43" fmla="*/ 116 h 199"/>
                <a:gd name="T44" fmla="*/ 49 w 123"/>
                <a:gd name="T45" fmla="*/ 110 h 199"/>
                <a:gd name="T46" fmla="*/ 45 w 123"/>
                <a:gd name="T47" fmla="*/ 107 h 199"/>
                <a:gd name="T48" fmla="*/ 41 w 123"/>
                <a:gd name="T49" fmla="*/ 104 h 199"/>
                <a:gd name="T50" fmla="*/ 34 w 123"/>
                <a:gd name="T51" fmla="*/ 102 h 199"/>
                <a:gd name="T52" fmla="*/ 27 w 123"/>
                <a:gd name="T53" fmla="*/ 101 h 199"/>
                <a:gd name="T54" fmla="*/ 19 w 123"/>
                <a:gd name="T55" fmla="*/ 100 h 199"/>
                <a:gd name="T56" fmla="*/ 0 w 123"/>
                <a:gd name="T57" fmla="*/ 99 h 199"/>
                <a:gd name="T58" fmla="*/ 0 w 123"/>
                <a:gd name="T59" fmla="*/ 99 h 199"/>
                <a:gd name="T60" fmla="*/ 19 w 123"/>
                <a:gd name="T61" fmla="*/ 98 h 199"/>
                <a:gd name="T62" fmla="*/ 27 w 123"/>
                <a:gd name="T63" fmla="*/ 97 h 199"/>
                <a:gd name="T64" fmla="*/ 34 w 123"/>
                <a:gd name="T65" fmla="*/ 96 h 199"/>
                <a:gd name="T66" fmla="*/ 41 w 123"/>
                <a:gd name="T67" fmla="*/ 94 h 199"/>
                <a:gd name="T68" fmla="*/ 45 w 123"/>
                <a:gd name="T69" fmla="*/ 91 h 199"/>
                <a:gd name="T70" fmla="*/ 49 w 123"/>
                <a:gd name="T71" fmla="*/ 88 h 199"/>
                <a:gd name="T72" fmla="*/ 52 w 123"/>
                <a:gd name="T73" fmla="*/ 83 h 199"/>
                <a:gd name="T74" fmla="*/ 55 w 123"/>
                <a:gd name="T75" fmla="*/ 78 h 199"/>
                <a:gd name="T76" fmla="*/ 57 w 123"/>
                <a:gd name="T77" fmla="*/ 70 h 199"/>
                <a:gd name="T78" fmla="*/ 58 w 123"/>
                <a:gd name="T79" fmla="*/ 62 h 199"/>
                <a:gd name="T80" fmla="*/ 59 w 123"/>
                <a:gd name="T81" fmla="*/ 53 h 199"/>
                <a:gd name="T82" fmla="*/ 60 w 123"/>
                <a:gd name="T83" fmla="*/ 30 h 199"/>
                <a:gd name="T84" fmla="*/ 61 w 123"/>
                <a:gd name="T85" fmla="*/ 0 h 199"/>
                <a:gd name="T86" fmla="*/ 61 w 123"/>
                <a:gd name="T87" fmla="*/ 0 h 199"/>
                <a:gd name="T88" fmla="*/ 61 w 123"/>
                <a:gd name="T89" fmla="*/ 30 h 199"/>
                <a:gd name="T90" fmla="*/ 62 w 123"/>
                <a:gd name="T91" fmla="*/ 53 h 199"/>
                <a:gd name="T92" fmla="*/ 63 w 123"/>
                <a:gd name="T93" fmla="*/ 62 h 199"/>
                <a:gd name="T94" fmla="*/ 65 w 123"/>
                <a:gd name="T95" fmla="*/ 70 h 199"/>
                <a:gd name="T96" fmla="*/ 67 w 123"/>
                <a:gd name="T97" fmla="*/ 78 h 199"/>
                <a:gd name="T98" fmla="*/ 69 w 123"/>
                <a:gd name="T99" fmla="*/ 83 h 199"/>
                <a:gd name="T100" fmla="*/ 72 w 123"/>
                <a:gd name="T101" fmla="*/ 88 h 199"/>
                <a:gd name="T102" fmla="*/ 77 w 123"/>
                <a:gd name="T103" fmla="*/ 91 h 199"/>
                <a:gd name="T104" fmla="*/ 82 w 123"/>
                <a:gd name="T105" fmla="*/ 94 h 199"/>
                <a:gd name="T106" fmla="*/ 88 w 123"/>
                <a:gd name="T107" fmla="*/ 96 h 199"/>
                <a:gd name="T108" fmla="*/ 94 w 123"/>
                <a:gd name="T109" fmla="*/ 97 h 199"/>
                <a:gd name="T110" fmla="*/ 102 w 123"/>
                <a:gd name="T111" fmla="*/ 98 h 199"/>
                <a:gd name="T112" fmla="*/ 123 w 123"/>
                <a:gd name="T113" fmla="*/ 99 h 199"/>
                <a:gd name="T114" fmla="*/ 123 w 123"/>
                <a:gd name="T115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" h="199">
                  <a:moveTo>
                    <a:pt x="123" y="99"/>
                  </a:moveTo>
                  <a:lnTo>
                    <a:pt x="123" y="99"/>
                  </a:lnTo>
                  <a:lnTo>
                    <a:pt x="102" y="100"/>
                  </a:lnTo>
                  <a:lnTo>
                    <a:pt x="94" y="101"/>
                  </a:lnTo>
                  <a:lnTo>
                    <a:pt x="88" y="102"/>
                  </a:lnTo>
                  <a:lnTo>
                    <a:pt x="82" y="104"/>
                  </a:lnTo>
                  <a:lnTo>
                    <a:pt x="77" y="107"/>
                  </a:lnTo>
                  <a:lnTo>
                    <a:pt x="72" y="110"/>
                  </a:lnTo>
                  <a:lnTo>
                    <a:pt x="69" y="116"/>
                  </a:lnTo>
                  <a:lnTo>
                    <a:pt x="67" y="121"/>
                  </a:lnTo>
                  <a:lnTo>
                    <a:pt x="65" y="128"/>
                  </a:lnTo>
                  <a:lnTo>
                    <a:pt x="63" y="136"/>
                  </a:lnTo>
                  <a:lnTo>
                    <a:pt x="62" y="145"/>
                  </a:lnTo>
                  <a:lnTo>
                    <a:pt x="61" y="169"/>
                  </a:lnTo>
                  <a:lnTo>
                    <a:pt x="61" y="199"/>
                  </a:lnTo>
                  <a:lnTo>
                    <a:pt x="61" y="199"/>
                  </a:lnTo>
                  <a:lnTo>
                    <a:pt x="60" y="169"/>
                  </a:lnTo>
                  <a:lnTo>
                    <a:pt x="59" y="145"/>
                  </a:lnTo>
                  <a:lnTo>
                    <a:pt x="58" y="136"/>
                  </a:lnTo>
                  <a:lnTo>
                    <a:pt x="57" y="128"/>
                  </a:lnTo>
                  <a:lnTo>
                    <a:pt x="55" y="121"/>
                  </a:lnTo>
                  <a:lnTo>
                    <a:pt x="52" y="116"/>
                  </a:lnTo>
                  <a:lnTo>
                    <a:pt x="49" y="110"/>
                  </a:lnTo>
                  <a:lnTo>
                    <a:pt x="45" y="107"/>
                  </a:lnTo>
                  <a:lnTo>
                    <a:pt x="41" y="104"/>
                  </a:lnTo>
                  <a:lnTo>
                    <a:pt x="34" y="102"/>
                  </a:lnTo>
                  <a:lnTo>
                    <a:pt x="27" y="101"/>
                  </a:lnTo>
                  <a:lnTo>
                    <a:pt x="19" y="10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19" y="98"/>
                  </a:lnTo>
                  <a:lnTo>
                    <a:pt x="27" y="97"/>
                  </a:lnTo>
                  <a:lnTo>
                    <a:pt x="34" y="96"/>
                  </a:lnTo>
                  <a:lnTo>
                    <a:pt x="41" y="94"/>
                  </a:lnTo>
                  <a:lnTo>
                    <a:pt x="45" y="91"/>
                  </a:lnTo>
                  <a:lnTo>
                    <a:pt x="49" y="88"/>
                  </a:lnTo>
                  <a:lnTo>
                    <a:pt x="52" y="83"/>
                  </a:lnTo>
                  <a:lnTo>
                    <a:pt x="55" y="78"/>
                  </a:lnTo>
                  <a:lnTo>
                    <a:pt x="57" y="70"/>
                  </a:lnTo>
                  <a:lnTo>
                    <a:pt x="58" y="62"/>
                  </a:lnTo>
                  <a:lnTo>
                    <a:pt x="59" y="53"/>
                  </a:lnTo>
                  <a:lnTo>
                    <a:pt x="60" y="3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30"/>
                  </a:lnTo>
                  <a:lnTo>
                    <a:pt x="62" y="53"/>
                  </a:lnTo>
                  <a:lnTo>
                    <a:pt x="63" y="62"/>
                  </a:lnTo>
                  <a:lnTo>
                    <a:pt x="65" y="70"/>
                  </a:lnTo>
                  <a:lnTo>
                    <a:pt x="67" y="78"/>
                  </a:lnTo>
                  <a:lnTo>
                    <a:pt x="69" y="83"/>
                  </a:lnTo>
                  <a:lnTo>
                    <a:pt x="72" y="88"/>
                  </a:lnTo>
                  <a:lnTo>
                    <a:pt x="77" y="91"/>
                  </a:lnTo>
                  <a:lnTo>
                    <a:pt x="82" y="94"/>
                  </a:lnTo>
                  <a:lnTo>
                    <a:pt x="88" y="96"/>
                  </a:lnTo>
                  <a:lnTo>
                    <a:pt x="94" y="97"/>
                  </a:lnTo>
                  <a:lnTo>
                    <a:pt x="102" y="98"/>
                  </a:lnTo>
                  <a:lnTo>
                    <a:pt x="123" y="99"/>
                  </a:lnTo>
                  <a:lnTo>
                    <a:pt x="123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9" name="Freeform 26">
              <a:extLst>
                <a:ext uri="{FF2B5EF4-FFF2-40B4-BE49-F238E27FC236}">
                  <a16:creationId xmlns:a16="http://schemas.microsoft.com/office/drawing/2014/main" id="{A2235F25-5A3E-44E3-9C82-1B830BC466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58500" y="2635250"/>
              <a:ext cx="195263" cy="315913"/>
            </a:xfrm>
            <a:custGeom>
              <a:avLst/>
              <a:gdLst>
                <a:gd name="T0" fmla="*/ 123 w 123"/>
                <a:gd name="T1" fmla="*/ 99 h 199"/>
                <a:gd name="T2" fmla="*/ 123 w 123"/>
                <a:gd name="T3" fmla="*/ 99 h 199"/>
                <a:gd name="T4" fmla="*/ 103 w 123"/>
                <a:gd name="T5" fmla="*/ 100 h 199"/>
                <a:gd name="T6" fmla="*/ 94 w 123"/>
                <a:gd name="T7" fmla="*/ 101 h 199"/>
                <a:gd name="T8" fmla="*/ 88 w 123"/>
                <a:gd name="T9" fmla="*/ 102 h 199"/>
                <a:gd name="T10" fmla="*/ 82 w 123"/>
                <a:gd name="T11" fmla="*/ 104 h 199"/>
                <a:gd name="T12" fmla="*/ 77 w 123"/>
                <a:gd name="T13" fmla="*/ 107 h 199"/>
                <a:gd name="T14" fmla="*/ 73 w 123"/>
                <a:gd name="T15" fmla="*/ 111 h 199"/>
                <a:gd name="T16" fmla="*/ 70 w 123"/>
                <a:gd name="T17" fmla="*/ 115 h 199"/>
                <a:gd name="T18" fmla="*/ 68 w 123"/>
                <a:gd name="T19" fmla="*/ 121 h 199"/>
                <a:gd name="T20" fmla="*/ 66 w 123"/>
                <a:gd name="T21" fmla="*/ 128 h 199"/>
                <a:gd name="T22" fmla="*/ 64 w 123"/>
                <a:gd name="T23" fmla="*/ 136 h 199"/>
                <a:gd name="T24" fmla="*/ 63 w 123"/>
                <a:gd name="T25" fmla="*/ 145 h 199"/>
                <a:gd name="T26" fmla="*/ 62 w 123"/>
                <a:gd name="T27" fmla="*/ 169 h 199"/>
                <a:gd name="T28" fmla="*/ 62 w 123"/>
                <a:gd name="T29" fmla="*/ 199 h 199"/>
                <a:gd name="T30" fmla="*/ 62 w 123"/>
                <a:gd name="T31" fmla="*/ 199 h 199"/>
                <a:gd name="T32" fmla="*/ 61 w 123"/>
                <a:gd name="T33" fmla="*/ 169 h 199"/>
                <a:gd name="T34" fmla="*/ 59 w 123"/>
                <a:gd name="T35" fmla="*/ 145 h 199"/>
                <a:gd name="T36" fmla="*/ 58 w 123"/>
                <a:gd name="T37" fmla="*/ 136 h 199"/>
                <a:gd name="T38" fmla="*/ 57 w 123"/>
                <a:gd name="T39" fmla="*/ 128 h 199"/>
                <a:gd name="T40" fmla="*/ 55 w 123"/>
                <a:gd name="T41" fmla="*/ 121 h 199"/>
                <a:gd name="T42" fmla="*/ 52 w 123"/>
                <a:gd name="T43" fmla="*/ 115 h 199"/>
                <a:gd name="T44" fmla="*/ 49 w 123"/>
                <a:gd name="T45" fmla="*/ 111 h 199"/>
                <a:gd name="T46" fmla="*/ 45 w 123"/>
                <a:gd name="T47" fmla="*/ 107 h 199"/>
                <a:gd name="T48" fmla="*/ 40 w 123"/>
                <a:gd name="T49" fmla="*/ 104 h 199"/>
                <a:gd name="T50" fmla="*/ 35 w 123"/>
                <a:gd name="T51" fmla="*/ 102 h 199"/>
                <a:gd name="T52" fmla="*/ 28 w 123"/>
                <a:gd name="T53" fmla="*/ 101 h 199"/>
                <a:gd name="T54" fmla="*/ 19 w 123"/>
                <a:gd name="T55" fmla="*/ 100 h 199"/>
                <a:gd name="T56" fmla="*/ 0 w 123"/>
                <a:gd name="T57" fmla="*/ 99 h 199"/>
                <a:gd name="T58" fmla="*/ 0 w 123"/>
                <a:gd name="T59" fmla="*/ 99 h 199"/>
                <a:gd name="T60" fmla="*/ 19 w 123"/>
                <a:gd name="T61" fmla="*/ 98 h 199"/>
                <a:gd name="T62" fmla="*/ 28 w 123"/>
                <a:gd name="T63" fmla="*/ 98 h 199"/>
                <a:gd name="T64" fmla="*/ 35 w 123"/>
                <a:gd name="T65" fmla="*/ 96 h 199"/>
                <a:gd name="T66" fmla="*/ 40 w 123"/>
                <a:gd name="T67" fmla="*/ 94 h 199"/>
                <a:gd name="T68" fmla="*/ 45 w 123"/>
                <a:gd name="T69" fmla="*/ 91 h 199"/>
                <a:gd name="T70" fmla="*/ 49 w 123"/>
                <a:gd name="T71" fmla="*/ 88 h 199"/>
                <a:gd name="T72" fmla="*/ 52 w 123"/>
                <a:gd name="T73" fmla="*/ 83 h 199"/>
                <a:gd name="T74" fmla="*/ 55 w 123"/>
                <a:gd name="T75" fmla="*/ 78 h 199"/>
                <a:gd name="T76" fmla="*/ 57 w 123"/>
                <a:gd name="T77" fmla="*/ 70 h 199"/>
                <a:gd name="T78" fmla="*/ 58 w 123"/>
                <a:gd name="T79" fmla="*/ 63 h 199"/>
                <a:gd name="T80" fmla="*/ 59 w 123"/>
                <a:gd name="T81" fmla="*/ 53 h 199"/>
                <a:gd name="T82" fmla="*/ 61 w 123"/>
                <a:gd name="T83" fmla="*/ 30 h 199"/>
                <a:gd name="T84" fmla="*/ 62 w 123"/>
                <a:gd name="T85" fmla="*/ 0 h 199"/>
                <a:gd name="T86" fmla="*/ 62 w 123"/>
                <a:gd name="T87" fmla="*/ 0 h 199"/>
                <a:gd name="T88" fmla="*/ 62 w 123"/>
                <a:gd name="T89" fmla="*/ 30 h 199"/>
                <a:gd name="T90" fmla="*/ 63 w 123"/>
                <a:gd name="T91" fmla="*/ 53 h 199"/>
                <a:gd name="T92" fmla="*/ 64 w 123"/>
                <a:gd name="T93" fmla="*/ 63 h 199"/>
                <a:gd name="T94" fmla="*/ 66 w 123"/>
                <a:gd name="T95" fmla="*/ 70 h 199"/>
                <a:gd name="T96" fmla="*/ 68 w 123"/>
                <a:gd name="T97" fmla="*/ 78 h 199"/>
                <a:gd name="T98" fmla="*/ 70 w 123"/>
                <a:gd name="T99" fmla="*/ 83 h 199"/>
                <a:gd name="T100" fmla="*/ 73 w 123"/>
                <a:gd name="T101" fmla="*/ 88 h 199"/>
                <a:gd name="T102" fmla="*/ 77 w 123"/>
                <a:gd name="T103" fmla="*/ 91 h 199"/>
                <a:gd name="T104" fmla="*/ 82 w 123"/>
                <a:gd name="T105" fmla="*/ 94 h 199"/>
                <a:gd name="T106" fmla="*/ 88 w 123"/>
                <a:gd name="T107" fmla="*/ 96 h 199"/>
                <a:gd name="T108" fmla="*/ 94 w 123"/>
                <a:gd name="T109" fmla="*/ 98 h 199"/>
                <a:gd name="T110" fmla="*/ 103 w 123"/>
                <a:gd name="T111" fmla="*/ 98 h 199"/>
                <a:gd name="T112" fmla="*/ 123 w 123"/>
                <a:gd name="T113" fmla="*/ 99 h 199"/>
                <a:gd name="T114" fmla="*/ 123 w 123"/>
                <a:gd name="T115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" h="199">
                  <a:moveTo>
                    <a:pt x="123" y="99"/>
                  </a:moveTo>
                  <a:lnTo>
                    <a:pt x="123" y="99"/>
                  </a:lnTo>
                  <a:lnTo>
                    <a:pt x="103" y="100"/>
                  </a:lnTo>
                  <a:lnTo>
                    <a:pt x="94" y="101"/>
                  </a:lnTo>
                  <a:lnTo>
                    <a:pt x="88" y="102"/>
                  </a:lnTo>
                  <a:lnTo>
                    <a:pt x="82" y="104"/>
                  </a:lnTo>
                  <a:lnTo>
                    <a:pt x="77" y="107"/>
                  </a:lnTo>
                  <a:lnTo>
                    <a:pt x="73" y="111"/>
                  </a:lnTo>
                  <a:lnTo>
                    <a:pt x="70" y="115"/>
                  </a:lnTo>
                  <a:lnTo>
                    <a:pt x="68" y="121"/>
                  </a:lnTo>
                  <a:lnTo>
                    <a:pt x="66" y="128"/>
                  </a:lnTo>
                  <a:lnTo>
                    <a:pt x="64" y="136"/>
                  </a:lnTo>
                  <a:lnTo>
                    <a:pt x="63" y="145"/>
                  </a:lnTo>
                  <a:lnTo>
                    <a:pt x="62" y="169"/>
                  </a:lnTo>
                  <a:lnTo>
                    <a:pt x="62" y="199"/>
                  </a:lnTo>
                  <a:lnTo>
                    <a:pt x="62" y="199"/>
                  </a:lnTo>
                  <a:lnTo>
                    <a:pt x="61" y="169"/>
                  </a:lnTo>
                  <a:lnTo>
                    <a:pt x="59" y="145"/>
                  </a:lnTo>
                  <a:lnTo>
                    <a:pt x="58" y="136"/>
                  </a:lnTo>
                  <a:lnTo>
                    <a:pt x="57" y="128"/>
                  </a:lnTo>
                  <a:lnTo>
                    <a:pt x="55" y="121"/>
                  </a:lnTo>
                  <a:lnTo>
                    <a:pt x="52" y="115"/>
                  </a:lnTo>
                  <a:lnTo>
                    <a:pt x="49" y="111"/>
                  </a:lnTo>
                  <a:lnTo>
                    <a:pt x="45" y="107"/>
                  </a:lnTo>
                  <a:lnTo>
                    <a:pt x="40" y="104"/>
                  </a:lnTo>
                  <a:lnTo>
                    <a:pt x="35" y="102"/>
                  </a:lnTo>
                  <a:lnTo>
                    <a:pt x="28" y="101"/>
                  </a:lnTo>
                  <a:lnTo>
                    <a:pt x="19" y="10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19" y="98"/>
                  </a:lnTo>
                  <a:lnTo>
                    <a:pt x="28" y="98"/>
                  </a:lnTo>
                  <a:lnTo>
                    <a:pt x="35" y="96"/>
                  </a:lnTo>
                  <a:lnTo>
                    <a:pt x="40" y="94"/>
                  </a:lnTo>
                  <a:lnTo>
                    <a:pt x="45" y="91"/>
                  </a:lnTo>
                  <a:lnTo>
                    <a:pt x="49" y="88"/>
                  </a:lnTo>
                  <a:lnTo>
                    <a:pt x="52" y="83"/>
                  </a:lnTo>
                  <a:lnTo>
                    <a:pt x="55" y="78"/>
                  </a:lnTo>
                  <a:lnTo>
                    <a:pt x="57" y="70"/>
                  </a:lnTo>
                  <a:lnTo>
                    <a:pt x="58" y="63"/>
                  </a:lnTo>
                  <a:lnTo>
                    <a:pt x="59" y="53"/>
                  </a:lnTo>
                  <a:lnTo>
                    <a:pt x="61" y="3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30"/>
                  </a:lnTo>
                  <a:lnTo>
                    <a:pt x="63" y="53"/>
                  </a:lnTo>
                  <a:lnTo>
                    <a:pt x="64" y="63"/>
                  </a:lnTo>
                  <a:lnTo>
                    <a:pt x="66" y="70"/>
                  </a:lnTo>
                  <a:lnTo>
                    <a:pt x="68" y="78"/>
                  </a:lnTo>
                  <a:lnTo>
                    <a:pt x="70" y="83"/>
                  </a:lnTo>
                  <a:lnTo>
                    <a:pt x="73" y="88"/>
                  </a:lnTo>
                  <a:lnTo>
                    <a:pt x="77" y="91"/>
                  </a:lnTo>
                  <a:lnTo>
                    <a:pt x="82" y="94"/>
                  </a:lnTo>
                  <a:lnTo>
                    <a:pt x="88" y="96"/>
                  </a:lnTo>
                  <a:lnTo>
                    <a:pt x="94" y="98"/>
                  </a:lnTo>
                  <a:lnTo>
                    <a:pt x="103" y="98"/>
                  </a:lnTo>
                  <a:lnTo>
                    <a:pt x="123" y="99"/>
                  </a:lnTo>
                  <a:lnTo>
                    <a:pt x="123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0" name="Freeform 27">
              <a:extLst>
                <a:ext uri="{FF2B5EF4-FFF2-40B4-BE49-F238E27FC236}">
                  <a16:creationId xmlns:a16="http://schemas.microsoft.com/office/drawing/2014/main" id="{F126CAE7-33BD-40CF-A2B8-5D239BB31B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950450" y="1511300"/>
              <a:ext cx="195263" cy="314325"/>
            </a:xfrm>
            <a:custGeom>
              <a:avLst/>
              <a:gdLst>
                <a:gd name="T0" fmla="*/ 123 w 123"/>
                <a:gd name="T1" fmla="*/ 100 h 198"/>
                <a:gd name="T2" fmla="*/ 123 w 123"/>
                <a:gd name="T3" fmla="*/ 100 h 198"/>
                <a:gd name="T4" fmla="*/ 102 w 123"/>
                <a:gd name="T5" fmla="*/ 100 h 198"/>
                <a:gd name="T6" fmla="*/ 94 w 123"/>
                <a:gd name="T7" fmla="*/ 101 h 198"/>
                <a:gd name="T8" fmla="*/ 88 w 123"/>
                <a:gd name="T9" fmla="*/ 103 h 198"/>
                <a:gd name="T10" fmla="*/ 82 w 123"/>
                <a:gd name="T11" fmla="*/ 105 h 198"/>
                <a:gd name="T12" fmla="*/ 77 w 123"/>
                <a:gd name="T13" fmla="*/ 107 h 198"/>
                <a:gd name="T14" fmla="*/ 73 w 123"/>
                <a:gd name="T15" fmla="*/ 111 h 198"/>
                <a:gd name="T16" fmla="*/ 69 w 123"/>
                <a:gd name="T17" fmla="*/ 115 h 198"/>
                <a:gd name="T18" fmla="*/ 67 w 123"/>
                <a:gd name="T19" fmla="*/ 121 h 198"/>
                <a:gd name="T20" fmla="*/ 65 w 123"/>
                <a:gd name="T21" fmla="*/ 127 h 198"/>
                <a:gd name="T22" fmla="*/ 63 w 123"/>
                <a:gd name="T23" fmla="*/ 135 h 198"/>
                <a:gd name="T24" fmla="*/ 62 w 123"/>
                <a:gd name="T25" fmla="*/ 145 h 198"/>
                <a:gd name="T26" fmla="*/ 61 w 123"/>
                <a:gd name="T27" fmla="*/ 168 h 198"/>
                <a:gd name="T28" fmla="*/ 61 w 123"/>
                <a:gd name="T29" fmla="*/ 198 h 198"/>
                <a:gd name="T30" fmla="*/ 61 w 123"/>
                <a:gd name="T31" fmla="*/ 198 h 198"/>
                <a:gd name="T32" fmla="*/ 60 w 123"/>
                <a:gd name="T33" fmla="*/ 168 h 198"/>
                <a:gd name="T34" fmla="*/ 59 w 123"/>
                <a:gd name="T35" fmla="*/ 145 h 198"/>
                <a:gd name="T36" fmla="*/ 58 w 123"/>
                <a:gd name="T37" fmla="*/ 135 h 198"/>
                <a:gd name="T38" fmla="*/ 57 w 123"/>
                <a:gd name="T39" fmla="*/ 127 h 198"/>
                <a:gd name="T40" fmla="*/ 55 w 123"/>
                <a:gd name="T41" fmla="*/ 121 h 198"/>
                <a:gd name="T42" fmla="*/ 52 w 123"/>
                <a:gd name="T43" fmla="*/ 115 h 198"/>
                <a:gd name="T44" fmla="*/ 49 w 123"/>
                <a:gd name="T45" fmla="*/ 111 h 198"/>
                <a:gd name="T46" fmla="*/ 45 w 123"/>
                <a:gd name="T47" fmla="*/ 107 h 198"/>
                <a:gd name="T48" fmla="*/ 41 w 123"/>
                <a:gd name="T49" fmla="*/ 105 h 198"/>
                <a:gd name="T50" fmla="*/ 35 w 123"/>
                <a:gd name="T51" fmla="*/ 103 h 198"/>
                <a:gd name="T52" fmla="*/ 27 w 123"/>
                <a:gd name="T53" fmla="*/ 101 h 198"/>
                <a:gd name="T54" fmla="*/ 19 w 123"/>
                <a:gd name="T55" fmla="*/ 100 h 198"/>
                <a:gd name="T56" fmla="*/ 0 w 123"/>
                <a:gd name="T57" fmla="*/ 100 h 198"/>
                <a:gd name="T58" fmla="*/ 0 w 123"/>
                <a:gd name="T59" fmla="*/ 100 h 198"/>
                <a:gd name="T60" fmla="*/ 19 w 123"/>
                <a:gd name="T61" fmla="*/ 99 h 198"/>
                <a:gd name="T62" fmla="*/ 27 w 123"/>
                <a:gd name="T63" fmla="*/ 97 h 198"/>
                <a:gd name="T64" fmla="*/ 35 w 123"/>
                <a:gd name="T65" fmla="*/ 95 h 198"/>
                <a:gd name="T66" fmla="*/ 41 w 123"/>
                <a:gd name="T67" fmla="*/ 93 h 198"/>
                <a:gd name="T68" fmla="*/ 45 w 123"/>
                <a:gd name="T69" fmla="*/ 91 h 198"/>
                <a:gd name="T70" fmla="*/ 49 w 123"/>
                <a:gd name="T71" fmla="*/ 87 h 198"/>
                <a:gd name="T72" fmla="*/ 52 w 123"/>
                <a:gd name="T73" fmla="*/ 83 h 198"/>
                <a:gd name="T74" fmla="*/ 55 w 123"/>
                <a:gd name="T75" fmla="*/ 77 h 198"/>
                <a:gd name="T76" fmla="*/ 57 w 123"/>
                <a:gd name="T77" fmla="*/ 71 h 198"/>
                <a:gd name="T78" fmla="*/ 58 w 123"/>
                <a:gd name="T79" fmla="*/ 63 h 198"/>
                <a:gd name="T80" fmla="*/ 59 w 123"/>
                <a:gd name="T81" fmla="*/ 53 h 198"/>
                <a:gd name="T82" fmla="*/ 60 w 123"/>
                <a:gd name="T83" fmla="*/ 30 h 198"/>
                <a:gd name="T84" fmla="*/ 61 w 123"/>
                <a:gd name="T85" fmla="*/ 0 h 198"/>
                <a:gd name="T86" fmla="*/ 61 w 123"/>
                <a:gd name="T87" fmla="*/ 0 h 198"/>
                <a:gd name="T88" fmla="*/ 61 w 123"/>
                <a:gd name="T89" fmla="*/ 30 h 198"/>
                <a:gd name="T90" fmla="*/ 62 w 123"/>
                <a:gd name="T91" fmla="*/ 53 h 198"/>
                <a:gd name="T92" fmla="*/ 63 w 123"/>
                <a:gd name="T93" fmla="*/ 63 h 198"/>
                <a:gd name="T94" fmla="*/ 65 w 123"/>
                <a:gd name="T95" fmla="*/ 71 h 198"/>
                <a:gd name="T96" fmla="*/ 67 w 123"/>
                <a:gd name="T97" fmla="*/ 77 h 198"/>
                <a:gd name="T98" fmla="*/ 69 w 123"/>
                <a:gd name="T99" fmla="*/ 83 h 198"/>
                <a:gd name="T100" fmla="*/ 73 w 123"/>
                <a:gd name="T101" fmla="*/ 87 h 198"/>
                <a:gd name="T102" fmla="*/ 77 w 123"/>
                <a:gd name="T103" fmla="*/ 91 h 198"/>
                <a:gd name="T104" fmla="*/ 82 w 123"/>
                <a:gd name="T105" fmla="*/ 93 h 198"/>
                <a:gd name="T106" fmla="*/ 88 w 123"/>
                <a:gd name="T107" fmla="*/ 95 h 198"/>
                <a:gd name="T108" fmla="*/ 94 w 123"/>
                <a:gd name="T109" fmla="*/ 97 h 198"/>
                <a:gd name="T110" fmla="*/ 102 w 123"/>
                <a:gd name="T111" fmla="*/ 99 h 198"/>
                <a:gd name="T112" fmla="*/ 123 w 123"/>
                <a:gd name="T113" fmla="*/ 100 h 198"/>
                <a:gd name="T114" fmla="*/ 123 w 123"/>
                <a:gd name="T115" fmla="*/ 10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" h="198">
                  <a:moveTo>
                    <a:pt x="123" y="100"/>
                  </a:moveTo>
                  <a:lnTo>
                    <a:pt x="123" y="100"/>
                  </a:lnTo>
                  <a:lnTo>
                    <a:pt x="102" y="100"/>
                  </a:lnTo>
                  <a:lnTo>
                    <a:pt x="94" y="101"/>
                  </a:lnTo>
                  <a:lnTo>
                    <a:pt x="88" y="103"/>
                  </a:lnTo>
                  <a:lnTo>
                    <a:pt x="82" y="105"/>
                  </a:lnTo>
                  <a:lnTo>
                    <a:pt x="77" y="107"/>
                  </a:lnTo>
                  <a:lnTo>
                    <a:pt x="73" y="111"/>
                  </a:lnTo>
                  <a:lnTo>
                    <a:pt x="69" y="115"/>
                  </a:lnTo>
                  <a:lnTo>
                    <a:pt x="67" y="121"/>
                  </a:lnTo>
                  <a:lnTo>
                    <a:pt x="65" y="127"/>
                  </a:lnTo>
                  <a:lnTo>
                    <a:pt x="63" y="135"/>
                  </a:lnTo>
                  <a:lnTo>
                    <a:pt x="62" y="145"/>
                  </a:lnTo>
                  <a:lnTo>
                    <a:pt x="61" y="168"/>
                  </a:lnTo>
                  <a:lnTo>
                    <a:pt x="61" y="198"/>
                  </a:lnTo>
                  <a:lnTo>
                    <a:pt x="61" y="198"/>
                  </a:lnTo>
                  <a:lnTo>
                    <a:pt x="60" y="168"/>
                  </a:lnTo>
                  <a:lnTo>
                    <a:pt x="59" y="145"/>
                  </a:lnTo>
                  <a:lnTo>
                    <a:pt x="58" y="135"/>
                  </a:lnTo>
                  <a:lnTo>
                    <a:pt x="57" y="127"/>
                  </a:lnTo>
                  <a:lnTo>
                    <a:pt x="55" y="121"/>
                  </a:lnTo>
                  <a:lnTo>
                    <a:pt x="52" y="115"/>
                  </a:lnTo>
                  <a:lnTo>
                    <a:pt x="49" y="111"/>
                  </a:lnTo>
                  <a:lnTo>
                    <a:pt x="45" y="107"/>
                  </a:lnTo>
                  <a:lnTo>
                    <a:pt x="41" y="105"/>
                  </a:lnTo>
                  <a:lnTo>
                    <a:pt x="35" y="103"/>
                  </a:lnTo>
                  <a:lnTo>
                    <a:pt x="27" y="101"/>
                  </a:lnTo>
                  <a:lnTo>
                    <a:pt x="19" y="100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9" y="99"/>
                  </a:lnTo>
                  <a:lnTo>
                    <a:pt x="27" y="97"/>
                  </a:lnTo>
                  <a:lnTo>
                    <a:pt x="35" y="95"/>
                  </a:lnTo>
                  <a:lnTo>
                    <a:pt x="41" y="93"/>
                  </a:lnTo>
                  <a:lnTo>
                    <a:pt x="45" y="91"/>
                  </a:lnTo>
                  <a:lnTo>
                    <a:pt x="49" y="87"/>
                  </a:lnTo>
                  <a:lnTo>
                    <a:pt x="52" y="83"/>
                  </a:lnTo>
                  <a:lnTo>
                    <a:pt x="55" y="77"/>
                  </a:lnTo>
                  <a:lnTo>
                    <a:pt x="57" y="71"/>
                  </a:lnTo>
                  <a:lnTo>
                    <a:pt x="58" y="63"/>
                  </a:lnTo>
                  <a:lnTo>
                    <a:pt x="59" y="53"/>
                  </a:lnTo>
                  <a:lnTo>
                    <a:pt x="60" y="3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30"/>
                  </a:lnTo>
                  <a:lnTo>
                    <a:pt x="62" y="53"/>
                  </a:lnTo>
                  <a:lnTo>
                    <a:pt x="63" y="63"/>
                  </a:lnTo>
                  <a:lnTo>
                    <a:pt x="65" y="71"/>
                  </a:lnTo>
                  <a:lnTo>
                    <a:pt x="67" y="77"/>
                  </a:lnTo>
                  <a:lnTo>
                    <a:pt x="69" y="83"/>
                  </a:lnTo>
                  <a:lnTo>
                    <a:pt x="73" y="87"/>
                  </a:lnTo>
                  <a:lnTo>
                    <a:pt x="77" y="91"/>
                  </a:lnTo>
                  <a:lnTo>
                    <a:pt x="82" y="93"/>
                  </a:lnTo>
                  <a:lnTo>
                    <a:pt x="88" y="95"/>
                  </a:lnTo>
                  <a:lnTo>
                    <a:pt x="94" y="97"/>
                  </a:lnTo>
                  <a:lnTo>
                    <a:pt x="102" y="99"/>
                  </a:lnTo>
                  <a:lnTo>
                    <a:pt x="123" y="100"/>
                  </a:lnTo>
                  <a:lnTo>
                    <a:pt x="123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1" name="Freeform 28">
              <a:extLst>
                <a:ext uri="{FF2B5EF4-FFF2-40B4-BE49-F238E27FC236}">
                  <a16:creationId xmlns:a16="http://schemas.microsoft.com/office/drawing/2014/main" id="{9C94A638-1366-4C55-BD28-66A0F55FA3D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738" y="3860800"/>
              <a:ext cx="195263" cy="315913"/>
            </a:xfrm>
            <a:custGeom>
              <a:avLst/>
              <a:gdLst>
                <a:gd name="T0" fmla="*/ 123 w 123"/>
                <a:gd name="T1" fmla="*/ 99 h 199"/>
                <a:gd name="T2" fmla="*/ 123 w 123"/>
                <a:gd name="T3" fmla="*/ 99 h 199"/>
                <a:gd name="T4" fmla="*/ 104 w 123"/>
                <a:gd name="T5" fmla="*/ 100 h 199"/>
                <a:gd name="T6" fmla="*/ 95 w 123"/>
                <a:gd name="T7" fmla="*/ 101 h 199"/>
                <a:gd name="T8" fmla="*/ 88 w 123"/>
                <a:gd name="T9" fmla="*/ 102 h 199"/>
                <a:gd name="T10" fmla="*/ 82 w 123"/>
                <a:gd name="T11" fmla="*/ 104 h 199"/>
                <a:gd name="T12" fmla="*/ 77 w 123"/>
                <a:gd name="T13" fmla="*/ 107 h 199"/>
                <a:gd name="T14" fmla="*/ 74 w 123"/>
                <a:gd name="T15" fmla="*/ 112 h 199"/>
                <a:gd name="T16" fmla="*/ 70 w 123"/>
                <a:gd name="T17" fmla="*/ 116 h 199"/>
                <a:gd name="T18" fmla="*/ 68 w 123"/>
                <a:gd name="T19" fmla="*/ 122 h 199"/>
                <a:gd name="T20" fmla="*/ 66 w 123"/>
                <a:gd name="T21" fmla="*/ 128 h 199"/>
                <a:gd name="T22" fmla="*/ 65 w 123"/>
                <a:gd name="T23" fmla="*/ 136 h 199"/>
                <a:gd name="T24" fmla="*/ 64 w 123"/>
                <a:gd name="T25" fmla="*/ 145 h 199"/>
                <a:gd name="T26" fmla="*/ 62 w 123"/>
                <a:gd name="T27" fmla="*/ 169 h 199"/>
                <a:gd name="T28" fmla="*/ 61 w 123"/>
                <a:gd name="T29" fmla="*/ 199 h 199"/>
                <a:gd name="T30" fmla="*/ 61 w 123"/>
                <a:gd name="T31" fmla="*/ 199 h 199"/>
                <a:gd name="T32" fmla="*/ 60 w 123"/>
                <a:gd name="T33" fmla="*/ 169 h 199"/>
                <a:gd name="T34" fmla="*/ 59 w 123"/>
                <a:gd name="T35" fmla="*/ 145 h 199"/>
                <a:gd name="T36" fmla="*/ 58 w 123"/>
                <a:gd name="T37" fmla="*/ 136 h 199"/>
                <a:gd name="T38" fmla="*/ 57 w 123"/>
                <a:gd name="T39" fmla="*/ 128 h 199"/>
                <a:gd name="T40" fmla="*/ 55 w 123"/>
                <a:gd name="T41" fmla="*/ 122 h 199"/>
                <a:gd name="T42" fmla="*/ 53 w 123"/>
                <a:gd name="T43" fmla="*/ 116 h 199"/>
                <a:gd name="T44" fmla="*/ 49 w 123"/>
                <a:gd name="T45" fmla="*/ 112 h 199"/>
                <a:gd name="T46" fmla="*/ 46 w 123"/>
                <a:gd name="T47" fmla="*/ 107 h 199"/>
                <a:gd name="T48" fmla="*/ 41 w 123"/>
                <a:gd name="T49" fmla="*/ 104 h 199"/>
                <a:gd name="T50" fmla="*/ 35 w 123"/>
                <a:gd name="T51" fmla="*/ 102 h 199"/>
                <a:gd name="T52" fmla="*/ 28 w 123"/>
                <a:gd name="T53" fmla="*/ 101 h 199"/>
                <a:gd name="T54" fmla="*/ 20 w 123"/>
                <a:gd name="T55" fmla="*/ 100 h 199"/>
                <a:gd name="T56" fmla="*/ 0 w 123"/>
                <a:gd name="T57" fmla="*/ 99 h 199"/>
                <a:gd name="T58" fmla="*/ 0 w 123"/>
                <a:gd name="T59" fmla="*/ 99 h 199"/>
                <a:gd name="T60" fmla="*/ 20 w 123"/>
                <a:gd name="T61" fmla="*/ 99 h 199"/>
                <a:gd name="T62" fmla="*/ 28 w 123"/>
                <a:gd name="T63" fmla="*/ 98 h 199"/>
                <a:gd name="T64" fmla="*/ 35 w 123"/>
                <a:gd name="T65" fmla="*/ 96 h 199"/>
                <a:gd name="T66" fmla="*/ 41 w 123"/>
                <a:gd name="T67" fmla="*/ 94 h 199"/>
                <a:gd name="T68" fmla="*/ 46 w 123"/>
                <a:gd name="T69" fmla="*/ 91 h 199"/>
                <a:gd name="T70" fmla="*/ 49 w 123"/>
                <a:gd name="T71" fmla="*/ 88 h 199"/>
                <a:gd name="T72" fmla="*/ 53 w 123"/>
                <a:gd name="T73" fmla="*/ 84 h 199"/>
                <a:gd name="T74" fmla="*/ 55 w 123"/>
                <a:gd name="T75" fmla="*/ 78 h 199"/>
                <a:gd name="T76" fmla="*/ 57 w 123"/>
                <a:gd name="T77" fmla="*/ 72 h 199"/>
                <a:gd name="T78" fmla="*/ 58 w 123"/>
                <a:gd name="T79" fmla="*/ 63 h 199"/>
                <a:gd name="T80" fmla="*/ 59 w 123"/>
                <a:gd name="T81" fmla="*/ 54 h 199"/>
                <a:gd name="T82" fmla="*/ 60 w 123"/>
                <a:gd name="T83" fmla="*/ 30 h 199"/>
                <a:gd name="T84" fmla="*/ 61 w 123"/>
                <a:gd name="T85" fmla="*/ 0 h 199"/>
                <a:gd name="T86" fmla="*/ 61 w 123"/>
                <a:gd name="T87" fmla="*/ 0 h 199"/>
                <a:gd name="T88" fmla="*/ 62 w 123"/>
                <a:gd name="T89" fmla="*/ 30 h 199"/>
                <a:gd name="T90" fmla="*/ 64 w 123"/>
                <a:gd name="T91" fmla="*/ 54 h 199"/>
                <a:gd name="T92" fmla="*/ 65 w 123"/>
                <a:gd name="T93" fmla="*/ 63 h 199"/>
                <a:gd name="T94" fmla="*/ 66 w 123"/>
                <a:gd name="T95" fmla="*/ 72 h 199"/>
                <a:gd name="T96" fmla="*/ 68 w 123"/>
                <a:gd name="T97" fmla="*/ 78 h 199"/>
                <a:gd name="T98" fmla="*/ 70 w 123"/>
                <a:gd name="T99" fmla="*/ 84 h 199"/>
                <a:gd name="T100" fmla="*/ 74 w 123"/>
                <a:gd name="T101" fmla="*/ 88 h 199"/>
                <a:gd name="T102" fmla="*/ 77 w 123"/>
                <a:gd name="T103" fmla="*/ 91 h 199"/>
                <a:gd name="T104" fmla="*/ 82 w 123"/>
                <a:gd name="T105" fmla="*/ 94 h 199"/>
                <a:gd name="T106" fmla="*/ 88 w 123"/>
                <a:gd name="T107" fmla="*/ 96 h 199"/>
                <a:gd name="T108" fmla="*/ 95 w 123"/>
                <a:gd name="T109" fmla="*/ 98 h 199"/>
                <a:gd name="T110" fmla="*/ 104 w 123"/>
                <a:gd name="T111" fmla="*/ 99 h 199"/>
                <a:gd name="T112" fmla="*/ 123 w 123"/>
                <a:gd name="T113" fmla="*/ 99 h 199"/>
                <a:gd name="T114" fmla="*/ 123 w 123"/>
                <a:gd name="T115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" h="199">
                  <a:moveTo>
                    <a:pt x="123" y="99"/>
                  </a:moveTo>
                  <a:lnTo>
                    <a:pt x="123" y="99"/>
                  </a:lnTo>
                  <a:lnTo>
                    <a:pt x="104" y="100"/>
                  </a:lnTo>
                  <a:lnTo>
                    <a:pt x="95" y="101"/>
                  </a:lnTo>
                  <a:lnTo>
                    <a:pt x="88" y="102"/>
                  </a:lnTo>
                  <a:lnTo>
                    <a:pt x="82" y="104"/>
                  </a:lnTo>
                  <a:lnTo>
                    <a:pt x="77" y="107"/>
                  </a:lnTo>
                  <a:lnTo>
                    <a:pt x="74" y="112"/>
                  </a:lnTo>
                  <a:lnTo>
                    <a:pt x="70" y="116"/>
                  </a:lnTo>
                  <a:lnTo>
                    <a:pt x="68" y="122"/>
                  </a:lnTo>
                  <a:lnTo>
                    <a:pt x="66" y="128"/>
                  </a:lnTo>
                  <a:lnTo>
                    <a:pt x="65" y="136"/>
                  </a:lnTo>
                  <a:lnTo>
                    <a:pt x="64" y="145"/>
                  </a:lnTo>
                  <a:lnTo>
                    <a:pt x="62" y="169"/>
                  </a:lnTo>
                  <a:lnTo>
                    <a:pt x="61" y="199"/>
                  </a:lnTo>
                  <a:lnTo>
                    <a:pt x="61" y="199"/>
                  </a:lnTo>
                  <a:lnTo>
                    <a:pt x="60" y="169"/>
                  </a:lnTo>
                  <a:lnTo>
                    <a:pt x="59" y="145"/>
                  </a:lnTo>
                  <a:lnTo>
                    <a:pt x="58" y="136"/>
                  </a:lnTo>
                  <a:lnTo>
                    <a:pt x="57" y="128"/>
                  </a:lnTo>
                  <a:lnTo>
                    <a:pt x="55" y="122"/>
                  </a:lnTo>
                  <a:lnTo>
                    <a:pt x="53" y="116"/>
                  </a:lnTo>
                  <a:lnTo>
                    <a:pt x="49" y="112"/>
                  </a:lnTo>
                  <a:lnTo>
                    <a:pt x="46" y="107"/>
                  </a:lnTo>
                  <a:lnTo>
                    <a:pt x="41" y="104"/>
                  </a:lnTo>
                  <a:lnTo>
                    <a:pt x="35" y="102"/>
                  </a:lnTo>
                  <a:lnTo>
                    <a:pt x="28" y="101"/>
                  </a:lnTo>
                  <a:lnTo>
                    <a:pt x="20" y="10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20" y="99"/>
                  </a:lnTo>
                  <a:lnTo>
                    <a:pt x="28" y="98"/>
                  </a:lnTo>
                  <a:lnTo>
                    <a:pt x="35" y="96"/>
                  </a:lnTo>
                  <a:lnTo>
                    <a:pt x="41" y="94"/>
                  </a:lnTo>
                  <a:lnTo>
                    <a:pt x="46" y="91"/>
                  </a:lnTo>
                  <a:lnTo>
                    <a:pt x="49" y="88"/>
                  </a:lnTo>
                  <a:lnTo>
                    <a:pt x="53" y="84"/>
                  </a:lnTo>
                  <a:lnTo>
                    <a:pt x="55" y="78"/>
                  </a:lnTo>
                  <a:lnTo>
                    <a:pt x="57" y="72"/>
                  </a:lnTo>
                  <a:lnTo>
                    <a:pt x="58" y="63"/>
                  </a:lnTo>
                  <a:lnTo>
                    <a:pt x="59" y="54"/>
                  </a:lnTo>
                  <a:lnTo>
                    <a:pt x="60" y="3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2" y="30"/>
                  </a:lnTo>
                  <a:lnTo>
                    <a:pt x="64" y="54"/>
                  </a:lnTo>
                  <a:lnTo>
                    <a:pt x="65" y="63"/>
                  </a:lnTo>
                  <a:lnTo>
                    <a:pt x="66" y="72"/>
                  </a:lnTo>
                  <a:lnTo>
                    <a:pt x="68" y="78"/>
                  </a:lnTo>
                  <a:lnTo>
                    <a:pt x="70" y="84"/>
                  </a:lnTo>
                  <a:lnTo>
                    <a:pt x="74" y="88"/>
                  </a:lnTo>
                  <a:lnTo>
                    <a:pt x="77" y="91"/>
                  </a:lnTo>
                  <a:lnTo>
                    <a:pt x="82" y="94"/>
                  </a:lnTo>
                  <a:lnTo>
                    <a:pt x="88" y="96"/>
                  </a:lnTo>
                  <a:lnTo>
                    <a:pt x="95" y="98"/>
                  </a:lnTo>
                  <a:lnTo>
                    <a:pt x="104" y="99"/>
                  </a:lnTo>
                  <a:lnTo>
                    <a:pt x="123" y="99"/>
                  </a:lnTo>
                  <a:lnTo>
                    <a:pt x="123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2" name="Freeform 29">
              <a:extLst>
                <a:ext uri="{FF2B5EF4-FFF2-40B4-BE49-F238E27FC236}">
                  <a16:creationId xmlns:a16="http://schemas.microsoft.com/office/drawing/2014/main" id="{F7F9150D-B281-466A-92B3-7730381F3C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45050" y="3741738"/>
              <a:ext cx="195263" cy="315913"/>
            </a:xfrm>
            <a:custGeom>
              <a:avLst/>
              <a:gdLst>
                <a:gd name="T0" fmla="*/ 123 w 123"/>
                <a:gd name="T1" fmla="*/ 99 h 199"/>
                <a:gd name="T2" fmla="*/ 123 w 123"/>
                <a:gd name="T3" fmla="*/ 99 h 199"/>
                <a:gd name="T4" fmla="*/ 103 w 123"/>
                <a:gd name="T5" fmla="*/ 100 h 199"/>
                <a:gd name="T6" fmla="*/ 96 w 123"/>
                <a:gd name="T7" fmla="*/ 101 h 199"/>
                <a:gd name="T8" fmla="*/ 89 w 123"/>
                <a:gd name="T9" fmla="*/ 102 h 199"/>
                <a:gd name="T10" fmla="*/ 82 w 123"/>
                <a:gd name="T11" fmla="*/ 104 h 199"/>
                <a:gd name="T12" fmla="*/ 77 w 123"/>
                <a:gd name="T13" fmla="*/ 108 h 199"/>
                <a:gd name="T14" fmla="*/ 73 w 123"/>
                <a:gd name="T15" fmla="*/ 111 h 199"/>
                <a:gd name="T16" fmla="*/ 70 w 123"/>
                <a:gd name="T17" fmla="*/ 116 h 199"/>
                <a:gd name="T18" fmla="*/ 68 w 123"/>
                <a:gd name="T19" fmla="*/ 121 h 199"/>
                <a:gd name="T20" fmla="*/ 66 w 123"/>
                <a:gd name="T21" fmla="*/ 128 h 199"/>
                <a:gd name="T22" fmla="*/ 65 w 123"/>
                <a:gd name="T23" fmla="*/ 136 h 199"/>
                <a:gd name="T24" fmla="*/ 64 w 123"/>
                <a:gd name="T25" fmla="*/ 145 h 199"/>
                <a:gd name="T26" fmla="*/ 62 w 123"/>
                <a:gd name="T27" fmla="*/ 168 h 199"/>
                <a:gd name="T28" fmla="*/ 62 w 123"/>
                <a:gd name="T29" fmla="*/ 199 h 199"/>
                <a:gd name="T30" fmla="*/ 62 w 123"/>
                <a:gd name="T31" fmla="*/ 199 h 199"/>
                <a:gd name="T32" fmla="*/ 61 w 123"/>
                <a:gd name="T33" fmla="*/ 168 h 199"/>
                <a:gd name="T34" fmla="*/ 60 w 123"/>
                <a:gd name="T35" fmla="*/ 145 h 199"/>
                <a:gd name="T36" fmla="*/ 59 w 123"/>
                <a:gd name="T37" fmla="*/ 136 h 199"/>
                <a:gd name="T38" fmla="*/ 58 w 123"/>
                <a:gd name="T39" fmla="*/ 128 h 199"/>
                <a:gd name="T40" fmla="*/ 56 w 123"/>
                <a:gd name="T41" fmla="*/ 121 h 199"/>
                <a:gd name="T42" fmla="*/ 54 w 123"/>
                <a:gd name="T43" fmla="*/ 116 h 199"/>
                <a:gd name="T44" fmla="*/ 50 w 123"/>
                <a:gd name="T45" fmla="*/ 111 h 199"/>
                <a:gd name="T46" fmla="*/ 45 w 123"/>
                <a:gd name="T47" fmla="*/ 108 h 199"/>
                <a:gd name="T48" fmla="*/ 41 w 123"/>
                <a:gd name="T49" fmla="*/ 104 h 199"/>
                <a:gd name="T50" fmla="*/ 35 w 123"/>
                <a:gd name="T51" fmla="*/ 102 h 199"/>
                <a:gd name="T52" fmla="*/ 28 w 123"/>
                <a:gd name="T53" fmla="*/ 101 h 199"/>
                <a:gd name="T54" fmla="*/ 20 w 123"/>
                <a:gd name="T55" fmla="*/ 100 h 199"/>
                <a:gd name="T56" fmla="*/ 0 w 123"/>
                <a:gd name="T57" fmla="*/ 99 h 199"/>
                <a:gd name="T58" fmla="*/ 0 w 123"/>
                <a:gd name="T59" fmla="*/ 99 h 199"/>
                <a:gd name="T60" fmla="*/ 20 w 123"/>
                <a:gd name="T61" fmla="*/ 98 h 199"/>
                <a:gd name="T62" fmla="*/ 28 w 123"/>
                <a:gd name="T63" fmla="*/ 97 h 199"/>
                <a:gd name="T64" fmla="*/ 35 w 123"/>
                <a:gd name="T65" fmla="*/ 96 h 199"/>
                <a:gd name="T66" fmla="*/ 41 w 123"/>
                <a:gd name="T67" fmla="*/ 94 h 199"/>
                <a:gd name="T68" fmla="*/ 45 w 123"/>
                <a:gd name="T69" fmla="*/ 91 h 199"/>
                <a:gd name="T70" fmla="*/ 50 w 123"/>
                <a:gd name="T71" fmla="*/ 88 h 199"/>
                <a:gd name="T72" fmla="*/ 54 w 123"/>
                <a:gd name="T73" fmla="*/ 83 h 199"/>
                <a:gd name="T74" fmla="*/ 56 w 123"/>
                <a:gd name="T75" fmla="*/ 78 h 199"/>
                <a:gd name="T76" fmla="*/ 58 w 123"/>
                <a:gd name="T77" fmla="*/ 71 h 199"/>
                <a:gd name="T78" fmla="*/ 59 w 123"/>
                <a:gd name="T79" fmla="*/ 62 h 199"/>
                <a:gd name="T80" fmla="*/ 60 w 123"/>
                <a:gd name="T81" fmla="*/ 53 h 199"/>
                <a:gd name="T82" fmla="*/ 61 w 123"/>
                <a:gd name="T83" fmla="*/ 30 h 199"/>
                <a:gd name="T84" fmla="*/ 62 w 123"/>
                <a:gd name="T85" fmla="*/ 0 h 199"/>
                <a:gd name="T86" fmla="*/ 62 w 123"/>
                <a:gd name="T87" fmla="*/ 0 h 199"/>
                <a:gd name="T88" fmla="*/ 62 w 123"/>
                <a:gd name="T89" fmla="*/ 30 h 199"/>
                <a:gd name="T90" fmla="*/ 64 w 123"/>
                <a:gd name="T91" fmla="*/ 53 h 199"/>
                <a:gd name="T92" fmla="*/ 65 w 123"/>
                <a:gd name="T93" fmla="*/ 62 h 199"/>
                <a:gd name="T94" fmla="*/ 66 w 123"/>
                <a:gd name="T95" fmla="*/ 71 h 199"/>
                <a:gd name="T96" fmla="*/ 68 w 123"/>
                <a:gd name="T97" fmla="*/ 78 h 199"/>
                <a:gd name="T98" fmla="*/ 70 w 123"/>
                <a:gd name="T99" fmla="*/ 83 h 199"/>
                <a:gd name="T100" fmla="*/ 73 w 123"/>
                <a:gd name="T101" fmla="*/ 88 h 199"/>
                <a:gd name="T102" fmla="*/ 77 w 123"/>
                <a:gd name="T103" fmla="*/ 91 h 199"/>
                <a:gd name="T104" fmla="*/ 82 w 123"/>
                <a:gd name="T105" fmla="*/ 94 h 199"/>
                <a:gd name="T106" fmla="*/ 89 w 123"/>
                <a:gd name="T107" fmla="*/ 96 h 199"/>
                <a:gd name="T108" fmla="*/ 96 w 123"/>
                <a:gd name="T109" fmla="*/ 97 h 199"/>
                <a:gd name="T110" fmla="*/ 103 w 123"/>
                <a:gd name="T111" fmla="*/ 98 h 199"/>
                <a:gd name="T112" fmla="*/ 123 w 123"/>
                <a:gd name="T113" fmla="*/ 99 h 199"/>
                <a:gd name="T114" fmla="*/ 123 w 123"/>
                <a:gd name="T115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" h="199">
                  <a:moveTo>
                    <a:pt x="123" y="99"/>
                  </a:moveTo>
                  <a:lnTo>
                    <a:pt x="123" y="99"/>
                  </a:lnTo>
                  <a:lnTo>
                    <a:pt x="103" y="100"/>
                  </a:lnTo>
                  <a:lnTo>
                    <a:pt x="96" y="101"/>
                  </a:lnTo>
                  <a:lnTo>
                    <a:pt x="89" y="102"/>
                  </a:lnTo>
                  <a:lnTo>
                    <a:pt x="82" y="104"/>
                  </a:lnTo>
                  <a:lnTo>
                    <a:pt x="77" y="108"/>
                  </a:lnTo>
                  <a:lnTo>
                    <a:pt x="73" y="111"/>
                  </a:lnTo>
                  <a:lnTo>
                    <a:pt x="70" y="116"/>
                  </a:lnTo>
                  <a:lnTo>
                    <a:pt x="68" y="121"/>
                  </a:lnTo>
                  <a:lnTo>
                    <a:pt x="66" y="128"/>
                  </a:lnTo>
                  <a:lnTo>
                    <a:pt x="65" y="136"/>
                  </a:lnTo>
                  <a:lnTo>
                    <a:pt x="64" y="145"/>
                  </a:lnTo>
                  <a:lnTo>
                    <a:pt x="62" y="168"/>
                  </a:lnTo>
                  <a:lnTo>
                    <a:pt x="62" y="199"/>
                  </a:lnTo>
                  <a:lnTo>
                    <a:pt x="62" y="199"/>
                  </a:lnTo>
                  <a:lnTo>
                    <a:pt x="61" y="168"/>
                  </a:lnTo>
                  <a:lnTo>
                    <a:pt x="60" y="145"/>
                  </a:lnTo>
                  <a:lnTo>
                    <a:pt x="59" y="136"/>
                  </a:lnTo>
                  <a:lnTo>
                    <a:pt x="58" y="128"/>
                  </a:lnTo>
                  <a:lnTo>
                    <a:pt x="56" y="121"/>
                  </a:lnTo>
                  <a:lnTo>
                    <a:pt x="54" y="116"/>
                  </a:lnTo>
                  <a:lnTo>
                    <a:pt x="50" y="111"/>
                  </a:lnTo>
                  <a:lnTo>
                    <a:pt x="45" y="108"/>
                  </a:lnTo>
                  <a:lnTo>
                    <a:pt x="41" y="104"/>
                  </a:lnTo>
                  <a:lnTo>
                    <a:pt x="35" y="102"/>
                  </a:lnTo>
                  <a:lnTo>
                    <a:pt x="28" y="101"/>
                  </a:lnTo>
                  <a:lnTo>
                    <a:pt x="20" y="10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20" y="98"/>
                  </a:lnTo>
                  <a:lnTo>
                    <a:pt x="28" y="97"/>
                  </a:lnTo>
                  <a:lnTo>
                    <a:pt x="35" y="96"/>
                  </a:lnTo>
                  <a:lnTo>
                    <a:pt x="41" y="94"/>
                  </a:lnTo>
                  <a:lnTo>
                    <a:pt x="45" y="91"/>
                  </a:lnTo>
                  <a:lnTo>
                    <a:pt x="50" y="88"/>
                  </a:lnTo>
                  <a:lnTo>
                    <a:pt x="54" y="83"/>
                  </a:lnTo>
                  <a:lnTo>
                    <a:pt x="56" y="78"/>
                  </a:lnTo>
                  <a:lnTo>
                    <a:pt x="58" y="71"/>
                  </a:lnTo>
                  <a:lnTo>
                    <a:pt x="59" y="62"/>
                  </a:lnTo>
                  <a:lnTo>
                    <a:pt x="60" y="53"/>
                  </a:lnTo>
                  <a:lnTo>
                    <a:pt x="61" y="3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30"/>
                  </a:lnTo>
                  <a:lnTo>
                    <a:pt x="64" y="53"/>
                  </a:lnTo>
                  <a:lnTo>
                    <a:pt x="65" y="62"/>
                  </a:lnTo>
                  <a:lnTo>
                    <a:pt x="66" y="71"/>
                  </a:lnTo>
                  <a:lnTo>
                    <a:pt x="68" y="78"/>
                  </a:lnTo>
                  <a:lnTo>
                    <a:pt x="70" y="83"/>
                  </a:lnTo>
                  <a:lnTo>
                    <a:pt x="73" y="88"/>
                  </a:lnTo>
                  <a:lnTo>
                    <a:pt x="77" y="91"/>
                  </a:lnTo>
                  <a:lnTo>
                    <a:pt x="82" y="94"/>
                  </a:lnTo>
                  <a:lnTo>
                    <a:pt x="89" y="96"/>
                  </a:lnTo>
                  <a:lnTo>
                    <a:pt x="96" y="97"/>
                  </a:lnTo>
                  <a:lnTo>
                    <a:pt x="103" y="98"/>
                  </a:lnTo>
                  <a:lnTo>
                    <a:pt x="123" y="99"/>
                  </a:lnTo>
                  <a:lnTo>
                    <a:pt x="123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3" name="Freeform 30">
              <a:extLst>
                <a:ext uri="{FF2B5EF4-FFF2-40B4-BE49-F238E27FC236}">
                  <a16:creationId xmlns:a16="http://schemas.microsoft.com/office/drawing/2014/main" id="{0AF4DD1F-B5DD-4B85-BE89-8DED889DC8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79900" y="1354138"/>
              <a:ext cx="193675" cy="315913"/>
            </a:xfrm>
            <a:custGeom>
              <a:avLst/>
              <a:gdLst>
                <a:gd name="T0" fmla="*/ 122 w 122"/>
                <a:gd name="T1" fmla="*/ 99 h 199"/>
                <a:gd name="T2" fmla="*/ 122 w 122"/>
                <a:gd name="T3" fmla="*/ 99 h 199"/>
                <a:gd name="T4" fmla="*/ 103 w 122"/>
                <a:gd name="T5" fmla="*/ 99 h 199"/>
                <a:gd name="T6" fmla="*/ 95 w 122"/>
                <a:gd name="T7" fmla="*/ 100 h 199"/>
                <a:gd name="T8" fmla="*/ 88 w 122"/>
                <a:gd name="T9" fmla="*/ 102 h 199"/>
                <a:gd name="T10" fmla="*/ 82 w 122"/>
                <a:gd name="T11" fmla="*/ 104 h 199"/>
                <a:gd name="T12" fmla="*/ 77 w 122"/>
                <a:gd name="T13" fmla="*/ 106 h 199"/>
                <a:gd name="T14" fmla="*/ 73 w 122"/>
                <a:gd name="T15" fmla="*/ 110 h 199"/>
                <a:gd name="T16" fmla="*/ 70 w 122"/>
                <a:gd name="T17" fmla="*/ 114 h 199"/>
                <a:gd name="T18" fmla="*/ 67 w 122"/>
                <a:gd name="T19" fmla="*/ 121 h 199"/>
                <a:gd name="T20" fmla="*/ 65 w 122"/>
                <a:gd name="T21" fmla="*/ 127 h 199"/>
                <a:gd name="T22" fmla="*/ 64 w 122"/>
                <a:gd name="T23" fmla="*/ 135 h 199"/>
                <a:gd name="T24" fmla="*/ 63 w 122"/>
                <a:gd name="T25" fmla="*/ 144 h 199"/>
                <a:gd name="T26" fmla="*/ 62 w 122"/>
                <a:gd name="T27" fmla="*/ 168 h 199"/>
                <a:gd name="T28" fmla="*/ 61 w 122"/>
                <a:gd name="T29" fmla="*/ 199 h 199"/>
                <a:gd name="T30" fmla="*/ 61 w 122"/>
                <a:gd name="T31" fmla="*/ 199 h 199"/>
                <a:gd name="T32" fmla="*/ 61 w 122"/>
                <a:gd name="T33" fmla="*/ 168 h 199"/>
                <a:gd name="T34" fmla="*/ 60 w 122"/>
                <a:gd name="T35" fmla="*/ 144 h 199"/>
                <a:gd name="T36" fmla="*/ 59 w 122"/>
                <a:gd name="T37" fmla="*/ 135 h 199"/>
                <a:gd name="T38" fmla="*/ 57 w 122"/>
                <a:gd name="T39" fmla="*/ 127 h 199"/>
                <a:gd name="T40" fmla="*/ 56 w 122"/>
                <a:gd name="T41" fmla="*/ 121 h 199"/>
                <a:gd name="T42" fmla="*/ 53 w 122"/>
                <a:gd name="T43" fmla="*/ 114 h 199"/>
                <a:gd name="T44" fmla="*/ 50 w 122"/>
                <a:gd name="T45" fmla="*/ 110 h 199"/>
                <a:gd name="T46" fmla="*/ 46 w 122"/>
                <a:gd name="T47" fmla="*/ 106 h 199"/>
                <a:gd name="T48" fmla="*/ 40 w 122"/>
                <a:gd name="T49" fmla="*/ 104 h 199"/>
                <a:gd name="T50" fmla="*/ 34 w 122"/>
                <a:gd name="T51" fmla="*/ 102 h 199"/>
                <a:gd name="T52" fmla="*/ 28 w 122"/>
                <a:gd name="T53" fmla="*/ 100 h 199"/>
                <a:gd name="T54" fmla="*/ 20 w 122"/>
                <a:gd name="T55" fmla="*/ 99 h 199"/>
                <a:gd name="T56" fmla="*/ 0 w 122"/>
                <a:gd name="T57" fmla="*/ 99 h 199"/>
                <a:gd name="T58" fmla="*/ 0 w 122"/>
                <a:gd name="T59" fmla="*/ 99 h 199"/>
                <a:gd name="T60" fmla="*/ 20 w 122"/>
                <a:gd name="T61" fmla="*/ 98 h 199"/>
                <a:gd name="T62" fmla="*/ 28 w 122"/>
                <a:gd name="T63" fmla="*/ 97 h 199"/>
                <a:gd name="T64" fmla="*/ 34 w 122"/>
                <a:gd name="T65" fmla="*/ 96 h 199"/>
                <a:gd name="T66" fmla="*/ 40 w 122"/>
                <a:gd name="T67" fmla="*/ 94 h 199"/>
                <a:gd name="T68" fmla="*/ 46 w 122"/>
                <a:gd name="T69" fmla="*/ 91 h 199"/>
                <a:gd name="T70" fmla="*/ 50 w 122"/>
                <a:gd name="T71" fmla="*/ 87 h 199"/>
                <a:gd name="T72" fmla="*/ 53 w 122"/>
                <a:gd name="T73" fmla="*/ 83 h 199"/>
                <a:gd name="T74" fmla="*/ 56 w 122"/>
                <a:gd name="T75" fmla="*/ 77 h 199"/>
                <a:gd name="T76" fmla="*/ 57 w 122"/>
                <a:gd name="T77" fmla="*/ 70 h 199"/>
                <a:gd name="T78" fmla="*/ 59 w 122"/>
                <a:gd name="T79" fmla="*/ 62 h 199"/>
                <a:gd name="T80" fmla="*/ 60 w 122"/>
                <a:gd name="T81" fmla="*/ 53 h 199"/>
                <a:gd name="T82" fmla="*/ 61 w 122"/>
                <a:gd name="T83" fmla="*/ 29 h 199"/>
                <a:gd name="T84" fmla="*/ 61 w 122"/>
                <a:gd name="T85" fmla="*/ 0 h 199"/>
                <a:gd name="T86" fmla="*/ 61 w 122"/>
                <a:gd name="T87" fmla="*/ 0 h 199"/>
                <a:gd name="T88" fmla="*/ 62 w 122"/>
                <a:gd name="T89" fmla="*/ 29 h 199"/>
                <a:gd name="T90" fmla="*/ 63 w 122"/>
                <a:gd name="T91" fmla="*/ 53 h 199"/>
                <a:gd name="T92" fmla="*/ 64 w 122"/>
                <a:gd name="T93" fmla="*/ 62 h 199"/>
                <a:gd name="T94" fmla="*/ 65 w 122"/>
                <a:gd name="T95" fmla="*/ 70 h 199"/>
                <a:gd name="T96" fmla="*/ 67 w 122"/>
                <a:gd name="T97" fmla="*/ 77 h 199"/>
                <a:gd name="T98" fmla="*/ 70 w 122"/>
                <a:gd name="T99" fmla="*/ 83 h 199"/>
                <a:gd name="T100" fmla="*/ 73 w 122"/>
                <a:gd name="T101" fmla="*/ 87 h 199"/>
                <a:gd name="T102" fmla="*/ 77 w 122"/>
                <a:gd name="T103" fmla="*/ 91 h 199"/>
                <a:gd name="T104" fmla="*/ 82 w 122"/>
                <a:gd name="T105" fmla="*/ 94 h 199"/>
                <a:gd name="T106" fmla="*/ 88 w 122"/>
                <a:gd name="T107" fmla="*/ 96 h 199"/>
                <a:gd name="T108" fmla="*/ 95 w 122"/>
                <a:gd name="T109" fmla="*/ 97 h 199"/>
                <a:gd name="T110" fmla="*/ 103 w 122"/>
                <a:gd name="T111" fmla="*/ 98 h 199"/>
                <a:gd name="T112" fmla="*/ 122 w 122"/>
                <a:gd name="T113" fmla="*/ 99 h 199"/>
                <a:gd name="T114" fmla="*/ 122 w 122"/>
                <a:gd name="T115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" h="199">
                  <a:moveTo>
                    <a:pt x="122" y="99"/>
                  </a:moveTo>
                  <a:lnTo>
                    <a:pt x="122" y="99"/>
                  </a:lnTo>
                  <a:lnTo>
                    <a:pt x="103" y="99"/>
                  </a:lnTo>
                  <a:lnTo>
                    <a:pt x="95" y="100"/>
                  </a:lnTo>
                  <a:lnTo>
                    <a:pt x="88" y="102"/>
                  </a:lnTo>
                  <a:lnTo>
                    <a:pt x="82" y="104"/>
                  </a:lnTo>
                  <a:lnTo>
                    <a:pt x="77" y="106"/>
                  </a:lnTo>
                  <a:lnTo>
                    <a:pt x="73" y="110"/>
                  </a:lnTo>
                  <a:lnTo>
                    <a:pt x="70" y="114"/>
                  </a:lnTo>
                  <a:lnTo>
                    <a:pt x="67" y="121"/>
                  </a:lnTo>
                  <a:lnTo>
                    <a:pt x="65" y="127"/>
                  </a:lnTo>
                  <a:lnTo>
                    <a:pt x="64" y="135"/>
                  </a:lnTo>
                  <a:lnTo>
                    <a:pt x="63" y="144"/>
                  </a:lnTo>
                  <a:lnTo>
                    <a:pt x="62" y="168"/>
                  </a:lnTo>
                  <a:lnTo>
                    <a:pt x="61" y="199"/>
                  </a:lnTo>
                  <a:lnTo>
                    <a:pt x="61" y="199"/>
                  </a:lnTo>
                  <a:lnTo>
                    <a:pt x="61" y="168"/>
                  </a:lnTo>
                  <a:lnTo>
                    <a:pt x="60" y="144"/>
                  </a:lnTo>
                  <a:lnTo>
                    <a:pt x="59" y="135"/>
                  </a:lnTo>
                  <a:lnTo>
                    <a:pt x="57" y="127"/>
                  </a:lnTo>
                  <a:lnTo>
                    <a:pt x="56" y="121"/>
                  </a:lnTo>
                  <a:lnTo>
                    <a:pt x="53" y="114"/>
                  </a:lnTo>
                  <a:lnTo>
                    <a:pt x="50" y="110"/>
                  </a:lnTo>
                  <a:lnTo>
                    <a:pt x="46" y="106"/>
                  </a:lnTo>
                  <a:lnTo>
                    <a:pt x="40" y="104"/>
                  </a:lnTo>
                  <a:lnTo>
                    <a:pt x="34" y="102"/>
                  </a:lnTo>
                  <a:lnTo>
                    <a:pt x="28" y="100"/>
                  </a:lnTo>
                  <a:lnTo>
                    <a:pt x="20" y="9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20" y="98"/>
                  </a:lnTo>
                  <a:lnTo>
                    <a:pt x="28" y="97"/>
                  </a:lnTo>
                  <a:lnTo>
                    <a:pt x="34" y="96"/>
                  </a:lnTo>
                  <a:lnTo>
                    <a:pt x="40" y="94"/>
                  </a:lnTo>
                  <a:lnTo>
                    <a:pt x="46" y="91"/>
                  </a:lnTo>
                  <a:lnTo>
                    <a:pt x="50" y="87"/>
                  </a:lnTo>
                  <a:lnTo>
                    <a:pt x="53" y="83"/>
                  </a:lnTo>
                  <a:lnTo>
                    <a:pt x="56" y="77"/>
                  </a:lnTo>
                  <a:lnTo>
                    <a:pt x="57" y="70"/>
                  </a:lnTo>
                  <a:lnTo>
                    <a:pt x="59" y="62"/>
                  </a:lnTo>
                  <a:lnTo>
                    <a:pt x="60" y="53"/>
                  </a:lnTo>
                  <a:lnTo>
                    <a:pt x="61" y="29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2" y="29"/>
                  </a:lnTo>
                  <a:lnTo>
                    <a:pt x="63" y="53"/>
                  </a:lnTo>
                  <a:lnTo>
                    <a:pt x="64" y="62"/>
                  </a:lnTo>
                  <a:lnTo>
                    <a:pt x="65" y="70"/>
                  </a:lnTo>
                  <a:lnTo>
                    <a:pt x="67" y="77"/>
                  </a:lnTo>
                  <a:lnTo>
                    <a:pt x="70" y="83"/>
                  </a:lnTo>
                  <a:lnTo>
                    <a:pt x="73" y="87"/>
                  </a:lnTo>
                  <a:lnTo>
                    <a:pt x="77" y="91"/>
                  </a:lnTo>
                  <a:lnTo>
                    <a:pt x="82" y="94"/>
                  </a:lnTo>
                  <a:lnTo>
                    <a:pt x="88" y="96"/>
                  </a:lnTo>
                  <a:lnTo>
                    <a:pt x="95" y="97"/>
                  </a:lnTo>
                  <a:lnTo>
                    <a:pt x="103" y="98"/>
                  </a:lnTo>
                  <a:lnTo>
                    <a:pt x="122" y="99"/>
                  </a:lnTo>
                  <a:lnTo>
                    <a:pt x="122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4" name="Freeform 31">
              <a:extLst>
                <a:ext uri="{FF2B5EF4-FFF2-40B4-BE49-F238E27FC236}">
                  <a16:creationId xmlns:a16="http://schemas.microsoft.com/office/drawing/2014/main" id="{562E9630-B1FE-4C39-BFB8-DF56623986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07375" y="2132013"/>
              <a:ext cx="195263" cy="315913"/>
            </a:xfrm>
            <a:custGeom>
              <a:avLst/>
              <a:gdLst>
                <a:gd name="T0" fmla="*/ 123 w 123"/>
                <a:gd name="T1" fmla="*/ 99 h 199"/>
                <a:gd name="T2" fmla="*/ 123 w 123"/>
                <a:gd name="T3" fmla="*/ 99 h 199"/>
                <a:gd name="T4" fmla="*/ 104 w 123"/>
                <a:gd name="T5" fmla="*/ 100 h 199"/>
                <a:gd name="T6" fmla="*/ 96 w 123"/>
                <a:gd name="T7" fmla="*/ 101 h 199"/>
                <a:gd name="T8" fmla="*/ 88 w 123"/>
                <a:gd name="T9" fmla="*/ 102 h 199"/>
                <a:gd name="T10" fmla="*/ 82 w 123"/>
                <a:gd name="T11" fmla="*/ 104 h 199"/>
                <a:gd name="T12" fmla="*/ 77 w 123"/>
                <a:gd name="T13" fmla="*/ 107 h 199"/>
                <a:gd name="T14" fmla="*/ 74 w 123"/>
                <a:gd name="T15" fmla="*/ 112 h 199"/>
                <a:gd name="T16" fmla="*/ 70 w 123"/>
                <a:gd name="T17" fmla="*/ 116 h 199"/>
                <a:gd name="T18" fmla="*/ 68 w 123"/>
                <a:gd name="T19" fmla="*/ 121 h 199"/>
                <a:gd name="T20" fmla="*/ 66 w 123"/>
                <a:gd name="T21" fmla="*/ 128 h 199"/>
                <a:gd name="T22" fmla="*/ 65 w 123"/>
                <a:gd name="T23" fmla="*/ 136 h 199"/>
                <a:gd name="T24" fmla="*/ 64 w 123"/>
                <a:gd name="T25" fmla="*/ 145 h 199"/>
                <a:gd name="T26" fmla="*/ 63 w 123"/>
                <a:gd name="T27" fmla="*/ 169 h 199"/>
                <a:gd name="T28" fmla="*/ 62 w 123"/>
                <a:gd name="T29" fmla="*/ 199 h 199"/>
                <a:gd name="T30" fmla="*/ 62 w 123"/>
                <a:gd name="T31" fmla="*/ 199 h 199"/>
                <a:gd name="T32" fmla="*/ 62 w 123"/>
                <a:gd name="T33" fmla="*/ 169 h 199"/>
                <a:gd name="T34" fmla="*/ 60 w 123"/>
                <a:gd name="T35" fmla="*/ 145 h 199"/>
                <a:gd name="T36" fmla="*/ 59 w 123"/>
                <a:gd name="T37" fmla="*/ 136 h 199"/>
                <a:gd name="T38" fmla="*/ 58 w 123"/>
                <a:gd name="T39" fmla="*/ 128 h 199"/>
                <a:gd name="T40" fmla="*/ 56 w 123"/>
                <a:gd name="T41" fmla="*/ 121 h 199"/>
                <a:gd name="T42" fmla="*/ 54 w 123"/>
                <a:gd name="T43" fmla="*/ 116 h 199"/>
                <a:gd name="T44" fmla="*/ 51 w 123"/>
                <a:gd name="T45" fmla="*/ 112 h 199"/>
                <a:gd name="T46" fmla="*/ 46 w 123"/>
                <a:gd name="T47" fmla="*/ 107 h 199"/>
                <a:gd name="T48" fmla="*/ 41 w 123"/>
                <a:gd name="T49" fmla="*/ 104 h 199"/>
                <a:gd name="T50" fmla="*/ 35 w 123"/>
                <a:gd name="T51" fmla="*/ 102 h 199"/>
                <a:gd name="T52" fmla="*/ 28 w 123"/>
                <a:gd name="T53" fmla="*/ 101 h 199"/>
                <a:gd name="T54" fmla="*/ 21 w 123"/>
                <a:gd name="T55" fmla="*/ 100 h 199"/>
                <a:gd name="T56" fmla="*/ 0 w 123"/>
                <a:gd name="T57" fmla="*/ 99 h 199"/>
                <a:gd name="T58" fmla="*/ 0 w 123"/>
                <a:gd name="T59" fmla="*/ 99 h 199"/>
                <a:gd name="T60" fmla="*/ 21 w 123"/>
                <a:gd name="T61" fmla="*/ 98 h 199"/>
                <a:gd name="T62" fmla="*/ 28 w 123"/>
                <a:gd name="T63" fmla="*/ 97 h 199"/>
                <a:gd name="T64" fmla="*/ 35 w 123"/>
                <a:gd name="T65" fmla="*/ 96 h 199"/>
                <a:gd name="T66" fmla="*/ 41 w 123"/>
                <a:gd name="T67" fmla="*/ 94 h 199"/>
                <a:gd name="T68" fmla="*/ 46 w 123"/>
                <a:gd name="T69" fmla="*/ 91 h 199"/>
                <a:gd name="T70" fmla="*/ 51 w 123"/>
                <a:gd name="T71" fmla="*/ 88 h 199"/>
                <a:gd name="T72" fmla="*/ 54 w 123"/>
                <a:gd name="T73" fmla="*/ 83 h 199"/>
                <a:gd name="T74" fmla="*/ 56 w 123"/>
                <a:gd name="T75" fmla="*/ 78 h 199"/>
                <a:gd name="T76" fmla="*/ 58 w 123"/>
                <a:gd name="T77" fmla="*/ 71 h 199"/>
                <a:gd name="T78" fmla="*/ 59 w 123"/>
                <a:gd name="T79" fmla="*/ 63 h 199"/>
                <a:gd name="T80" fmla="*/ 60 w 123"/>
                <a:gd name="T81" fmla="*/ 53 h 199"/>
                <a:gd name="T82" fmla="*/ 62 w 123"/>
                <a:gd name="T83" fmla="*/ 31 h 199"/>
                <a:gd name="T84" fmla="*/ 62 w 123"/>
                <a:gd name="T85" fmla="*/ 0 h 199"/>
                <a:gd name="T86" fmla="*/ 62 w 123"/>
                <a:gd name="T87" fmla="*/ 0 h 199"/>
                <a:gd name="T88" fmla="*/ 63 w 123"/>
                <a:gd name="T89" fmla="*/ 31 h 199"/>
                <a:gd name="T90" fmla="*/ 64 w 123"/>
                <a:gd name="T91" fmla="*/ 53 h 199"/>
                <a:gd name="T92" fmla="*/ 65 w 123"/>
                <a:gd name="T93" fmla="*/ 63 h 199"/>
                <a:gd name="T94" fmla="*/ 66 w 123"/>
                <a:gd name="T95" fmla="*/ 71 h 199"/>
                <a:gd name="T96" fmla="*/ 68 w 123"/>
                <a:gd name="T97" fmla="*/ 78 h 199"/>
                <a:gd name="T98" fmla="*/ 70 w 123"/>
                <a:gd name="T99" fmla="*/ 83 h 199"/>
                <a:gd name="T100" fmla="*/ 74 w 123"/>
                <a:gd name="T101" fmla="*/ 88 h 199"/>
                <a:gd name="T102" fmla="*/ 77 w 123"/>
                <a:gd name="T103" fmla="*/ 91 h 199"/>
                <a:gd name="T104" fmla="*/ 82 w 123"/>
                <a:gd name="T105" fmla="*/ 94 h 199"/>
                <a:gd name="T106" fmla="*/ 88 w 123"/>
                <a:gd name="T107" fmla="*/ 96 h 199"/>
                <a:gd name="T108" fmla="*/ 96 w 123"/>
                <a:gd name="T109" fmla="*/ 97 h 199"/>
                <a:gd name="T110" fmla="*/ 104 w 123"/>
                <a:gd name="T111" fmla="*/ 98 h 199"/>
                <a:gd name="T112" fmla="*/ 123 w 123"/>
                <a:gd name="T113" fmla="*/ 99 h 199"/>
                <a:gd name="T114" fmla="*/ 123 w 123"/>
                <a:gd name="T115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" h="199">
                  <a:moveTo>
                    <a:pt x="123" y="99"/>
                  </a:moveTo>
                  <a:lnTo>
                    <a:pt x="123" y="99"/>
                  </a:lnTo>
                  <a:lnTo>
                    <a:pt x="104" y="100"/>
                  </a:lnTo>
                  <a:lnTo>
                    <a:pt x="96" y="101"/>
                  </a:lnTo>
                  <a:lnTo>
                    <a:pt x="88" y="102"/>
                  </a:lnTo>
                  <a:lnTo>
                    <a:pt x="82" y="104"/>
                  </a:lnTo>
                  <a:lnTo>
                    <a:pt x="77" y="107"/>
                  </a:lnTo>
                  <a:lnTo>
                    <a:pt x="74" y="112"/>
                  </a:lnTo>
                  <a:lnTo>
                    <a:pt x="70" y="116"/>
                  </a:lnTo>
                  <a:lnTo>
                    <a:pt x="68" y="121"/>
                  </a:lnTo>
                  <a:lnTo>
                    <a:pt x="66" y="128"/>
                  </a:lnTo>
                  <a:lnTo>
                    <a:pt x="65" y="136"/>
                  </a:lnTo>
                  <a:lnTo>
                    <a:pt x="64" y="145"/>
                  </a:lnTo>
                  <a:lnTo>
                    <a:pt x="63" y="169"/>
                  </a:lnTo>
                  <a:lnTo>
                    <a:pt x="62" y="199"/>
                  </a:lnTo>
                  <a:lnTo>
                    <a:pt x="62" y="199"/>
                  </a:lnTo>
                  <a:lnTo>
                    <a:pt x="62" y="169"/>
                  </a:lnTo>
                  <a:lnTo>
                    <a:pt x="60" y="145"/>
                  </a:lnTo>
                  <a:lnTo>
                    <a:pt x="59" y="136"/>
                  </a:lnTo>
                  <a:lnTo>
                    <a:pt x="58" y="128"/>
                  </a:lnTo>
                  <a:lnTo>
                    <a:pt x="56" y="121"/>
                  </a:lnTo>
                  <a:lnTo>
                    <a:pt x="54" y="116"/>
                  </a:lnTo>
                  <a:lnTo>
                    <a:pt x="51" y="112"/>
                  </a:lnTo>
                  <a:lnTo>
                    <a:pt x="46" y="107"/>
                  </a:lnTo>
                  <a:lnTo>
                    <a:pt x="41" y="104"/>
                  </a:lnTo>
                  <a:lnTo>
                    <a:pt x="35" y="102"/>
                  </a:lnTo>
                  <a:lnTo>
                    <a:pt x="28" y="101"/>
                  </a:lnTo>
                  <a:lnTo>
                    <a:pt x="21" y="10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21" y="98"/>
                  </a:lnTo>
                  <a:lnTo>
                    <a:pt x="28" y="97"/>
                  </a:lnTo>
                  <a:lnTo>
                    <a:pt x="35" y="96"/>
                  </a:lnTo>
                  <a:lnTo>
                    <a:pt x="41" y="94"/>
                  </a:lnTo>
                  <a:lnTo>
                    <a:pt x="46" y="91"/>
                  </a:lnTo>
                  <a:lnTo>
                    <a:pt x="51" y="88"/>
                  </a:lnTo>
                  <a:lnTo>
                    <a:pt x="54" y="83"/>
                  </a:lnTo>
                  <a:lnTo>
                    <a:pt x="56" y="78"/>
                  </a:lnTo>
                  <a:lnTo>
                    <a:pt x="58" y="71"/>
                  </a:lnTo>
                  <a:lnTo>
                    <a:pt x="59" y="63"/>
                  </a:lnTo>
                  <a:lnTo>
                    <a:pt x="60" y="53"/>
                  </a:lnTo>
                  <a:lnTo>
                    <a:pt x="62" y="31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3" y="31"/>
                  </a:lnTo>
                  <a:lnTo>
                    <a:pt x="64" y="53"/>
                  </a:lnTo>
                  <a:lnTo>
                    <a:pt x="65" y="63"/>
                  </a:lnTo>
                  <a:lnTo>
                    <a:pt x="66" y="71"/>
                  </a:lnTo>
                  <a:lnTo>
                    <a:pt x="68" y="78"/>
                  </a:lnTo>
                  <a:lnTo>
                    <a:pt x="70" y="83"/>
                  </a:lnTo>
                  <a:lnTo>
                    <a:pt x="74" y="88"/>
                  </a:lnTo>
                  <a:lnTo>
                    <a:pt x="77" y="91"/>
                  </a:lnTo>
                  <a:lnTo>
                    <a:pt x="82" y="94"/>
                  </a:lnTo>
                  <a:lnTo>
                    <a:pt x="88" y="96"/>
                  </a:lnTo>
                  <a:lnTo>
                    <a:pt x="96" y="97"/>
                  </a:lnTo>
                  <a:lnTo>
                    <a:pt x="104" y="98"/>
                  </a:lnTo>
                  <a:lnTo>
                    <a:pt x="123" y="99"/>
                  </a:lnTo>
                  <a:lnTo>
                    <a:pt x="123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5" name="Rectangle 20488">
              <a:extLst>
                <a:ext uri="{FF2B5EF4-FFF2-40B4-BE49-F238E27FC236}">
                  <a16:creationId xmlns:a16="http://schemas.microsoft.com/office/drawing/2014/main" id="{E3C28899-58D5-4721-930B-4EF508A84EB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72438" y="3946525"/>
              <a:ext cx="15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6" name="Freeform 20489">
              <a:extLst>
                <a:ext uri="{FF2B5EF4-FFF2-40B4-BE49-F238E27FC236}">
                  <a16:creationId xmlns:a16="http://schemas.microsoft.com/office/drawing/2014/main" id="{DAB752EE-562A-402A-BC1F-B06A02A8EEF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72438" y="3946525"/>
              <a:ext cx="76200" cy="0"/>
            </a:xfrm>
            <a:custGeom>
              <a:avLst/>
              <a:gdLst>
                <a:gd name="T0" fmla="*/ 48 w 48"/>
                <a:gd name="T1" fmla="*/ 48 w 48"/>
                <a:gd name="T2" fmla="*/ 48 w 48"/>
                <a:gd name="T3" fmla="*/ 48 w 48"/>
                <a:gd name="T4" fmla="*/ 0 w 48"/>
                <a:gd name="T5" fmla="*/ 0 w 48"/>
                <a:gd name="T6" fmla="*/ 48 w 48"/>
                <a:gd name="T7" fmla="*/ 48 w 4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8">
                  <a:moveTo>
                    <a:pt x="48" y="0"/>
                  </a:move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7" name="Freeform 20490">
              <a:extLst>
                <a:ext uri="{FF2B5EF4-FFF2-40B4-BE49-F238E27FC236}">
                  <a16:creationId xmlns:a16="http://schemas.microsoft.com/office/drawing/2014/main" id="{BBA96351-A936-4011-96DF-80823A406CB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72438" y="3946525"/>
              <a:ext cx="76200" cy="0"/>
            </a:xfrm>
            <a:custGeom>
              <a:avLst/>
              <a:gdLst>
                <a:gd name="T0" fmla="*/ 48 w 48"/>
                <a:gd name="T1" fmla="*/ 0 w 48"/>
                <a:gd name="T2" fmla="*/ 0 w 48"/>
                <a:gd name="T3" fmla="*/ 0 w 48"/>
                <a:gd name="T4" fmla="*/ 0 w 48"/>
                <a:gd name="T5" fmla="*/ 48 w 48"/>
                <a:gd name="T6" fmla="*/ 48 w 48"/>
                <a:gd name="T7" fmla="*/ 48 w 4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8">
                  <a:moveTo>
                    <a:pt x="4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D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8" name="Freeform 20491">
              <a:extLst>
                <a:ext uri="{FF2B5EF4-FFF2-40B4-BE49-F238E27FC236}">
                  <a16:creationId xmlns:a16="http://schemas.microsoft.com/office/drawing/2014/main" id="{6FAAC318-E854-498E-B1C1-72F47FB099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72438" y="3946525"/>
              <a:ext cx="76200" cy="0"/>
            </a:xfrm>
            <a:custGeom>
              <a:avLst/>
              <a:gdLst>
                <a:gd name="T0" fmla="*/ 48 w 48"/>
                <a:gd name="T1" fmla="*/ 0 w 48"/>
                <a:gd name="T2" fmla="*/ 0 w 48"/>
                <a:gd name="T3" fmla="*/ 0 w 48"/>
                <a:gd name="T4" fmla="*/ 0 w 48"/>
                <a:gd name="T5" fmla="*/ 48 w 48"/>
                <a:gd name="T6" fmla="*/ 48 w 48"/>
                <a:gd name="T7" fmla="*/ 48 w 4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8">
                  <a:moveTo>
                    <a:pt x="4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9" name="Freeform 20493">
              <a:extLst>
                <a:ext uri="{FF2B5EF4-FFF2-40B4-BE49-F238E27FC236}">
                  <a16:creationId xmlns:a16="http://schemas.microsoft.com/office/drawing/2014/main" id="{6AB86518-EB13-44A4-873C-B15138F26C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24901" y="3997325"/>
              <a:ext cx="74613" cy="38100"/>
            </a:xfrm>
            <a:custGeom>
              <a:avLst/>
              <a:gdLst>
                <a:gd name="T0" fmla="*/ 24 w 47"/>
                <a:gd name="T1" fmla="*/ 0 h 24"/>
                <a:gd name="T2" fmla="*/ 24 w 47"/>
                <a:gd name="T3" fmla="*/ 0 h 24"/>
                <a:gd name="T4" fmla="*/ 29 w 47"/>
                <a:gd name="T5" fmla="*/ 0 h 24"/>
                <a:gd name="T6" fmla="*/ 33 w 47"/>
                <a:gd name="T7" fmla="*/ 2 h 24"/>
                <a:gd name="T8" fmla="*/ 37 w 47"/>
                <a:gd name="T9" fmla="*/ 4 h 24"/>
                <a:gd name="T10" fmla="*/ 41 w 47"/>
                <a:gd name="T11" fmla="*/ 7 h 24"/>
                <a:gd name="T12" fmla="*/ 43 w 47"/>
                <a:gd name="T13" fmla="*/ 11 h 24"/>
                <a:gd name="T14" fmla="*/ 46 w 47"/>
                <a:gd name="T15" fmla="*/ 15 h 24"/>
                <a:gd name="T16" fmla="*/ 47 w 47"/>
                <a:gd name="T17" fmla="*/ 18 h 24"/>
                <a:gd name="T18" fmla="*/ 47 w 47"/>
                <a:gd name="T19" fmla="*/ 24 h 24"/>
                <a:gd name="T20" fmla="*/ 0 w 47"/>
                <a:gd name="T21" fmla="*/ 24 h 24"/>
                <a:gd name="T22" fmla="*/ 0 w 47"/>
                <a:gd name="T23" fmla="*/ 24 h 24"/>
                <a:gd name="T24" fmla="*/ 0 w 47"/>
                <a:gd name="T25" fmla="*/ 18 h 24"/>
                <a:gd name="T26" fmla="*/ 2 w 47"/>
                <a:gd name="T27" fmla="*/ 15 h 24"/>
                <a:gd name="T28" fmla="*/ 4 w 47"/>
                <a:gd name="T29" fmla="*/ 11 h 24"/>
                <a:gd name="T30" fmla="*/ 7 w 47"/>
                <a:gd name="T31" fmla="*/ 7 h 24"/>
                <a:gd name="T32" fmla="*/ 11 w 47"/>
                <a:gd name="T33" fmla="*/ 4 h 24"/>
                <a:gd name="T34" fmla="*/ 15 w 47"/>
                <a:gd name="T35" fmla="*/ 2 h 24"/>
                <a:gd name="T36" fmla="*/ 19 w 47"/>
                <a:gd name="T37" fmla="*/ 0 h 24"/>
                <a:gd name="T38" fmla="*/ 24 w 47"/>
                <a:gd name="T3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24">
                  <a:moveTo>
                    <a:pt x="24" y="0"/>
                  </a:moveTo>
                  <a:lnTo>
                    <a:pt x="24" y="0"/>
                  </a:lnTo>
                  <a:lnTo>
                    <a:pt x="29" y="0"/>
                  </a:lnTo>
                  <a:lnTo>
                    <a:pt x="33" y="2"/>
                  </a:lnTo>
                  <a:lnTo>
                    <a:pt x="37" y="4"/>
                  </a:lnTo>
                  <a:lnTo>
                    <a:pt x="41" y="7"/>
                  </a:lnTo>
                  <a:lnTo>
                    <a:pt x="43" y="11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7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0" name="Freeform 20494">
              <a:extLst>
                <a:ext uri="{FF2B5EF4-FFF2-40B4-BE49-F238E27FC236}">
                  <a16:creationId xmlns:a16="http://schemas.microsoft.com/office/drawing/2014/main" id="{DAC5F01A-C3DD-4225-98F2-93B7C301C1D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24901" y="4035425"/>
              <a:ext cx="74613" cy="0"/>
            </a:xfrm>
            <a:custGeom>
              <a:avLst/>
              <a:gdLst>
                <a:gd name="T0" fmla="*/ 0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  <a:gd name="T8" fmla="*/ 47 w 47"/>
                <a:gd name="T9" fmla="*/ 0 w 47"/>
                <a:gd name="T10" fmla="*/ 0 w 47"/>
                <a:gd name="T11" fmla="*/ 47 w 47"/>
                <a:gd name="T12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</a:cxnLst>
              <a:rect l="0" t="0" r="r" b="b"/>
              <a:pathLst>
                <a:path w="4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9C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1" name="Rectangle 20495">
              <a:extLst>
                <a:ext uri="{FF2B5EF4-FFF2-40B4-BE49-F238E27FC236}">
                  <a16:creationId xmlns:a16="http://schemas.microsoft.com/office/drawing/2014/main" id="{C7B9F892-B2CC-42B5-A640-4ACC4D68135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724901" y="4035425"/>
              <a:ext cx="15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2" name="Freeform 20496">
              <a:extLst>
                <a:ext uri="{FF2B5EF4-FFF2-40B4-BE49-F238E27FC236}">
                  <a16:creationId xmlns:a16="http://schemas.microsoft.com/office/drawing/2014/main" id="{353F6258-F2AF-472E-86E2-FCB0B5EFB5C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24901" y="4035425"/>
              <a:ext cx="74613" cy="0"/>
            </a:xfrm>
            <a:custGeom>
              <a:avLst/>
              <a:gdLst>
                <a:gd name="T0" fmla="*/ 47 w 47"/>
                <a:gd name="T1" fmla="*/ 47 w 47"/>
                <a:gd name="T2" fmla="*/ 47 w 47"/>
                <a:gd name="T3" fmla="*/ 47 w 47"/>
                <a:gd name="T4" fmla="*/ 0 w 47"/>
                <a:gd name="T5" fmla="*/ 0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3" name="Freeform 20497">
              <a:extLst>
                <a:ext uri="{FF2B5EF4-FFF2-40B4-BE49-F238E27FC236}">
                  <a16:creationId xmlns:a16="http://schemas.microsoft.com/office/drawing/2014/main" id="{C25AC7F9-45EA-4F92-A352-FCAEB52270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24901" y="4035425"/>
              <a:ext cx="74613" cy="0"/>
            </a:xfrm>
            <a:custGeom>
              <a:avLst/>
              <a:gdLst>
                <a:gd name="T0" fmla="*/ 47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AD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4" name="Freeform 20498">
              <a:extLst>
                <a:ext uri="{FF2B5EF4-FFF2-40B4-BE49-F238E27FC236}">
                  <a16:creationId xmlns:a16="http://schemas.microsoft.com/office/drawing/2014/main" id="{2FFCFC16-0F47-4D80-9EC9-9A64C605B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24901" y="4035425"/>
              <a:ext cx="74613" cy="0"/>
            </a:xfrm>
            <a:custGeom>
              <a:avLst/>
              <a:gdLst>
                <a:gd name="T0" fmla="*/ 47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5" name="Freeform 20500">
              <a:extLst>
                <a:ext uri="{FF2B5EF4-FFF2-40B4-BE49-F238E27FC236}">
                  <a16:creationId xmlns:a16="http://schemas.microsoft.com/office/drawing/2014/main" id="{5386C0A1-BC87-4C9F-A29D-1FB34355BB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55076" y="3905250"/>
              <a:ext cx="74613" cy="36513"/>
            </a:xfrm>
            <a:custGeom>
              <a:avLst/>
              <a:gdLst>
                <a:gd name="T0" fmla="*/ 24 w 47"/>
                <a:gd name="T1" fmla="*/ 0 h 23"/>
                <a:gd name="T2" fmla="*/ 24 w 47"/>
                <a:gd name="T3" fmla="*/ 0 h 23"/>
                <a:gd name="T4" fmla="*/ 29 w 47"/>
                <a:gd name="T5" fmla="*/ 0 h 23"/>
                <a:gd name="T6" fmla="*/ 33 w 47"/>
                <a:gd name="T7" fmla="*/ 1 h 23"/>
                <a:gd name="T8" fmla="*/ 37 w 47"/>
                <a:gd name="T9" fmla="*/ 4 h 23"/>
                <a:gd name="T10" fmla="*/ 41 w 47"/>
                <a:gd name="T11" fmla="*/ 6 h 23"/>
                <a:gd name="T12" fmla="*/ 43 w 47"/>
                <a:gd name="T13" fmla="*/ 10 h 23"/>
                <a:gd name="T14" fmla="*/ 46 w 47"/>
                <a:gd name="T15" fmla="*/ 14 h 23"/>
                <a:gd name="T16" fmla="*/ 47 w 47"/>
                <a:gd name="T17" fmla="*/ 18 h 23"/>
                <a:gd name="T18" fmla="*/ 47 w 47"/>
                <a:gd name="T19" fmla="*/ 23 h 23"/>
                <a:gd name="T20" fmla="*/ 0 w 47"/>
                <a:gd name="T21" fmla="*/ 23 h 23"/>
                <a:gd name="T22" fmla="*/ 0 w 47"/>
                <a:gd name="T23" fmla="*/ 23 h 23"/>
                <a:gd name="T24" fmla="*/ 0 w 47"/>
                <a:gd name="T25" fmla="*/ 18 h 23"/>
                <a:gd name="T26" fmla="*/ 3 w 47"/>
                <a:gd name="T27" fmla="*/ 14 h 23"/>
                <a:gd name="T28" fmla="*/ 4 w 47"/>
                <a:gd name="T29" fmla="*/ 10 h 23"/>
                <a:gd name="T30" fmla="*/ 7 w 47"/>
                <a:gd name="T31" fmla="*/ 6 h 23"/>
                <a:gd name="T32" fmla="*/ 11 w 47"/>
                <a:gd name="T33" fmla="*/ 4 h 23"/>
                <a:gd name="T34" fmla="*/ 15 w 47"/>
                <a:gd name="T35" fmla="*/ 1 h 23"/>
                <a:gd name="T36" fmla="*/ 20 w 47"/>
                <a:gd name="T37" fmla="*/ 0 h 23"/>
                <a:gd name="T38" fmla="*/ 24 w 47"/>
                <a:gd name="T3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23">
                  <a:moveTo>
                    <a:pt x="24" y="0"/>
                  </a:moveTo>
                  <a:lnTo>
                    <a:pt x="24" y="0"/>
                  </a:lnTo>
                  <a:lnTo>
                    <a:pt x="29" y="0"/>
                  </a:lnTo>
                  <a:lnTo>
                    <a:pt x="33" y="1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6" y="14"/>
                  </a:lnTo>
                  <a:lnTo>
                    <a:pt x="47" y="18"/>
                  </a:lnTo>
                  <a:lnTo>
                    <a:pt x="47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6" name="Freeform 20501">
              <a:extLst>
                <a:ext uri="{FF2B5EF4-FFF2-40B4-BE49-F238E27FC236}">
                  <a16:creationId xmlns:a16="http://schemas.microsoft.com/office/drawing/2014/main" id="{AE8B2EBB-4891-4D38-A918-117EB49B9E4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855076" y="3941763"/>
              <a:ext cx="74613" cy="0"/>
            </a:xfrm>
            <a:custGeom>
              <a:avLst/>
              <a:gdLst>
                <a:gd name="T0" fmla="*/ 0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  <a:gd name="T8" fmla="*/ 47 w 47"/>
                <a:gd name="T9" fmla="*/ 0 w 47"/>
                <a:gd name="T10" fmla="*/ 0 w 47"/>
                <a:gd name="T11" fmla="*/ 47 w 47"/>
                <a:gd name="T12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</a:cxnLst>
              <a:rect l="0" t="0" r="r" b="b"/>
              <a:pathLst>
                <a:path w="4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9C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7" name="Rectangle 20502">
              <a:extLst>
                <a:ext uri="{FF2B5EF4-FFF2-40B4-BE49-F238E27FC236}">
                  <a16:creationId xmlns:a16="http://schemas.microsoft.com/office/drawing/2014/main" id="{5876E4BB-F149-4A66-8164-336B774C454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855076" y="3941763"/>
              <a:ext cx="15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8" name="Freeform 20503">
              <a:extLst>
                <a:ext uri="{FF2B5EF4-FFF2-40B4-BE49-F238E27FC236}">
                  <a16:creationId xmlns:a16="http://schemas.microsoft.com/office/drawing/2014/main" id="{F6244F22-7F81-45F9-AE3A-B4D232FFC9D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55076" y="3941763"/>
              <a:ext cx="74613" cy="0"/>
            </a:xfrm>
            <a:custGeom>
              <a:avLst/>
              <a:gdLst>
                <a:gd name="T0" fmla="*/ 47 w 47"/>
                <a:gd name="T1" fmla="*/ 47 w 47"/>
                <a:gd name="T2" fmla="*/ 47 w 47"/>
                <a:gd name="T3" fmla="*/ 47 w 47"/>
                <a:gd name="T4" fmla="*/ 0 w 47"/>
                <a:gd name="T5" fmla="*/ 0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9" name="Freeform 20504">
              <a:extLst>
                <a:ext uri="{FF2B5EF4-FFF2-40B4-BE49-F238E27FC236}">
                  <a16:creationId xmlns:a16="http://schemas.microsoft.com/office/drawing/2014/main" id="{91AA9E2C-958F-41DD-AE2B-CD0B453506A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55076" y="3941763"/>
              <a:ext cx="74613" cy="0"/>
            </a:xfrm>
            <a:custGeom>
              <a:avLst/>
              <a:gdLst>
                <a:gd name="T0" fmla="*/ 47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AD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0" name="Freeform 20505">
              <a:extLst>
                <a:ext uri="{FF2B5EF4-FFF2-40B4-BE49-F238E27FC236}">
                  <a16:creationId xmlns:a16="http://schemas.microsoft.com/office/drawing/2014/main" id="{E3EAA9ED-DA29-4C3C-AE33-498589E22E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55076" y="3941763"/>
              <a:ext cx="74613" cy="0"/>
            </a:xfrm>
            <a:custGeom>
              <a:avLst/>
              <a:gdLst>
                <a:gd name="T0" fmla="*/ 47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1" name="Freeform 20507">
              <a:extLst>
                <a:ext uri="{FF2B5EF4-FFF2-40B4-BE49-F238E27FC236}">
                  <a16:creationId xmlns:a16="http://schemas.microsoft.com/office/drawing/2014/main" id="{7D4578C8-B75E-4C56-9C1B-2B0D996784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94776" y="3940175"/>
              <a:ext cx="73025" cy="36513"/>
            </a:xfrm>
            <a:custGeom>
              <a:avLst/>
              <a:gdLst>
                <a:gd name="T0" fmla="*/ 23 w 46"/>
                <a:gd name="T1" fmla="*/ 0 h 23"/>
                <a:gd name="T2" fmla="*/ 23 w 46"/>
                <a:gd name="T3" fmla="*/ 0 h 23"/>
                <a:gd name="T4" fmla="*/ 28 w 46"/>
                <a:gd name="T5" fmla="*/ 0 h 23"/>
                <a:gd name="T6" fmla="*/ 32 w 46"/>
                <a:gd name="T7" fmla="*/ 1 h 23"/>
                <a:gd name="T8" fmla="*/ 36 w 46"/>
                <a:gd name="T9" fmla="*/ 4 h 23"/>
                <a:gd name="T10" fmla="*/ 40 w 46"/>
                <a:gd name="T11" fmla="*/ 6 h 23"/>
                <a:gd name="T12" fmla="*/ 43 w 46"/>
                <a:gd name="T13" fmla="*/ 10 h 23"/>
                <a:gd name="T14" fmla="*/ 45 w 46"/>
                <a:gd name="T15" fmla="*/ 14 h 23"/>
                <a:gd name="T16" fmla="*/ 46 w 46"/>
                <a:gd name="T17" fmla="*/ 18 h 23"/>
                <a:gd name="T18" fmla="*/ 46 w 46"/>
                <a:gd name="T19" fmla="*/ 23 h 23"/>
                <a:gd name="T20" fmla="*/ 0 w 46"/>
                <a:gd name="T21" fmla="*/ 23 h 23"/>
                <a:gd name="T22" fmla="*/ 0 w 46"/>
                <a:gd name="T23" fmla="*/ 23 h 23"/>
                <a:gd name="T24" fmla="*/ 0 w 46"/>
                <a:gd name="T25" fmla="*/ 18 h 23"/>
                <a:gd name="T26" fmla="*/ 1 w 46"/>
                <a:gd name="T27" fmla="*/ 14 h 23"/>
                <a:gd name="T28" fmla="*/ 3 w 46"/>
                <a:gd name="T29" fmla="*/ 10 h 23"/>
                <a:gd name="T30" fmla="*/ 6 w 46"/>
                <a:gd name="T31" fmla="*/ 6 h 23"/>
                <a:gd name="T32" fmla="*/ 10 w 46"/>
                <a:gd name="T33" fmla="*/ 4 h 23"/>
                <a:gd name="T34" fmla="*/ 14 w 46"/>
                <a:gd name="T35" fmla="*/ 1 h 23"/>
                <a:gd name="T36" fmla="*/ 18 w 46"/>
                <a:gd name="T37" fmla="*/ 0 h 23"/>
                <a:gd name="T38" fmla="*/ 23 w 46"/>
                <a:gd name="T3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23">
                  <a:moveTo>
                    <a:pt x="23" y="0"/>
                  </a:moveTo>
                  <a:lnTo>
                    <a:pt x="23" y="0"/>
                  </a:lnTo>
                  <a:lnTo>
                    <a:pt x="28" y="0"/>
                  </a:lnTo>
                  <a:lnTo>
                    <a:pt x="32" y="1"/>
                  </a:lnTo>
                  <a:lnTo>
                    <a:pt x="36" y="4"/>
                  </a:lnTo>
                  <a:lnTo>
                    <a:pt x="40" y="6"/>
                  </a:lnTo>
                  <a:lnTo>
                    <a:pt x="43" y="10"/>
                  </a:lnTo>
                  <a:lnTo>
                    <a:pt x="45" y="14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4"/>
                  </a:lnTo>
                  <a:lnTo>
                    <a:pt x="3" y="10"/>
                  </a:lnTo>
                  <a:lnTo>
                    <a:pt x="6" y="6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2" name="Freeform 20508">
              <a:extLst>
                <a:ext uri="{FF2B5EF4-FFF2-40B4-BE49-F238E27FC236}">
                  <a16:creationId xmlns:a16="http://schemas.microsoft.com/office/drawing/2014/main" id="{B6B3B3CE-E3EE-4D69-A7B3-DB1880FB8B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994776" y="3976688"/>
              <a:ext cx="73025" cy="0"/>
            </a:xfrm>
            <a:custGeom>
              <a:avLst/>
              <a:gdLst>
                <a:gd name="T0" fmla="*/ 0 w 46"/>
                <a:gd name="T1" fmla="*/ 0 w 46"/>
                <a:gd name="T2" fmla="*/ 0 w 46"/>
                <a:gd name="T3" fmla="*/ 0 w 46"/>
                <a:gd name="T4" fmla="*/ 0 w 46"/>
                <a:gd name="T5" fmla="*/ 46 w 46"/>
                <a:gd name="T6" fmla="*/ 46 w 46"/>
                <a:gd name="T7" fmla="*/ 46 w 46"/>
                <a:gd name="T8" fmla="*/ 46 w 46"/>
                <a:gd name="T9" fmla="*/ 0 w 46"/>
                <a:gd name="T10" fmla="*/ 0 w 46"/>
                <a:gd name="T11" fmla="*/ 46 w 46"/>
                <a:gd name="T12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46" y="0"/>
                  </a:move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9C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3" name="Rectangle 20509">
              <a:extLst>
                <a:ext uri="{FF2B5EF4-FFF2-40B4-BE49-F238E27FC236}">
                  <a16:creationId xmlns:a16="http://schemas.microsoft.com/office/drawing/2014/main" id="{9FE4FD23-A0A5-4F49-8944-A16E9DC7536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94776" y="3976688"/>
              <a:ext cx="15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4" name="Freeform 20510">
              <a:extLst>
                <a:ext uri="{FF2B5EF4-FFF2-40B4-BE49-F238E27FC236}">
                  <a16:creationId xmlns:a16="http://schemas.microsoft.com/office/drawing/2014/main" id="{EA488A31-F9DD-49C7-8035-C301834150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94776" y="3976688"/>
              <a:ext cx="73025" cy="0"/>
            </a:xfrm>
            <a:custGeom>
              <a:avLst/>
              <a:gdLst>
                <a:gd name="T0" fmla="*/ 46 w 46"/>
                <a:gd name="T1" fmla="*/ 46 w 46"/>
                <a:gd name="T2" fmla="*/ 46 w 46"/>
                <a:gd name="T3" fmla="*/ 46 w 46"/>
                <a:gd name="T4" fmla="*/ 0 w 46"/>
                <a:gd name="T5" fmla="*/ 0 w 46"/>
                <a:gd name="T6" fmla="*/ 46 w 46"/>
                <a:gd name="T7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6">
                  <a:moveTo>
                    <a:pt x="46" y="0"/>
                  </a:move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5" name="Freeform 20511">
              <a:extLst>
                <a:ext uri="{FF2B5EF4-FFF2-40B4-BE49-F238E27FC236}">
                  <a16:creationId xmlns:a16="http://schemas.microsoft.com/office/drawing/2014/main" id="{ECDEB51E-84F2-43B8-9833-A246DEBB49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94776" y="3976688"/>
              <a:ext cx="73025" cy="0"/>
            </a:xfrm>
            <a:custGeom>
              <a:avLst/>
              <a:gdLst>
                <a:gd name="T0" fmla="*/ 46 w 46"/>
                <a:gd name="T1" fmla="*/ 0 w 46"/>
                <a:gd name="T2" fmla="*/ 0 w 46"/>
                <a:gd name="T3" fmla="*/ 0 w 46"/>
                <a:gd name="T4" fmla="*/ 0 w 46"/>
                <a:gd name="T5" fmla="*/ 46 w 46"/>
                <a:gd name="T6" fmla="*/ 46 w 46"/>
                <a:gd name="T7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6">
                  <a:moveTo>
                    <a:pt x="4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AD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6" name="Freeform 20512">
              <a:extLst>
                <a:ext uri="{FF2B5EF4-FFF2-40B4-BE49-F238E27FC236}">
                  <a16:creationId xmlns:a16="http://schemas.microsoft.com/office/drawing/2014/main" id="{966F68F3-D90B-4E70-9477-FEED0963AE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94776" y="3976688"/>
              <a:ext cx="73025" cy="0"/>
            </a:xfrm>
            <a:custGeom>
              <a:avLst/>
              <a:gdLst>
                <a:gd name="T0" fmla="*/ 46 w 46"/>
                <a:gd name="T1" fmla="*/ 0 w 46"/>
                <a:gd name="T2" fmla="*/ 0 w 46"/>
                <a:gd name="T3" fmla="*/ 0 w 46"/>
                <a:gd name="T4" fmla="*/ 0 w 46"/>
                <a:gd name="T5" fmla="*/ 46 w 46"/>
                <a:gd name="T6" fmla="*/ 46 w 46"/>
                <a:gd name="T7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6">
                  <a:moveTo>
                    <a:pt x="4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7" name="Freeform 20514">
              <a:extLst>
                <a:ext uri="{FF2B5EF4-FFF2-40B4-BE49-F238E27FC236}">
                  <a16:creationId xmlns:a16="http://schemas.microsoft.com/office/drawing/2014/main" id="{F538FD71-3485-495F-BCF2-297718BC7CF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134476" y="4022725"/>
              <a:ext cx="74613" cy="36513"/>
            </a:xfrm>
            <a:custGeom>
              <a:avLst/>
              <a:gdLst>
                <a:gd name="T0" fmla="*/ 24 w 47"/>
                <a:gd name="T1" fmla="*/ 0 h 23"/>
                <a:gd name="T2" fmla="*/ 24 w 47"/>
                <a:gd name="T3" fmla="*/ 0 h 23"/>
                <a:gd name="T4" fmla="*/ 27 w 47"/>
                <a:gd name="T5" fmla="*/ 0 h 23"/>
                <a:gd name="T6" fmla="*/ 33 w 47"/>
                <a:gd name="T7" fmla="*/ 1 h 23"/>
                <a:gd name="T8" fmla="*/ 37 w 47"/>
                <a:gd name="T9" fmla="*/ 4 h 23"/>
                <a:gd name="T10" fmla="*/ 40 w 47"/>
                <a:gd name="T11" fmla="*/ 6 h 23"/>
                <a:gd name="T12" fmla="*/ 43 w 47"/>
                <a:gd name="T13" fmla="*/ 10 h 23"/>
                <a:gd name="T14" fmla="*/ 46 w 47"/>
                <a:gd name="T15" fmla="*/ 14 h 23"/>
                <a:gd name="T16" fmla="*/ 47 w 47"/>
                <a:gd name="T17" fmla="*/ 18 h 23"/>
                <a:gd name="T18" fmla="*/ 47 w 47"/>
                <a:gd name="T19" fmla="*/ 23 h 23"/>
                <a:gd name="T20" fmla="*/ 0 w 47"/>
                <a:gd name="T21" fmla="*/ 23 h 23"/>
                <a:gd name="T22" fmla="*/ 0 w 47"/>
                <a:gd name="T23" fmla="*/ 23 h 23"/>
                <a:gd name="T24" fmla="*/ 0 w 47"/>
                <a:gd name="T25" fmla="*/ 18 h 23"/>
                <a:gd name="T26" fmla="*/ 1 w 47"/>
                <a:gd name="T27" fmla="*/ 14 h 23"/>
                <a:gd name="T28" fmla="*/ 4 w 47"/>
                <a:gd name="T29" fmla="*/ 10 h 23"/>
                <a:gd name="T30" fmla="*/ 7 w 47"/>
                <a:gd name="T31" fmla="*/ 6 h 23"/>
                <a:gd name="T32" fmla="*/ 11 w 47"/>
                <a:gd name="T33" fmla="*/ 4 h 23"/>
                <a:gd name="T34" fmla="*/ 14 w 47"/>
                <a:gd name="T35" fmla="*/ 1 h 23"/>
                <a:gd name="T36" fmla="*/ 18 w 47"/>
                <a:gd name="T37" fmla="*/ 0 h 23"/>
                <a:gd name="T38" fmla="*/ 24 w 47"/>
                <a:gd name="T3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23">
                  <a:moveTo>
                    <a:pt x="24" y="0"/>
                  </a:moveTo>
                  <a:lnTo>
                    <a:pt x="24" y="0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7" y="4"/>
                  </a:lnTo>
                  <a:lnTo>
                    <a:pt x="40" y="6"/>
                  </a:lnTo>
                  <a:lnTo>
                    <a:pt x="43" y="10"/>
                  </a:lnTo>
                  <a:lnTo>
                    <a:pt x="46" y="14"/>
                  </a:lnTo>
                  <a:lnTo>
                    <a:pt x="47" y="18"/>
                  </a:lnTo>
                  <a:lnTo>
                    <a:pt x="47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8" name="Freeform 20515">
              <a:extLst>
                <a:ext uri="{FF2B5EF4-FFF2-40B4-BE49-F238E27FC236}">
                  <a16:creationId xmlns:a16="http://schemas.microsoft.com/office/drawing/2014/main" id="{9F46AB54-3991-4382-8218-158FC55EC26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134476" y="4059238"/>
              <a:ext cx="74613" cy="0"/>
            </a:xfrm>
            <a:custGeom>
              <a:avLst/>
              <a:gdLst>
                <a:gd name="T0" fmla="*/ 0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  <a:gd name="T8" fmla="*/ 47 w 47"/>
                <a:gd name="T9" fmla="*/ 0 w 47"/>
                <a:gd name="T10" fmla="*/ 0 w 47"/>
                <a:gd name="T11" fmla="*/ 47 w 47"/>
                <a:gd name="T12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</a:cxnLst>
              <a:rect l="0" t="0" r="r" b="b"/>
              <a:pathLst>
                <a:path w="4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9C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9" name="Rectangle 20516">
              <a:extLst>
                <a:ext uri="{FF2B5EF4-FFF2-40B4-BE49-F238E27FC236}">
                  <a16:creationId xmlns:a16="http://schemas.microsoft.com/office/drawing/2014/main" id="{468AABEA-0515-4B7F-B759-61158BF78CF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134476" y="4059238"/>
              <a:ext cx="15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0" name="Freeform 20517">
              <a:extLst>
                <a:ext uri="{FF2B5EF4-FFF2-40B4-BE49-F238E27FC236}">
                  <a16:creationId xmlns:a16="http://schemas.microsoft.com/office/drawing/2014/main" id="{EE6ECE8D-4B61-4DB8-83E7-E911A7A1964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134476" y="4059238"/>
              <a:ext cx="74613" cy="0"/>
            </a:xfrm>
            <a:custGeom>
              <a:avLst/>
              <a:gdLst>
                <a:gd name="T0" fmla="*/ 47 w 47"/>
                <a:gd name="T1" fmla="*/ 47 w 47"/>
                <a:gd name="T2" fmla="*/ 47 w 47"/>
                <a:gd name="T3" fmla="*/ 47 w 47"/>
                <a:gd name="T4" fmla="*/ 0 w 47"/>
                <a:gd name="T5" fmla="*/ 0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1" name="Freeform 20518">
              <a:extLst>
                <a:ext uri="{FF2B5EF4-FFF2-40B4-BE49-F238E27FC236}">
                  <a16:creationId xmlns:a16="http://schemas.microsoft.com/office/drawing/2014/main" id="{1B4F46AE-A23F-4BD7-9078-B18D230960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134476" y="4059238"/>
              <a:ext cx="74613" cy="0"/>
            </a:xfrm>
            <a:custGeom>
              <a:avLst/>
              <a:gdLst>
                <a:gd name="T0" fmla="*/ 47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AD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2" name="Freeform 20519">
              <a:extLst>
                <a:ext uri="{FF2B5EF4-FFF2-40B4-BE49-F238E27FC236}">
                  <a16:creationId xmlns:a16="http://schemas.microsoft.com/office/drawing/2014/main" id="{F2A043D1-3069-40B1-A887-B03ABC28FC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134476" y="4059238"/>
              <a:ext cx="74613" cy="0"/>
            </a:xfrm>
            <a:custGeom>
              <a:avLst/>
              <a:gdLst>
                <a:gd name="T0" fmla="*/ 47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3" name="Freeform 20521">
              <a:extLst>
                <a:ext uri="{FF2B5EF4-FFF2-40B4-BE49-F238E27FC236}">
                  <a16:creationId xmlns:a16="http://schemas.microsoft.com/office/drawing/2014/main" id="{4E173B52-E26A-4E29-AAF6-A4A46DBD2C3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02613" y="4002088"/>
              <a:ext cx="74613" cy="36513"/>
            </a:xfrm>
            <a:custGeom>
              <a:avLst/>
              <a:gdLst>
                <a:gd name="T0" fmla="*/ 23 w 47"/>
                <a:gd name="T1" fmla="*/ 0 h 23"/>
                <a:gd name="T2" fmla="*/ 23 w 47"/>
                <a:gd name="T3" fmla="*/ 0 h 23"/>
                <a:gd name="T4" fmla="*/ 29 w 47"/>
                <a:gd name="T5" fmla="*/ 0 h 23"/>
                <a:gd name="T6" fmla="*/ 33 w 47"/>
                <a:gd name="T7" fmla="*/ 1 h 23"/>
                <a:gd name="T8" fmla="*/ 36 w 47"/>
                <a:gd name="T9" fmla="*/ 4 h 23"/>
                <a:gd name="T10" fmla="*/ 40 w 47"/>
                <a:gd name="T11" fmla="*/ 6 h 23"/>
                <a:gd name="T12" fmla="*/ 43 w 47"/>
                <a:gd name="T13" fmla="*/ 10 h 23"/>
                <a:gd name="T14" fmla="*/ 46 w 47"/>
                <a:gd name="T15" fmla="*/ 14 h 23"/>
                <a:gd name="T16" fmla="*/ 47 w 47"/>
                <a:gd name="T17" fmla="*/ 18 h 23"/>
                <a:gd name="T18" fmla="*/ 47 w 47"/>
                <a:gd name="T19" fmla="*/ 23 h 23"/>
                <a:gd name="T20" fmla="*/ 0 w 47"/>
                <a:gd name="T21" fmla="*/ 23 h 23"/>
                <a:gd name="T22" fmla="*/ 0 w 47"/>
                <a:gd name="T23" fmla="*/ 23 h 23"/>
                <a:gd name="T24" fmla="*/ 0 w 47"/>
                <a:gd name="T25" fmla="*/ 18 h 23"/>
                <a:gd name="T26" fmla="*/ 1 w 47"/>
                <a:gd name="T27" fmla="*/ 14 h 23"/>
                <a:gd name="T28" fmla="*/ 4 w 47"/>
                <a:gd name="T29" fmla="*/ 10 h 23"/>
                <a:gd name="T30" fmla="*/ 6 w 47"/>
                <a:gd name="T31" fmla="*/ 6 h 23"/>
                <a:gd name="T32" fmla="*/ 10 w 47"/>
                <a:gd name="T33" fmla="*/ 4 h 23"/>
                <a:gd name="T34" fmla="*/ 14 w 47"/>
                <a:gd name="T35" fmla="*/ 1 h 23"/>
                <a:gd name="T36" fmla="*/ 18 w 47"/>
                <a:gd name="T37" fmla="*/ 0 h 23"/>
                <a:gd name="T38" fmla="*/ 23 w 47"/>
                <a:gd name="T3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23">
                  <a:moveTo>
                    <a:pt x="23" y="0"/>
                  </a:moveTo>
                  <a:lnTo>
                    <a:pt x="23" y="0"/>
                  </a:lnTo>
                  <a:lnTo>
                    <a:pt x="29" y="0"/>
                  </a:lnTo>
                  <a:lnTo>
                    <a:pt x="33" y="1"/>
                  </a:lnTo>
                  <a:lnTo>
                    <a:pt x="36" y="4"/>
                  </a:lnTo>
                  <a:lnTo>
                    <a:pt x="40" y="6"/>
                  </a:lnTo>
                  <a:lnTo>
                    <a:pt x="43" y="10"/>
                  </a:lnTo>
                  <a:lnTo>
                    <a:pt x="46" y="14"/>
                  </a:lnTo>
                  <a:lnTo>
                    <a:pt x="47" y="18"/>
                  </a:lnTo>
                  <a:lnTo>
                    <a:pt x="47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4" name="Freeform 20522">
              <a:extLst>
                <a:ext uri="{FF2B5EF4-FFF2-40B4-BE49-F238E27FC236}">
                  <a16:creationId xmlns:a16="http://schemas.microsoft.com/office/drawing/2014/main" id="{B3EFC3DB-EA2D-4A04-8653-35596DDB458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02613" y="4038600"/>
              <a:ext cx="74613" cy="0"/>
            </a:xfrm>
            <a:custGeom>
              <a:avLst/>
              <a:gdLst>
                <a:gd name="T0" fmla="*/ 0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  <a:gd name="T8" fmla="*/ 47 w 47"/>
                <a:gd name="T9" fmla="*/ 0 w 47"/>
                <a:gd name="T10" fmla="*/ 0 w 47"/>
                <a:gd name="T11" fmla="*/ 47 w 47"/>
                <a:gd name="T12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</a:cxnLst>
              <a:rect l="0" t="0" r="r" b="b"/>
              <a:pathLst>
                <a:path w="4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9C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5" name="Rectangle 20523">
              <a:extLst>
                <a:ext uri="{FF2B5EF4-FFF2-40B4-BE49-F238E27FC236}">
                  <a16:creationId xmlns:a16="http://schemas.microsoft.com/office/drawing/2014/main" id="{9A32D3B3-2602-44DD-BF86-E7BB018D9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202613" y="4038600"/>
              <a:ext cx="15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6" name="Freeform 20524">
              <a:extLst>
                <a:ext uri="{FF2B5EF4-FFF2-40B4-BE49-F238E27FC236}">
                  <a16:creationId xmlns:a16="http://schemas.microsoft.com/office/drawing/2014/main" id="{4497AB21-097E-4962-B2B3-97779713E8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02613" y="4038600"/>
              <a:ext cx="74613" cy="0"/>
            </a:xfrm>
            <a:custGeom>
              <a:avLst/>
              <a:gdLst>
                <a:gd name="T0" fmla="*/ 47 w 47"/>
                <a:gd name="T1" fmla="*/ 47 w 47"/>
                <a:gd name="T2" fmla="*/ 47 w 47"/>
                <a:gd name="T3" fmla="*/ 47 w 47"/>
                <a:gd name="T4" fmla="*/ 0 w 47"/>
                <a:gd name="T5" fmla="*/ 0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7" name="Freeform 20525">
              <a:extLst>
                <a:ext uri="{FF2B5EF4-FFF2-40B4-BE49-F238E27FC236}">
                  <a16:creationId xmlns:a16="http://schemas.microsoft.com/office/drawing/2014/main" id="{71DBFB55-E7D5-47B1-9AD9-9714FDD161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02613" y="4038600"/>
              <a:ext cx="74613" cy="0"/>
            </a:xfrm>
            <a:custGeom>
              <a:avLst/>
              <a:gdLst>
                <a:gd name="T0" fmla="*/ 47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AD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8" name="Freeform 20526">
              <a:extLst>
                <a:ext uri="{FF2B5EF4-FFF2-40B4-BE49-F238E27FC236}">
                  <a16:creationId xmlns:a16="http://schemas.microsoft.com/office/drawing/2014/main" id="{8A8D07C9-0E0B-4B60-B5A8-20620040E9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02613" y="4038600"/>
              <a:ext cx="74613" cy="0"/>
            </a:xfrm>
            <a:custGeom>
              <a:avLst/>
              <a:gdLst>
                <a:gd name="T0" fmla="*/ 47 w 47"/>
                <a:gd name="T1" fmla="*/ 0 w 47"/>
                <a:gd name="T2" fmla="*/ 0 w 47"/>
                <a:gd name="T3" fmla="*/ 0 w 47"/>
                <a:gd name="T4" fmla="*/ 0 w 47"/>
                <a:gd name="T5" fmla="*/ 47 w 47"/>
                <a:gd name="T6" fmla="*/ 47 w 47"/>
                <a:gd name="T7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9" name="Freeform 20545">
              <a:extLst>
                <a:ext uri="{FF2B5EF4-FFF2-40B4-BE49-F238E27FC236}">
                  <a16:creationId xmlns:a16="http://schemas.microsoft.com/office/drawing/2014/main" id="{FB82843E-35C9-4C23-A525-F8941DAAC80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818688" y="5068888"/>
              <a:ext cx="0" cy="25400"/>
            </a:xfrm>
            <a:custGeom>
              <a:avLst/>
              <a:gdLst>
                <a:gd name="T0" fmla="*/ 16 h 16"/>
                <a:gd name="T1" fmla="*/ 0 h 16"/>
                <a:gd name="T2" fmla="*/ 16 h 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6">
                  <a:moveTo>
                    <a:pt x="0" y="16"/>
                  </a:move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" name="Freeform 27"/>
          <p:cNvSpPr>
            <a:spLocks/>
          </p:cNvSpPr>
          <p:nvPr/>
        </p:nvSpPr>
        <p:spPr bwMode="auto">
          <a:xfrm>
            <a:off x="4786004" y="3325112"/>
            <a:ext cx="7405996" cy="2421104"/>
          </a:xfrm>
          <a:custGeom>
            <a:avLst/>
            <a:gdLst>
              <a:gd name="T0" fmla="*/ 640 w 640"/>
              <a:gd name="T1" fmla="*/ 125 h 181"/>
              <a:gd name="T2" fmla="*/ 640 w 640"/>
              <a:gd name="T3" fmla="*/ 132 h 181"/>
              <a:gd name="T4" fmla="*/ 533 w 640"/>
              <a:gd name="T5" fmla="*/ 70 h 181"/>
              <a:gd name="T6" fmla="*/ 497 w 640"/>
              <a:gd name="T7" fmla="*/ 50 h 181"/>
              <a:gd name="T8" fmla="*/ 424 w 640"/>
              <a:gd name="T9" fmla="*/ 82 h 181"/>
              <a:gd name="T10" fmla="*/ 381 w 640"/>
              <a:gd name="T11" fmla="*/ 86 h 181"/>
              <a:gd name="T12" fmla="*/ 328 w 640"/>
              <a:gd name="T13" fmla="*/ 33 h 181"/>
              <a:gd name="T14" fmla="*/ 295 w 640"/>
              <a:gd name="T15" fmla="*/ 12 h 181"/>
              <a:gd name="T16" fmla="*/ 258 w 640"/>
              <a:gd name="T17" fmla="*/ 27 h 181"/>
              <a:gd name="T18" fmla="*/ 204 w 640"/>
              <a:gd name="T19" fmla="*/ 132 h 181"/>
              <a:gd name="T20" fmla="*/ 182 w 640"/>
              <a:gd name="T21" fmla="*/ 164 h 181"/>
              <a:gd name="T22" fmla="*/ 145 w 640"/>
              <a:gd name="T23" fmla="*/ 178 h 181"/>
              <a:gd name="T24" fmla="*/ 68 w 640"/>
              <a:gd name="T25" fmla="*/ 94 h 181"/>
              <a:gd name="T26" fmla="*/ 32 w 640"/>
              <a:gd name="T27" fmla="*/ 84 h 181"/>
              <a:gd name="T28" fmla="*/ 8 w 640"/>
              <a:gd name="T29" fmla="*/ 129 h 181"/>
              <a:gd name="T30" fmla="*/ 6 w 640"/>
              <a:gd name="T31" fmla="*/ 131 h 181"/>
              <a:gd name="T32" fmla="*/ 2 w 640"/>
              <a:gd name="T33" fmla="*/ 131 h 181"/>
              <a:gd name="T34" fmla="*/ 2 w 640"/>
              <a:gd name="T35" fmla="*/ 126 h 181"/>
              <a:gd name="T36" fmla="*/ 43 w 640"/>
              <a:gd name="T37" fmla="*/ 74 h 181"/>
              <a:gd name="T38" fmla="*/ 82 w 640"/>
              <a:gd name="T39" fmla="*/ 101 h 181"/>
              <a:gd name="T40" fmla="*/ 107 w 640"/>
              <a:gd name="T41" fmla="*/ 142 h 181"/>
              <a:gd name="T42" fmla="*/ 145 w 640"/>
              <a:gd name="T43" fmla="*/ 171 h 181"/>
              <a:gd name="T44" fmla="*/ 186 w 640"/>
              <a:gd name="T45" fmla="*/ 148 h 181"/>
              <a:gd name="T46" fmla="*/ 229 w 640"/>
              <a:gd name="T47" fmla="*/ 58 h 181"/>
              <a:gd name="T48" fmla="*/ 256 w 640"/>
              <a:gd name="T49" fmla="*/ 19 h 181"/>
              <a:gd name="T50" fmla="*/ 306 w 640"/>
              <a:gd name="T51" fmla="*/ 8 h 181"/>
              <a:gd name="T52" fmla="*/ 372 w 640"/>
              <a:gd name="T53" fmla="*/ 74 h 181"/>
              <a:gd name="T54" fmla="*/ 397 w 640"/>
              <a:gd name="T55" fmla="*/ 82 h 181"/>
              <a:gd name="T56" fmla="*/ 423 w 640"/>
              <a:gd name="T57" fmla="*/ 75 h 181"/>
              <a:gd name="T58" fmla="*/ 462 w 640"/>
              <a:gd name="T59" fmla="*/ 48 h 181"/>
              <a:gd name="T60" fmla="*/ 516 w 640"/>
              <a:gd name="T61" fmla="*/ 49 h 181"/>
              <a:gd name="T62" fmla="*/ 552 w 640"/>
              <a:gd name="T63" fmla="*/ 80 h 181"/>
              <a:gd name="T64" fmla="*/ 640 w 640"/>
              <a:gd name="T65" fmla="*/ 12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0" h="181">
                <a:moveTo>
                  <a:pt x="640" y="125"/>
                </a:moveTo>
                <a:cubicBezTo>
                  <a:pt x="640" y="127"/>
                  <a:pt x="640" y="130"/>
                  <a:pt x="640" y="132"/>
                </a:cubicBezTo>
                <a:cubicBezTo>
                  <a:pt x="585" y="132"/>
                  <a:pt x="562" y="97"/>
                  <a:pt x="533" y="70"/>
                </a:cubicBezTo>
                <a:cubicBezTo>
                  <a:pt x="524" y="61"/>
                  <a:pt x="513" y="52"/>
                  <a:pt x="497" y="50"/>
                </a:cubicBezTo>
                <a:cubicBezTo>
                  <a:pt x="461" y="45"/>
                  <a:pt x="446" y="70"/>
                  <a:pt x="424" y="82"/>
                </a:cubicBezTo>
                <a:cubicBezTo>
                  <a:pt x="412" y="88"/>
                  <a:pt x="396" y="91"/>
                  <a:pt x="381" y="86"/>
                </a:cubicBezTo>
                <a:cubicBezTo>
                  <a:pt x="356" y="77"/>
                  <a:pt x="344" y="52"/>
                  <a:pt x="328" y="33"/>
                </a:cubicBezTo>
                <a:cubicBezTo>
                  <a:pt x="319" y="23"/>
                  <a:pt x="310" y="14"/>
                  <a:pt x="295" y="12"/>
                </a:cubicBezTo>
                <a:cubicBezTo>
                  <a:pt x="279" y="10"/>
                  <a:pt x="267" y="16"/>
                  <a:pt x="258" y="27"/>
                </a:cubicBezTo>
                <a:cubicBezTo>
                  <a:pt x="232" y="55"/>
                  <a:pt x="221" y="97"/>
                  <a:pt x="204" y="132"/>
                </a:cubicBezTo>
                <a:cubicBezTo>
                  <a:pt x="198" y="143"/>
                  <a:pt x="191" y="155"/>
                  <a:pt x="182" y="164"/>
                </a:cubicBezTo>
                <a:cubicBezTo>
                  <a:pt x="174" y="173"/>
                  <a:pt x="163" y="181"/>
                  <a:pt x="145" y="178"/>
                </a:cubicBezTo>
                <a:cubicBezTo>
                  <a:pt x="103" y="171"/>
                  <a:pt x="92" y="121"/>
                  <a:pt x="68" y="94"/>
                </a:cubicBezTo>
                <a:cubicBezTo>
                  <a:pt x="61" y="86"/>
                  <a:pt x="47" y="75"/>
                  <a:pt x="32" y="84"/>
                </a:cubicBezTo>
                <a:cubicBezTo>
                  <a:pt x="17" y="92"/>
                  <a:pt x="12" y="110"/>
                  <a:pt x="8" y="129"/>
                </a:cubicBezTo>
                <a:cubicBezTo>
                  <a:pt x="7" y="131"/>
                  <a:pt x="8" y="131"/>
                  <a:pt x="6" y="131"/>
                </a:cubicBezTo>
                <a:cubicBezTo>
                  <a:pt x="5" y="132"/>
                  <a:pt x="3" y="131"/>
                  <a:pt x="2" y="131"/>
                </a:cubicBezTo>
                <a:cubicBezTo>
                  <a:pt x="0" y="130"/>
                  <a:pt x="1" y="128"/>
                  <a:pt x="2" y="126"/>
                </a:cubicBezTo>
                <a:cubicBezTo>
                  <a:pt x="6" y="103"/>
                  <a:pt x="17" y="74"/>
                  <a:pt x="43" y="74"/>
                </a:cubicBezTo>
                <a:cubicBezTo>
                  <a:pt x="62" y="74"/>
                  <a:pt x="74" y="89"/>
                  <a:pt x="82" y="101"/>
                </a:cubicBezTo>
                <a:cubicBezTo>
                  <a:pt x="91" y="115"/>
                  <a:pt x="99" y="130"/>
                  <a:pt x="107" y="142"/>
                </a:cubicBezTo>
                <a:cubicBezTo>
                  <a:pt x="117" y="156"/>
                  <a:pt x="127" y="168"/>
                  <a:pt x="145" y="171"/>
                </a:cubicBezTo>
                <a:cubicBezTo>
                  <a:pt x="166" y="175"/>
                  <a:pt x="178" y="161"/>
                  <a:pt x="186" y="148"/>
                </a:cubicBezTo>
                <a:cubicBezTo>
                  <a:pt x="203" y="123"/>
                  <a:pt x="214" y="89"/>
                  <a:pt x="229" y="58"/>
                </a:cubicBezTo>
                <a:cubicBezTo>
                  <a:pt x="236" y="45"/>
                  <a:pt x="244" y="30"/>
                  <a:pt x="256" y="19"/>
                </a:cubicBezTo>
                <a:cubicBezTo>
                  <a:pt x="267" y="9"/>
                  <a:pt x="285" y="0"/>
                  <a:pt x="306" y="8"/>
                </a:cubicBezTo>
                <a:cubicBezTo>
                  <a:pt x="337" y="19"/>
                  <a:pt x="347" y="56"/>
                  <a:pt x="372" y="74"/>
                </a:cubicBezTo>
                <a:cubicBezTo>
                  <a:pt x="379" y="79"/>
                  <a:pt x="387" y="82"/>
                  <a:pt x="397" y="82"/>
                </a:cubicBezTo>
                <a:cubicBezTo>
                  <a:pt x="406" y="82"/>
                  <a:pt x="416" y="80"/>
                  <a:pt x="423" y="75"/>
                </a:cubicBezTo>
                <a:cubicBezTo>
                  <a:pt x="437" y="67"/>
                  <a:pt x="447" y="54"/>
                  <a:pt x="462" y="48"/>
                </a:cubicBezTo>
                <a:cubicBezTo>
                  <a:pt x="480" y="40"/>
                  <a:pt x="502" y="41"/>
                  <a:pt x="516" y="49"/>
                </a:cubicBezTo>
                <a:cubicBezTo>
                  <a:pt x="530" y="57"/>
                  <a:pt x="542" y="69"/>
                  <a:pt x="552" y="80"/>
                </a:cubicBezTo>
                <a:cubicBezTo>
                  <a:pt x="574" y="101"/>
                  <a:pt x="598" y="125"/>
                  <a:pt x="640" y="1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5"/>
              </a:gs>
              <a:gs pos="52000">
                <a:schemeClr val="accent2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4286931" y="5271894"/>
            <a:ext cx="1129552" cy="421013"/>
            <a:chOff x="3335186" y="4765839"/>
            <a:chExt cx="1129552" cy="421013"/>
          </a:xfrm>
        </p:grpSpPr>
        <p:sp>
          <p:nvSpPr>
            <p:cNvPr id="5" name="Isosceles Triangle 4"/>
            <p:cNvSpPr/>
            <p:nvPr/>
          </p:nvSpPr>
          <p:spPr>
            <a:xfrm>
              <a:off x="3335186" y="4863507"/>
              <a:ext cx="228600" cy="13447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36891" y="4765839"/>
              <a:ext cx="927847" cy="421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9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1E0AA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4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1E0AA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5%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0202585" y="3114714"/>
            <a:ext cx="1129552" cy="421013"/>
            <a:chOff x="10347728" y="2622541"/>
            <a:chExt cx="1129552" cy="421013"/>
          </a:xfrm>
        </p:grpSpPr>
        <p:sp>
          <p:nvSpPr>
            <p:cNvPr id="8" name="Isosceles Triangle 7"/>
            <p:cNvSpPr/>
            <p:nvPr/>
          </p:nvSpPr>
          <p:spPr>
            <a:xfrm flipV="1">
              <a:off x="10347728" y="2720209"/>
              <a:ext cx="228600" cy="13447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549433" y="2622541"/>
              <a:ext cx="927847" cy="421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89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1E0AA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56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1E0AA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%</a:t>
              </a:r>
            </a:p>
          </p:txBody>
        </p:sp>
      </p:grpSp>
      <p:cxnSp>
        <p:nvCxnSpPr>
          <p:cNvPr id="4" name="Straight Connector 3"/>
          <p:cNvCxnSpPr>
            <a:cxnSpLocks/>
          </p:cNvCxnSpPr>
          <p:nvPr/>
        </p:nvCxnSpPr>
        <p:spPr>
          <a:xfrm>
            <a:off x="8124972" y="3715360"/>
            <a:ext cx="0" cy="89133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67483" y="4719345"/>
            <a:ext cx="1114978" cy="421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5054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80%</a:t>
            </a:r>
          </a:p>
        </p:txBody>
      </p:sp>
      <p:grpSp>
        <p:nvGrpSpPr>
          <p:cNvPr id="13" name="Group 12"/>
          <p:cNvGrpSpPr/>
          <p:nvPr/>
        </p:nvGrpSpPr>
        <p:grpSpPr>
          <a:xfrm flipH="1">
            <a:off x="742617" y="2001194"/>
            <a:ext cx="3066060" cy="4065387"/>
            <a:chOff x="10910888" y="1403350"/>
            <a:chExt cx="6005512" cy="7962900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13544550" y="8623300"/>
              <a:ext cx="373062" cy="192088"/>
            </a:xfrm>
            <a:custGeom>
              <a:avLst/>
              <a:gdLst>
                <a:gd name="T0" fmla="*/ 54 w 54"/>
                <a:gd name="T1" fmla="*/ 8 h 28"/>
                <a:gd name="T2" fmla="*/ 38 w 54"/>
                <a:gd name="T3" fmla="*/ 3 h 28"/>
                <a:gd name="T4" fmla="*/ 6 w 54"/>
                <a:gd name="T5" fmla="*/ 7 h 28"/>
                <a:gd name="T6" fmla="*/ 1 w 54"/>
                <a:gd name="T7" fmla="*/ 24 h 28"/>
                <a:gd name="T8" fmla="*/ 28 w 54"/>
                <a:gd name="T9" fmla="*/ 27 h 28"/>
                <a:gd name="T10" fmla="*/ 54 w 54"/>
                <a:gd name="T11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8">
                  <a:moveTo>
                    <a:pt x="54" y="8"/>
                  </a:moveTo>
                  <a:cubicBezTo>
                    <a:pt x="54" y="8"/>
                    <a:pt x="54" y="0"/>
                    <a:pt x="38" y="3"/>
                  </a:cubicBezTo>
                  <a:cubicBezTo>
                    <a:pt x="22" y="5"/>
                    <a:pt x="12" y="8"/>
                    <a:pt x="6" y="7"/>
                  </a:cubicBezTo>
                  <a:cubicBezTo>
                    <a:pt x="0" y="6"/>
                    <a:pt x="0" y="23"/>
                    <a:pt x="1" y="24"/>
                  </a:cubicBezTo>
                  <a:cubicBezTo>
                    <a:pt x="2" y="24"/>
                    <a:pt x="27" y="28"/>
                    <a:pt x="28" y="27"/>
                  </a:cubicBezTo>
                  <a:cubicBezTo>
                    <a:pt x="30" y="26"/>
                    <a:pt x="54" y="8"/>
                    <a:pt x="54" y="8"/>
                  </a:cubicBezTo>
                  <a:close/>
                </a:path>
              </a:pathLst>
            </a:custGeom>
            <a:solidFill>
              <a:srgbClr val="F7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12800013" y="8877300"/>
              <a:ext cx="1200150" cy="433388"/>
            </a:xfrm>
            <a:custGeom>
              <a:avLst/>
              <a:gdLst>
                <a:gd name="T0" fmla="*/ 167 w 174"/>
                <a:gd name="T1" fmla="*/ 0 h 63"/>
                <a:gd name="T2" fmla="*/ 172 w 174"/>
                <a:gd name="T3" fmla="*/ 19 h 63"/>
                <a:gd name="T4" fmla="*/ 125 w 174"/>
                <a:gd name="T5" fmla="*/ 37 h 63"/>
                <a:gd name="T6" fmla="*/ 9 w 174"/>
                <a:gd name="T7" fmla="*/ 39 h 63"/>
                <a:gd name="T8" fmla="*/ 17 w 174"/>
                <a:gd name="T9" fmla="*/ 16 h 63"/>
                <a:gd name="T10" fmla="*/ 167 w 174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63">
                  <a:moveTo>
                    <a:pt x="167" y="0"/>
                  </a:moveTo>
                  <a:cubicBezTo>
                    <a:pt x="167" y="0"/>
                    <a:pt x="174" y="5"/>
                    <a:pt x="172" y="19"/>
                  </a:cubicBezTo>
                  <a:cubicBezTo>
                    <a:pt x="171" y="24"/>
                    <a:pt x="156" y="23"/>
                    <a:pt x="125" y="37"/>
                  </a:cubicBezTo>
                  <a:cubicBezTo>
                    <a:pt x="95" y="51"/>
                    <a:pt x="54" y="63"/>
                    <a:pt x="9" y="39"/>
                  </a:cubicBezTo>
                  <a:cubicBezTo>
                    <a:pt x="4" y="36"/>
                    <a:pt x="0" y="17"/>
                    <a:pt x="17" y="16"/>
                  </a:cubicBezTo>
                  <a:cubicBezTo>
                    <a:pt x="33" y="14"/>
                    <a:pt x="167" y="0"/>
                    <a:pt x="167" y="0"/>
                  </a:cubicBez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3496925" y="8367713"/>
              <a:ext cx="371475" cy="455613"/>
            </a:xfrm>
            <a:custGeom>
              <a:avLst/>
              <a:gdLst>
                <a:gd name="T0" fmla="*/ 0 w 54"/>
                <a:gd name="T1" fmla="*/ 59 h 66"/>
                <a:gd name="T2" fmla="*/ 8 w 54"/>
                <a:gd name="T3" fmla="*/ 66 h 66"/>
                <a:gd name="T4" fmla="*/ 46 w 54"/>
                <a:gd name="T5" fmla="*/ 66 h 66"/>
                <a:gd name="T6" fmla="*/ 54 w 54"/>
                <a:gd name="T7" fmla="*/ 59 h 66"/>
                <a:gd name="T8" fmla="*/ 54 w 54"/>
                <a:gd name="T9" fmla="*/ 7 h 66"/>
                <a:gd name="T10" fmla="*/ 46 w 54"/>
                <a:gd name="T11" fmla="*/ 0 h 66"/>
                <a:gd name="T12" fmla="*/ 8 w 54"/>
                <a:gd name="T13" fmla="*/ 0 h 66"/>
                <a:gd name="T14" fmla="*/ 0 w 54"/>
                <a:gd name="T15" fmla="*/ 7 h 66"/>
                <a:gd name="T16" fmla="*/ 0 w 54"/>
                <a:gd name="T17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6">
                  <a:moveTo>
                    <a:pt x="0" y="59"/>
                  </a:moveTo>
                  <a:cubicBezTo>
                    <a:pt x="0" y="63"/>
                    <a:pt x="4" y="66"/>
                    <a:pt x="8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51" y="66"/>
                    <a:pt x="54" y="63"/>
                    <a:pt x="54" y="59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3"/>
                    <a:pt x="51" y="0"/>
                    <a:pt x="4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lnTo>
                    <a:pt x="0" y="59"/>
                  </a:lnTo>
                  <a:close/>
                </a:path>
              </a:pathLst>
            </a:custGeom>
            <a:solidFill>
              <a:srgbClr val="F8B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12849225" y="8561388"/>
              <a:ext cx="1116012" cy="646113"/>
            </a:xfrm>
            <a:custGeom>
              <a:avLst/>
              <a:gdLst>
                <a:gd name="T0" fmla="*/ 155 w 162"/>
                <a:gd name="T1" fmla="*/ 17 h 94"/>
                <a:gd name="T2" fmla="*/ 162 w 162"/>
                <a:gd name="T3" fmla="*/ 48 h 94"/>
                <a:gd name="T4" fmla="*/ 130 w 162"/>
                <a:gd name="T5" fmla="*/ 60 h 94"/>
                <a:gd name="T6" fmla="*/ 4 w 162"/>
                <a:gd name="T7" fmla="*/ 67 h 94"/>
                <a:gd name="T8" fmla="*/ 55 w 162"/>
                <a:gd name="T9" fmla="*/ 27 h 94"/>
                <a:gd name="T10" fmla="*/ 82 w 162"/>
                <a:gd name="T11" fmla="*/ 2 h 94"/>
                <a:gd name="T12" fmla="*/ 119 w 162"/>
                <a:gd name="T13" fmla="*/ 23 h 94"/>
                <a:gd name="T14" fmla="*/ 155 w 162"/>
                <a:gd name="T1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94">
                  <a:moveTo>
                    <a:pt x="155" y="17"/>
                  </a:moveTo>
                  <a:cubicBezTo>
                    <a:pt x="155" y="17"/>
                    <a:pt x="162" y="42"/>
                    <a:pt x="162" y="48"/>
                  </a:cubicBezTo>
                  <a:cubicBezTo>
                    <a:pt x="143" y="54"/>
                    <a:pt x="149" y="51"/>
                    <a:pt x="130" y="60"/>
                  </a:cubicBezTo>
                  <a:cubicBezTo>
                    <a:pt x="111" y="69"/>
                    <a:pt x="37" y="94"/>
                    <a:pt x="4" y="67"/>
                  </a:cubicBezTo>
                  <a:cubicBezTo>
                    <a:pt x="0" y="62"/>
                    <a:pt x="9" y="38"/>
                    <a:pt x="55" y="27"/>
                  </a:cubicBezTo>
                  <a:cubicBezTo>
                    <a:pt x="64" y="24"/>
                    <a:pt x="77" y="10"/>
                    <a:pt x="82" y="2"/>
                  </a:cubicBezTo>
                  <a:cubicBezTo>
                    <a:pt x="91" y="0"/>
                    <a:pt x="103" y="9"/>
                    <a:pt x="119" y="23"/>
                  </a:cubicBezTo>
                  <a:cubicBezTo>
                    <a:pt x="134" y="37"/>
                    <a:pt x="155" y="11"/>
                    <a:pt x="155" y="17"/>
                  </a:cubicBezTo>
                  <a:close/>
                </a:path>
              </a:pathLst>
            </a:custGeom>
            <a:solidFill>
              <a:srgbClr val="C9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Freeform 11"/>
            <p:cNvSpPr>
              <a:spLocks noEditPoints="1"/>
            </p:cNvSpPr>
            <p:nvPr/>
          </p:nvSpPr>
          <p:spPr bwMode="auto">
            <a:xfrm>
              <a:off x="13255625" y="8616950"/>
              <a:ext cx="255587" cy="198438"/>
            </a:xfrm>
            <a:custGeom>
              <a:avLst/>
              <a:gdLst>
                <a:gd name="T0" fmla="*/ 12 w 37"/>
                <a:gd name="T1" fmla="*/ 29 h 29"/>
                <a:gd name="T2" fmla="*/ 11 w 37"/>
                <a:gd name="T3" fmla="*/ 29 h 29"/>
                <a:gd name="T4" fmla="*/ 11 w 37"/>
                <a:gd name="T5" fmla="*/ 27 h 29"/>
                <a:gd name="T6" fmla="*/ 12 w 37"/>
                <a:gd name="T7" fmla="*/ 18 h 29"/>
                <a:gd name="T8" fmla="*/ 2 w 37"/>
                <a:gd name="T9" fmla="*/ 17 h 29"/>
                <a:gd name="T10" fmla="*/ 0 w 37"/>
                <a:gd name="T11" fmla="*/ 16 h 29"/>
                <a:gd name="T12" fmla="*/ 1 w 37"/>
                <a:gd name="T13" fmla="*/ 14 h 29"/>
                <a:gd name="T14" fmla="*/ 10 w 37"/>
                <a:gd name="T15" fmla="*/ 14 h 29"/>
                <a:gd name="T16" fmla="*/ 8 w 37"/>
                <a:gd name="T17" fmla="*/ 11 h 29"/>
                <a:gd name="T18" fmla="*/ 7 w 37"/>
                <a:gd name="T19" fmla="*/ 9 h 29"/>
                <a:gd name="T20" fmla="*/ 8 w 37"/>
                <a:gd name="T21" fmla="*/ 8 h 29"/>
                <a:gd name="T22" fmla="*/ 19 w 37"/>
                <a:gd name="T23" fmla="*/ 9 h 29"/>
                <a:gd name="T24" fmla="*/ 15 w 37"/>
                <a:gd name="T25" fmla="*/ 3 h 29"/>
                <a:gd name="T26" fmla="*/ 15 w 37"/>
                <a:gd name="T27" fmla="*/ 2 h 29"/>
                <a:gd name="T28" fmla="*/ 16 w 37"/>
                <a:gd name="T29" fmla="*/ 1 h 29"/>
                <a:gd name="T30" fmla="*/ 36 w 37"/>
                <a:gd name="T31" fmla="*/ 11 h 29"/>
                <a:gd name="T32" fmla="*/ 36 w 37"/>
                <a:gd name="T33" fmla="*/ 12 h 29"/>
                <a:gd name="T34" fmla="*/ 35 w 37"/>
                <a:gd name="T35" fmla="*/ 13 h 29"/>
                <a:gd name="T36" fmla="*/ 25 w 37"/>
                <a:gd name="T37" fmla="*/ 12 h 29"/>
                <a:gd name="T38" fmla="*/ 23 w 37"/>
                <a:gd name="T39" fmla="*/ 12 h 29"/>
                <a:gd name="T40" fmla="*/ 24 w 37"/>
                <a:gd name="T41" fmla="*/ 20 h 29"/>
                <a:gd name="T42" fmla="*/ 23 w 37"/>
                <a:gd name="T43" fmla="*/ 21 h 29"/>
                <a:gd name="T44" fmla="*/ 22 w 37"/>
                <a:gd name="T45" fmla="*/ 21 h 29"/>
                <a:gd name="T46" fmla="*/ 15 w 37"/>
                <a:gd name="T47" fmla="*/ 18 h 29"/>
                <a:gd name="T48" fmla="*/ 13 w 37"/>
                <a:gd name="T49" fmla="*/ 28 h 29"/>
                <a:gd name="T50" fmla="*/ 12 w 37"/>
                <a:gd name="T51" fmla="*/ 29 h 29"/>
                <a:gd name="T52" fmla="*/ 14 w 37"/>
                <a:gd name="T53" fmla="*/ 15 h 29"/>
                <a:gd name="T54" fmla="*/ 21 w 37"/>
                <a:gd name="T55" fmla="*/ 17 h 29"/>
                <a:gd name="T56" fmla="*/ 20 w 37"/>
                <a:gd name="T57" fmla="*/ 12 h 29"/>
                <a:gd name="T58" fmla="*/ 12 w 37"/>
                <a:gd name="T59" fmla="*/ 11 h 29"/>
                <a:gd name="T60" fmla="*/ 14 w 37"/>
                <a:gd name="T61" fmla="*/ 15 h 29"/>
                <a:gd name="T62" fmla="*/ 22 w 37"/>
                <a:gd name="T63" fmla="*/ 9 h 29"/>
                <a:gd name="T64" fmla="*/ 25 w 37"/>
                <a:gd name="T65" fmla="*/ 9 h 29"/>
                <a:gd name="T66" fmla="*/ 32 w 37"/>
                <a:gd name="T67" fmla="*/ 10 h 29"/>
                <a:gd name="T68" fmla="*/ 20 w 37"/>
                <a:gd name="T69" fmla="*/ 4 h 29"/>
                <a:gd name="T70" fmla="*/ 22 w 37"/>
                <a:gd name="T71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" h="29">
                  <a:moveTo>
                    <a:pt x="12" y="29"/>
                  </a:moveTo>
                  <a:cubicBezTo>
                    <a:pt x="12" y="29"/>
                    <a:pt x="12" y="29"/>
                    <a:pt x="11" y="29"/>
                  </a:cubicBezTo>
                  <a:cubicBezTo>
                    <a:pt x="11" y="28"/>
                    <a:pt x="10" y="28"/>
                    <a:pt x="11" y="27"/>
                  </a:cubicBezTo>
                  <a:cubicBezTo>
                    <a:pt x="11" y="27"/>
                    <a:pt x="13" y="23"/>
                    <a:pt x="12" y="18"/>
                  </a:cubicBezTo>
                  <a:cubicBezTo>
                    <a:pt x="6" y="17"/>
                    <a:pt x="2" y="17"/>
                    <a:pt x="2" y="17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5"/>
                    <a:pt x="1" y="14"/>
                    <a:pt x="1" y="14"/>
                  </a:cubicBezTo>
                  <a:cubicBezTo>
                    <a:pt x="2" y="14"/>
                    <a:pt x="5" y="14"/>
                    <a:pt x="10" y="14"/>
                  </a:cubicBezTo>
                  <a:cubicBezTo>
                    <a:pt x="10" y="13"/>
                    <a:pt x="9" y="12"/>
                    <a:pt x="8" y="11"/>
                  </a:cubicBezTo>
                  <a:cubicBezTo>
                    <a:pt x="7" y="11"/>
                    <a:pt x="7" y="10"/>
                    <a:pt x="7" y="9"/>
                  </a:cubicBezTo>
                  <a:cubicBezTo>
                    <a:pt x="7" y="9"/>
                    <a:pt x="8" y="9"/>
                    <a:pt x="8" y="8"/>
                  </a:cubicBezTo>
                  <a:cubicBezTo>
                    <a:pt x="11" y="8"/>
                    <a:pt x="15" y="8"/>
                    <a:pt x="19" y="9"/>
                  </a:cubicBezTo>
                  <a:cubicBezTo>
                    <a:pt x="18" y="7"/>
                    <a:pt x="17" y="5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7" y="1"/>
                    <a:pt x="30" y="0"/>
                    <a:pt x="36" y="11"/>
                  </a:cubicBezTo>
                  <a:cubicBezTo>
                    <a:pt x="37" y="11"/>
                    <a:pt x="37" y="12"/>
                    <a:pt x="36" y="12"/>
                  </a:cubicBezTo>
                  <a:cubicBezTo>
                    <a:pt x="36" y="13"/>
                    <a:pt x="36" y="13"/>
                    <a:pt x="35" y="13"/>
                  </a:cubicBezTo>
                  <a:cubicBezTo>
                    <a:pt x="31" y="13"/>
                    <a:pt x="28" y="12"/>
                    <a:pt x="25" y="12"/>
                  </a:cubicBezTo>
                  <a:cubicBezTo>
                    <a:pt x="24" y="12"/>
                    <a:pt x="24" y="12"/>
                    <a:pt x="23" y="12"/>
                  </a:cubicBezTo>
                  <a:cubicBezTo>
                    <a:pt x="24" y="14"/>
                    <a:pt x="24" y="17"/>
                    <a:pt x="24" y="20"/>
                  </a:cubicBezTo>
                  <a:cubicBezTo>
                    <a:pt x="24" y="20"/>
                    <a:pt x="24" y="21"/>
                    <a:pt x="23" y="21"/>
                  </a:cubicBezTo>
                  <a:cubicBezTo>
                    <a:pt x="23" y="21"/>
                    <a:pt x="22" y="21"/>
                    <a:pt x="22" y="21"/>
                  </a:cubicBezTo>
                  <a:cubicBezTo>
                    <a:pt x="19" y="20"/>
                    <a:pt x="17" y="19"/>
                    <a:pt x="15" y="18"/>
                  </a:cubicBezTo>
                  <a:cubicBezTo>
                    <a:pt x="16" y="24"/>
                    <a:pt x="13" y="28"/>
                    <a:pt x="13" y="28"/>
                  </a:cubicBezTo>
                  <a:cubicBezTo>
                    <a:pt x="13" y="29"/>
                    <a:pt x="13" y="29"/>
                    <a:pt x="12" y="29"/>
                  </a:cubicBezTo>
                  <a:close/>
                  <a:moveTo>
                    <a:pt x="14" y="15"/>
                  </a:moveTo>
                  <a:cubicBezTo>
                    <a:pt x="16" y="16"/>
                    <a:pt x="19" y="16"/>
                    <a:pt x="21" y="17"/>
                  </a:cubicBezTo>
                  <a:cubicBezTo>
                    <a:pt x="21" y="15"/>
                    <a:pt x="21" y="13"/>
                    <a:pt x="20" y="12"/>
                  </a:cubicBezTo>
                  <a:cubicBezTo>
                    <a:pt x="17" y="11"/>
                    <a:pt x="14" y="11"/>
                    <a:pt x="12" y="11"/>
                  </a:cubicBezTo>
                  <a:cubicBezTo>
                    <a:pt x="13" y="12"/>
                    <a:pt x="13" y="14"/>
                    <a:pt x="14" y="15"/>
                  </a:cubicBezTo>
                  <a:close/>
                  <a:moveTo>
                    <a:pt x="22" y="9"/>
                  </a:moveTo>
                  <a:cubicBezTo>
                    <a:pt x="23" y="9"/>
                    <a:pt x="24" y="9"/>
                    <a:pt x="25" y="9"/>
                  </a:cubicBezTo>
                  <a:cubicBezTo>
                    <a:pt x="27" y="9"/>
                    <a:pt x="29" y="10"/>
                    <a:pt x="32" y="10"/>
                  </a:cubicBezTo>
                  <a:cubicBezTo>
                    <a:pt x="28" y="6"/>
                    <a:pt x="23" y="4"/>
                    <a:pt x="20" y="4"/>
                  </a:cubicBezTo>
                  <a:cubicBezTo>
                    <a:pt x="21" y="6"/>
                    <a:pt x="22" y="7"/>
                    <a:pt x="22" y="9"/>
                  </a:cubicBez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13420725" y="7046913"/>
              <a:ext cx="909637" cy="1493838"/>
            </a:xfrm>
            <a:custGeom>
              <a:avLst/>
              <a:gdLst>
                <a:gd name="T0" fmla="*/ 71 w 132"/>
                <a:gd name="T1" fmla="*/ 217 h 217"/>
                <a:gd name="T2" fmla="*/ 0 w 132"/>
                <a:gd name="T3" fmla="*/ 217 h 217"/>
                <a:gd name="T4" fmla="*/ 20 w 132"/>
                <a:gd name="T5" fmla="*/ 0 h 217"/>
                <a:gd name="T6" fmla="*/ 132 w 132"/>
                <a:gd name="T7" fmla="*/ 12 h 217"/>
                <a:gd name="T8" fmla="*/ 113 w 132"/>
                <a:gd name="T9" fmla="*/ 38 h 217"/>
                <a:gd name="T10" fmla="*/ 71 w 132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17">
                  <a:moveTo>
                    <a:pt x="71" y="217"/>
                  </a:moveTo>
                  <a:cubicBezTo>
                    <a:pt x="0" y="217"/>
                    <a:pt x="0" y="217"/>
                    <a:pt x="0" y="21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2" y="12"/>
                    <a:pt x="126" y="15"/>
                    <a:pt x="113" y="38"/>
                  </a:cubicBezTo>
                  <a:cubicBezTo>
                    <a:pt x="94" y="69"/>
                    <a:pt x="71" y="217"/>
                    <a:pt x="71" y="217"/>
                  </a:cubicBezTo>
                  <a:close/>
                </a:path>
              </a:pathLst>
            </a:custGeom>
            <a:solidFill>
              <a:srgbClr val="4794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13344525" y="8285163"/>
              <a:ext cx="655637" cy="255588"/>
            </a:xfrm>
            <a:custGeom>
              <a:avLst/>
              <a:gdLst>
                <a:gd name="T0" fmla="*/ 0 w 95"/>
                <a:gd name="T1" fmla="*/ 33 h 37"/>
                <a:gd name="T2" fmla="*/ 4 w 95"/>
                <a:gd name="T3" fmla="*/ 37 h 37"/>
                <a:gd name="T4" fmla="*/ 91 w 95"/>
                <a:gd name="T5" fmla="*/ 37 h 37"/>
                <a:gd name="T6" fmla="*/ 95 w 95"/>
                <a:gd name="T7" fmla="*/ 33 h 37"/>
                <a:gd name="T8" fmla="*/ 95 w 95"/>
                <a:gd name="T9" fmla="*/ 4 h 37"/>
                <a:gd name="T10" fmla="*/ 91 w 95"/>
                <a:gd name="T11" fmla="*/ 0 h 37"/>
                <a:gd name="T12" fmla="*/ 4 w 95"/>
                <a:gd name="T13" fmla="*/ 0 h 37"/>
                <a:gd name="T14" fmla="*/ 0 w 95"/>
                <a:gd name="T15" fmla="*/ 4 h 37"/>
                <a:gd name="T16" fmla="*/ 0 w 95"/>
                <a:gd name="T17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37">
                  <a:moveTo>
                    <a:pt x="0" y="33"/>
                  </a:moveTo>
                  <a:cubicBezTo>
                    <a:pt x="0" y="35"/>
                    <a:pt x="2" y="37"/>
                    <a:pt x="4" y="37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3" y="37"/>
                    <a:pt x="95" y="35"/>
                    <a:pt x="95" y="33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377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15400338" y="4418013"/>
              <a:ext cx="274637" cy="412750"/>
            </a:xfrm>
            <a:custGeom>
              <a:avLst/>
              <a:gdLst>
                <a:gd name="T0" fmla="*/ 13 w 173"/>
                <a:gd name="T1" fmla="*/ 0 h 260"/>
                <a:gd name="T2" fmla="*/ 165 w 173"/>
                <a:gd name="T3" fmla="*/ 9 h 260"/>
                <a:gd name="T4" fmla="*/ 173 w 173"/>
                <a:gd name="T5" fmla="*/ 134 h 260"/>
                <a:gd name="T6" fmla="*/ 152 w 173"/>
                <a:gd name="T7" fmla="*/ 260 h 260"/>
                <a:gd name="T8" fmla="*/ 0 w 173"/>
                <a:gd name="T9" fmla="*/ 256 h 260"/>
                <a:gd name="T10" fmla="*/ 13 w 173"/>
                <a:gd name="T11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260">
                  <a:moveTo>
                    <a:pt x="13" y="0"/>
                  </a:moveTo>
                  <a:lnTo>
                    <a:pt x="165" y="9"/>
                  </a:lnTo>
                  <a:lnTo>
                    <a:pt x="173" y="134"/>
                  </a:lnTo>
                  <a:lnTo>
                    <a:pt x="152" y="260"/>
                  </a:lnTo>
                  <a:lnTo>
                    <a:pt x="0" y="25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8B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5641638" y="4432300"/>
              <a:ext cx="261937" cy="412750"/>
            </a:xfrm>
            <a:custGeom>
              <a:avLst/>
              <a:gdLst>
                <a:gd name="T0" fmla="*/ 165 w 165"/>
                <a:gd name="T1" fmla="*/ 4 h 260"/>
                <a:gd name="T2" fmla="*/ 156 w 165"/>
                <a:gd name="T3" fmla="*/ 260 h 260"/>
                <a:gd name="T4" fmla="*/ 0 w 165"/>
                <a:gd name="T5" fmla="*/ 251 h 260"/>
                <a:gd name="T6" fmla="*/ 13 w 165"/>
                <a:gd name="T7" fmla="*/ 0 h 260"/>
                <a:gd name="T8" fmla="*/ 165 w 165"/>
                <a:gd name="T9" fmla="*/ 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260">
                  <a:moveTo>
                    <a:pt x="165" y="4"/>
                  </a:moveTo>
                  <a:lnTo>
                    <a:pt x="156" y="260"/>
                  </a:lnTo>
                  <a:lnTo>
                    <a:pt x="0" y="251"/>
                  </a:lnTo>
                  <a:lnTo>
                    <a:pt x="13" y="0"/>
                  </a:lnTo>
                  <a:lnTo>
                    <a:pt x="165" y="4"/>
                  </a:lnTo>
                  <a:close/>
                </a:path>
              </a:pathLst>
            </a:custGeom>
            <a:solidFill>
              <a:srgbClr val="FCC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14703425" y="4741863"/>
              <a:ext cx="1371600" cy="2332038"/>
            </a:xfrm>
            <a:custGeom>
              <a:avLst/>
              <a:gdLst>
                <a:gd name="T0" fmla="*/ 94 w 199"/>
                <a:gd name="T1" fmla="*/ 10 h 339"/>
                <a:gd name="T2" fmla="*/ 158 w 199"/>
                <a:gd name="T3" fmla="*/ 3 h 339"/>
                <a:gd name="T4" fmla="*/ 194 w 199"/>
                <a:gd name="T5" fmla="*/ 59 h 339"/>
                <a:gd name="T6" fmla="*/ 156 w 199"/>
                <a:gd name="T7" fmla="*/ 304 h 339"/>
                <a:gd name="T8" fmla="*/ 148 w 199"/>
                <a:gd name="T9" fmla="*/ 339 h 339"/>
                <a:gd name="T10" fmla="*/ 0 w 199"/>
                <a:gd name="T11" fmla="*/ 319 h 339"/>
                <a:gd name="T12" fmla="*/ 43 w 199"/>
                <a:gd name="T13" fmla="*/ 53 h 339"/>
                <a:gd name="T14" fmla="*/ 94 w 199"/>
                <a:gd name="T15" fmla="*/ 1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339">
                  <a:moveTo>
                    <a:pt x="94" y="10"/>
                  </a:moveTo>
                  <a:cubicBezTo>
                    <a:pt x="158" y="3"/>
                    <a:pt x="158" y="3"/>
                    <a:pt x="158" y="3"/>
                  </a:cubicBezTo>
                  <a:cubicBezTo>
                    <a:pt x="182" y="0"/>
                    <a:pt x="199" y="27"/>
                    <a:pt x="194" y="59"/>
                  </a:cubicBezTo>
                  <a:cubicBezTo>
                    <a:pt x="156" y="304"/>
                    <a:pt x="156" y="304"/>
                    <a:pt x="156" y="304"/>
                  </a:cubicBezTo>
                  <a:cubicBezTo>
                    <a:pt x="148" y="339"/>
                    <a:pt x="148" y="339"/>
                    <a:pt x="148" y="339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8" y="22"/>
                    <a:pt x="69" y="12"/>
                    <a:pt x="94" y="1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14379575" y="6757988"/>
              <a:ext cx="1420812" cy="701675"/>
            </a:xfrm>
            <a:custGeom>
              <a:avLst/>
              <a:gdLst>
                <a:gd name="T0" fmla="*/ 43 w 206"/>
                <a:gd name="T1" fmla="*/ 102 h 102"/>
                <a:gd name="T2" fmla="*/ 162 w 206"/>
                <a:gd name="T3" fmla="*/ 102 h 102"/>
                <a:gd name="T4" fmla="*/ 206 w 206"/>
                <a:gd name="T5" fmla="*/ 52 h 102"/>
                <a:gd name="T6" fmla="*/ 206 w 206"/>
                <a:gd name="T7" fmla="*/ 0 h 102"/>
                <a:gd name="T8" fmla="*/ 0 w 206"/>
                <a:gd name="T9" fmla="*/ 0 h 102"/>
                <a:gd name="T10" fmla="*/ 0 w 206"/>
                <a:gd name="T11" fmla="*/ 52 h 102"/>
                <a:gd name="T12" fmla="*/ 43 w 206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102">
                  <a:moveTo>
                    <a:pt x="43" y="102"/>
                  </a:moveTo>
                  <a:cubicBezTo>
                    <a:pt x="162" y="102"/>
                    <a:pt x="162" y="102"/>
                    <a:pt x="162" y="102"/>
                  </a:cubicBezTo>
                  <a:cubicBezTo>
                    <a:pt x="186" y="102"/>
                    <a:pt x="206" y="84"/>
                    <a:pt x="206" y="52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84"/>
                    <a:pt x="19" y="102"/>
                    <a:pt x="43" y="102"/>
                  </a:cubicBezTo>
                  <a:close/>
                </a:path>
              </a:pathLst>
            </a:custGeom>
            <a:solidFill>
              <a:srgbClr val="4794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13552488" y="6757988"/>
              <a:ext cx="1330325" cy="701675"/>
            </a:xfrm>
            <a:custGeom>
              <a:avLst/>
              <a:gdLst>
                <a:gd name="T0" fmla="*/ 44 w 193"/>
                <a:gd name="T1" fmla="*/ 0 h 102"/>
                <a:gd name="T2" fmla="*/ 149 w 193"/>
                <a:gd name="T3" fmla="*/ 0 h 102"/>
                <a:gd name="T4" fmla="*/ 193 w 193"/>
                <a:gd name="T5" fmla="*/ 50 h 102"/>
                <a:gd name="T6" fmla="*/ 193 w 193"/>
                <a:gd name="T7" fmla="*/ 102 h 102"/>
                <a:gd name="T8" fmla="*/ 0 w 193"/>
                <a:gd name="T9" fmla="*/ 102 h 102"/>
                <a:gd name="T10" fmla="*/ 0 w 193"/>
                <a:gd name="T11" fmla="*/ 50 h 102"/>
                <a:gd name="T12" fmla="*/ 44 w 19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02">
                  <a:moveTo>
                    <a:pt x="44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73" y="0"/>
                    <a:pt x="193" y="18"/>
                    <a:pt x="193" y="50"/>
                  </a:cubicBezTo>
                  <a:cubicBezTo>
                    <a:pt x="193" y="102"/>
                    <a:pt x="193" y="102"/>
                    <a:pt x="193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18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4794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Rectangle 19"/>
            <p:cNvSpPr>
              <a:spLocks noChangeArrowheads="1"/>
            </p:cNvSpPr>
            <p:nvPr/>
          </p:nvSpPr>
          <p:spPr bwMode="auto">
            <a:xfrm>
              <a:off x="15192375" y="7789863"/>
              <a:ext cx="400050" cy="400050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Rectangle 20"/>
            <p:cNvSpPr>
              <a:spLocks noChangeArrowheads="1"/>
            </p:cNvSpPr>
            <p:nvPr/>
          </p:nvSpPr>
          <p:spPr bwMode="auto">
            <a:xfrm>
              <a:off x="15274925" y="7789863"/>
              <a:ext cx="241300" cy="998538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Rectangle 21"/>
            <p:cNvSpPr>
              <a:spLocks noChangeArrowheads="1"/>
            </p:cNvSpPr>
            <p:nvPr/>
          </p:nvSpPr>
          <p:spPr bwMode="auto">
            <a:xfrm>
              <a:off x="14551025" y="7624763"/>
              <a:ext cx="1682750" cy="406400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14627225" y="8774113"/>
              <a:ext cx="1530350" cy="241300"/>
            </a:xfrm>
            <a:custGeom>
              <a:avLst/>
              <a:gdLst>
                <a:gd name="T0" fmla="*/ 0 w 222"/>
                <a:gd name="T1" fmla="*/ 18 h 35"/>
                <a:gd name="T2" fmla="*/ 22 w 222"/>
                <a:gd name="T3" fmla="*/ 35 h 35"/>
                <a:gd name="T4" fmla="*/ 200 w 222"/>
                <a:gd name="T5" fmla="*/ 35 h 35"/>
                <a:gd name="T6" fmla="*/ 222 w 222"/>
                <a:gd name="T7" fmla="*/ 18 h 35"/>
                <a:gd name="T8" fmla="*/ 200 w 222"/>
                <a:gd name="T9" fmla="*/ 0 h 35"/>
                <a:gd name="T10" fmla="*/ 22 w 222"/>
                <a:gd name="T11" fmla="*/ 0 h 35"/>
                <a:gd name="T12" fmla="*/ 0 w 222"/>
                <a:gd name="T13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2" h="35">
                  <a:moveTo>
                    <a:pt x="0" y="18"/>
                  </a:moveTo>
                  <a:cubicBezTo>
                    <a:pt x="0" y="28"/>
                    <a:pt x="10" y="35"/>
                    <a:pt x="22" y="35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212" y="35"/>
                    <a:pt x="222" y="28"/>
                    <a:pt x="222" y="18"/>
                  </a:cubicBezTo>
                  <a:cubicBezTo>
                    <a:pt x="222" y="8"/>
                    <a:pt x="212" y="0"/>
                    <a:pt x="20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8"/>
                    <a:pt x="0" y="18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14627225" y="8774113"/>
              <a:ext cx="765175" cy="241300"/>
            </a:xfrm>
            <a:custGeom>
              <a:avLst/>
              <a:gdLst>
                <a:gd name="T0" fmla="*/ 22 w 111"/>
                <a:gd name="T1" fmla="*/ 0 h 35"/>
                <a:gd name="T2" fmla="*/ 111 w 111"/>
                <a:gd name="T3" fmla="*/ 0 h 35"/>
                <a:gd name="T4" fmla="*/ 111 w 111"/>
                <a:gd name="T5" fmla="*/ 35 h 35"/>
                <a:gd name="T6" fmla="*/ 22 w 111"/>
                <a:gd name="T7" fmla="*/ 35 h 35"/>
                <a:gd name="T8" fmla="*/ 0 w 111"/>
                <a:gd name="T9" fmla="*/ 18 h 35"/>
                <a:gd name="T10" fmla="*/ 22 w 11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35">
                  <a:moveTo>
                    <a:pt x="22" y="0"/>
                  </a:moveTo>
                  <a:cubicBezTo>
                    <a:pt x="111" y="0"/>
                    <a:pt x="111" y="0"/>
                    <a:pt x="111" y="0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0" y="35"/>
                    <a:pt x="0" y="28"/>
                    <a:pt x="0" y="18"/>
                  </a:cubicBezTo>
                  <a:cubicBezTo>
                    <a:pt x="0" y="8"/>
                    <a:pt x="10" y="0"/>
                    <a:pt x="22" y="0"/>
                  </a:cubicBezTo>
                  <a:close/>
                </a:path>
              </a:pathLst>
            </a:custGeom>
            <a:solidFill>
              <a:srgbClr val="3C5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Rectangle 24"/>
            <p:cNvSpPr>
              <a:spLocks noChangeArrowheads="1"/>
            </p:cNvSpPr>
            <p:nvPr/>
          </p:nvSpPr>
          <p:spPr bwMode="auto">
            <a:xfrm>
              <a:off x="15274925" y="7789863"/>
              <a:ext cx="117475" cy="998538"/>
            </a:xfrm>
            <a:prstGeom prst="rect">
              <a:avLst/>
            </a:prstGeom>
            <a:solidFill>
              <a:srgbClr val="3C5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Rectangle 25"/>
            <p:cNvSpPr>
              <a:spLocks noChangeArrowheads="1"/>
            </p:cNvSpPr>
            <p:nvPr/>
          </p:nvSpPr>
          <p:spPr bwMode="auto">
            <a:xfrm>
              <a:off x="15192375" y="7789863"/>
              <a:ext cx="200025" cy="400050"/>
            </a:xfrm>
            <a:prstGeom prst="rect">
              <a:avLst/>
            </a:prstGeom>
            <a:solidFill>
              <a:srgbClr val="3C5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Rectangle 26"/>
            <p:cNvSpPr>
              <a:spLocks noChangeArrowheads="1"/>
            </p:cNvSpPr>
            <p:nvPr/>
          </p:nvSpPr>
          <p:spPr bwMode="auto">
            <a:xfrm>
              <a:off x="14551025" y="7624763"/>
              <a:ext cx="841375" cy="406400"/>
            </a:xfrm>
            <a:prstGeom prst="rect">
              <a:avLst/>
            </a:prstGeom>
            <a:solidFill>
              <a:srgbClr val="3C5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Oval 27"/>
            <p:cNvSpPr>
              <a:spLocks noChangeArrowheads="1"/>
            </p:cNvSpPr>
            <p:nvPr/>
          </p:nvSpPr>
          <p:spPr bwMode="auto">
            <a:xfrm>
              <a:off x="15978188" y="9063038"/>
              <a:ext cx="276225" cy="276225"/>
            </a:xfrm>
            <a:prstGeom prst="ellipse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Oval 28"/>
            <p:cNvSpPr>
              <a:spLocks noChangeArrowheads="1"/>
            </p:cNvSpPr>
            <p:nvPr/>
          </p:nvSpPr>
          <p:spPr bwMode="auto">
            <a:xfrm>
              <a:off x="15495588" y="9063038"/>
              <a:ext cx="276225" cy="276225"/>
            </a:xfrm>
            <a:prstGeom prst="ellipse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Oval 29"/>
            <p:cNvSpPr>
              <a:spLocks noChangeArrowheads="1"/>
            </p:cNvSpPr>
            <p:nvPr/>
          </p:nvSpPr>
          <p:spPr bwMode="auto">
            <a:xfrm>
              <a:off x="15012988" y="9063038"/>
              <a:ext cx="282575" cy="276225"/>
            </a:xfrm>
            <a:prstGeom prst="ellipse">
              <a:avLst/>
            </a:prstGeom>
            <a:solidFill>
              <a:srgbClr val="3C5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Oval 30"/>
            <p:cNvSpPr>
              <a:spLocks noChangeArrowheads="1"/>
            </p:cNvSpPr>
            <p:nvPr/>
          </p:nvSpPr>
          <p:spPr bwMode="auto">
            <a:xfrm>
              <a:off x="14530388" y="9063038"/>
              <a:ext cx="282575" cy="276225"/>
            </a:xfrm>
            <a:prstGeom prst="ellipse">
              <a:avLst/>
            </a:prstGeom>
            <a:solidFill>
              <a:srgbClr val="3C5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14144625" y="7143750"/>
              <a:ext cx="2413000" cy="646113"/>
            </a:xfrm>
            <a:custGeom>
              <a:avLst/>
              <a:gdLst>
                <a:gd name="T0" fmla="*/ 0 w 350"/>
                <a:gd name="T1" fmla="*/ 57 h 94"/>
                <a:gd name="T2" fmla="*/ 37 w 350"/>
                <a:gd name="T3" fmla="*/ 94 h 94"/>
                <a:gd name="T4" fmla="*/ 313 w 350"/>
                <a:gd name="T5" fmla="*/ 94 h 94"/>
                <a:gd name="T6" fmla="*/ 350 w 350"/>
                <a:gd name="T7" fmla="*/ 57 h 94"/>
                <a:gd name="T8" fmla="*/ 350 w 350"/>
                <a:gd name="T9" fmla="*/ 37 h 94"/>
                <a:gd name="T10" fmla="*/ 313 w 350"/>
                <a:gd name="T11" fmla="*/ 0 h 94"/>
                <a:gd name="T12" fmla="*/ 37 w 350"/>
                <a:gd name="T13" fmla="*/ 0 h 94"/>
                <a:gd name="T14" fmla="*/ 0 w 350"/>
                <a:gd name="T15" fmla="*/ 37 h 94"/>
                <a:gd name="T16" fmla="*/ 0 w 350"/>
                <a:gd name="T17" fmla="*/ 5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0" h="94">
                  <a:moveTo>
                    <a:pt x="0" y="57"/>
                  </a:moveTo>
                  <a:cubicBezTo>
                    <a:pt x="0" y="77"/>
                    <a:pt x="17" y="94"/>
                    <a:pt x="37" y="94"/>
                  </a:cubicBezTo>
                  <a:cubicBezTo>
                    <a:pt x="313" y="94"/>
                    <a:pt x="313" y="94"/>
                    <a:pt x="313" y="94"/>
                  </a:cubicBezTo>
                  <a:cubicBezTo>
                    <a:pt x="334" y="94"/>
                    <a:pt x="350" y="77"/>
                    <a:pt x="350" y="57"/>
                  </a:cubicBezTo>
                  <a:cubicBezTo>
                    <a:pt x="350" y="37"/>
                    <a:pt x="350" y="37"/>
                    <a:pt x="350" y="37"/>
                  </a:cubicBezTo>
                  <a:cubicBezTo>
                    <a:pt x="350" y="17"/>
                    <a:pt x="334" y="0"/>
                    <a:pt x="31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rgbClr val="D3CC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15868650" y="4391025"/>
              <a:ext cx="1047750" cy="3386138"/>
            </a:xfrm>
            <a:custGeom>
              <a:avLst/>
              <a:gdLst>
                <a:gd name="T0" fmla="*/ 2 w 152"/>
                <a:gd name="T1" fmla="*/ 447 h 492"/>
                <a:gd name="T2" fmla="*/ 33 w 152"/>
                <a:gd name="T3" fmla="*/ 486 h 492"/>
                <a:gd name="T4" fmla="*/ 68 w 152"/>
                <a:gd name="T5" fmla="*/ 490 h 492"/>
                <a:gd name="T6" fmla="*/ 106 w 152"/>
                <a:gd name="T7" fmla="*/ 458 h 492"/>
                <a:gd name="T8" fmla="*/ 150 w 152"/>
                <a:gd name="T9" fmla="*/ 44 h 492"/>
                <a:gd name="T10" fmla="*/ 119 w 152"/>
                <a:gd name="T11" fmla="*/ 5 h 492"/>
                <a:gd name="T12" fmla="*/ 84 w 152"/>
                <a:gd name="T13" fmla="*/ 2 h 492"/>
                <a:gd name="T14" fmla="*/ 46 w 152"/>
                <a:gd name="T15" fmla="*/ 33 h 492"/>
                <a:gd name="T16" fmla="*/ 2 w 152"/>
                <a:gd name="T17" fmla="*/ 447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492">
                  <a:moveTo>
                    <a:pt x="2" y="447"/>
                  </a:moveTo>
                  <a:cubicBezTo>
                    <a:pt x="0" y="467"/>
                    <a:pt x="14" y="484"/>
                    <a:pt x="33" y="486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87" y="492"/>
                    <a:pt x="104" y="478"/>
                    <a:pt x="106" y="458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2" y="25"/>
                    <a:pt x="138" y="7"/>
                    <a:pt x="119" y="5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65" y="0"/>
                    <a:pt x="48" y="14"/>
                    <a:pt x="46" y="33"/>
                  </a:cubicBezTo>
                  <a:lnTo>
                    <a:pt x="2" y="447"/>
                  </a:lnTo>
                  <a:close/>
                </a:path>
              </a:pathLst>
            </a:custGeom>
            <a:solidFill>
              <a:srgbClr val="D3CC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14144625" y="4411663"/>
              <a:ext cx="2771775" cy="3378200"/>
            </a:xfrm>
            <a:custGeom>
              <a:avLst/>
              <a:gdLst>
                <a:gd name="T0" fmla="*/ 252 w 402"/>
                <a:gd name="T1" fmla="*/ 447 h 491"/>
                <a:gd name="T2" fmla="*/ 300 w 402"/>
                <a:gd name="T3" fmla="*/ 447 h 491"/>
                <a:gd name="T4" fmla="*/ 305 w 402"/>
                <a:gd name="T5" fmla="*/ 397 h 491"/>
                <a:gd name="T6" fmla="*/ 349 w 402"/>
                <a:gd name="T7" fmla="*/ 0 h 491"/>
                <a:gd name="T8" fmla="*/ 369 w 402"/>
                <a:gd name="T9" fmla="*/ 2 h 491"/>
                <a:gd name="T10" fmla="*/ 400 w 402"/>
                <a:gd name="T11" fmla="*/ 41 h 491"/>
                <a:gd name="T12" fmla="*/ 356 w 402"/>
                <a:gd name="T13" fmla="*/ 455 h 491"/>
                <a:gd name="T14" fmla="*/ 333 w 402"/>
                <a:gd name="T15" fmla="*/ 485 h 491"/>
                <a:gd name="T16" fmla="*/ 313 w 402"/>
                <a:gd name="T17" fmla="*/ 491 h 491"/>
                <a:gd name="T18" fmla="*/ 37 w 402"/>
                <a:gd name="T19" fmla="*/ 491 h 491"/>
                <a:gd name="T20" fmla="*/ 0 w 402"/>
                <a:gd name="T21" fmla="*/ 454 h 491"/>
                <a:gd name="T22" fmla="*/ 0 w 402"/>
                <a:gd name="T23" fmla="*/ 447 h 491"/>
                <a:gd name="T24" fmla="*/ 252 w 402"/>
                <a:gd name="T25" fmla="*/ 447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2" h="491">
                  <a:moveTo>
                    <a:pt x="252" y="447"/>
                  </a:moveTo>
                  <a:cubicBezTo>
                    <a:pt x="300" y="447"/>
                    <a:pt x="300" y="447"/>
                    <a:pt x="300" y="447"/>
                  </a:cubicBezTo>
                  <a:cubicBezTo>
                    <a:pt x="305" y="397"/>
                    <a:pt x="305" y="397"/>
                    <a:pt x="305" y="397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69" y="2"/>
                    <a:pt x="369" y="2"/>
                    <a:pt x="369" y="2"/>
                  </a:cubicBezTo>
                  <a:cubicBezTo>
                    <a:pt x="388" y="4"/>
                    <a:pt x="402" y="22"/>
                    <a:pt x="400" y="41"/>
                  </a:cubicBezTo>
                  <a:cubicBezTo>
                    <a:pt x="356" y="455"/>
                    <a:pt x="356" y="455"/>
                    <a:pt x="356" y="455"/>
                  </a:cubicBezTo>
                  <a:cubicBezTo>
                    <a:pt x="355" y="469"/>
                    <a:pt x="346" y="480"/>
                    <a:pt x="333" y="485"/>
                  </a:cubicBezTo>
                  <a:cubicBezTo>
                    <a:pt x="327" y="488"/>
                    <a:pt x="321" y="491"/>
                    <a:pt x="313" y="491"/>
                  </a:cubicBezTo>
                  <a:cubicBezTo>
                    <a:pt x="37" y="491"/>
                    <a:pt x="37" y="491"/>
                    <a:pt x="37" y="491"/>
                  </a:cubicBezTo>
                  <a:cubicBezTo>
                    <a:pt x="17" y="491"/>
                    <a:pt x="0" y="474"/>
                    <a:pt x="0" y="454"/>
                  </a:cubicBezTo>
                  <a:cubicBezTo>
                    <a:pt x="0" y="447"/>
                    <a:pt x="0" y="447"/>
                    <a:pt x="0" y="447"/>
                  </a:cubicBezTo>
                  <a:lnTo>
                    <a:pt x="252" y="44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16021050" y="3103563"/>
              <a:ext cx="254000" cy="138113"/>
            </a:xfrm>
            <a:custGeom>
              <a:avLst/>
              <a:gdLst>
                <a:gd name="T0" fmla="*/ 19 w 37"/>
                <a:gd name="T1" fmla="*/ 19 h 20"/>
                <a:gd name="T2" fmla="*/ 36 w 37"/>
                <a:gd name="T3" fmla="*/ 7 h 20"/>
                <a:gd name="T4" fmla="*/ 34 w 37"/>
                <a:gd name="T5" fmla="*/ 1 h 20"/>
                <a:gd name="T6" fmla="*/ 28 w 37"/>
                <a:gd name="T7" fmla="*/ 3 h 20"/>
                <a:gd name="T8" fmla="*/ 18 w 37"/>
                <a:gd name="T9" fmla="*/ 10 h 20"/>
                <a:gd name="T10" fmla="*/ 9 w 37"/>
                <a:gd name="T11" fmla="*/ 5 h 20"/>
                <a:gd name="T12" fmla="*/ 3 w 37"/>
                <a:gd name="T13" fmla="*/ 3 h 20"/>
                <a:gd name="T14" fmla="*/ 1 w 37"/>
                <a:gd name="T15" fmla="*/ 10 h 20"/>
                <a:gd name="T16" fmla="*/ 19 w 37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0">
                  <a:moveTo>
                    <a:pt x="19" y="19"/>
                  </a:moveTo>
                  <a:cubicBezTo>
                    <a:pt x="31" y="19"/>
                    <a:pt x="36" y="8"/>
                    <a:pt x="36" y="7"/>
                  </a:cubicBezTo>
                  <a:cubicBezTo>
                    <a:pt x="37" y="5"/>
                    <a:pt x="36" y="2"/>
                    <a:pt x="34" y="1"/>
                  </a:cubicBezTo>
                  <a:cubicBezTo>
                    <a:pt x="32" y="0"/>
                    <a:pt x="29" y="1"/>
                    <a:pt x="28" y="3"/>
                  </a:cubicBezTo>
                  <a:cubicBezTo>
                    <a:pt x="28" y="3"/>
                    <a:pt x="25" y="9"/>
                    <a:pt x="18" y="10"/>
                  </a:cubicBezTo>
                  <a:cubicBezTo>
                    <a:pt x="12" y="10"/>
                    <a:pt x="10" y="5"/>
                    <a:pt x="9" y="5"/>
                  </a:cubicBezTo>
                  <a:cubicBezTo>
                    <a:pt x="8" y="3"/>
                    <a:pt x="5" y="2"/>
                    <a:pt x="3" y="3"/>
                  </a:cubicBezTo>
                  <a:cubicBezTo>
                    <a:pt x="1" y="4"/>
                    <a:pt x="0" y="7"/>
                    <a:pt x="1" y="10"/>
                  </a:cubicBezTo>
                  <a:cubicBezTo>
                    <a:pt x="1" y="10"/>
                    <a:pt x="7" y="20"/>
                    <a:pt x="19" y="19"/>
                  </a:cubicBezTo>
                  <a:close/>
                </a:path>
              </a:pathLst>
            </a:custGeom>
            <a:solidFill>
              <a:srgbClr val="68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14724063" y="2312988"/>
              <a:ext cx="1179512" cy="1954213"/>
            </a:xfrm>
            <a:custGeom>
              <a:avLst/>
              <a:gdLst>
                <a:gd name="T0" fmla="*/ 0 w 171"/>
                <a:gd name="T1" fmla="*/ 8 h 284"/>
                <a:gd name="T2" fmla="*/ 64 w 171"/>
                <a:gd name="T3" fmla="*/ 3 h 284"/>
                <a:gd name="T4" fmla="*/ 163 w 171"/>
                <a:gd name="T5" fmla="*/ 60 h 284"/>
                <a:gd name="T6" fmla="*/ 169 w 171"/>
                <a:gd name="T7" fmla="*/ 208 h 284"/>
                <a:gd name="T8" fmla="*/ 80 w 171"/>
                <a:gd name="T9" fmla="*/ 280 h 284"/>
                <a:gd name="T10" fmla="*/ 22 w 171"/>
                <a:gd name="T11" fmla="*/ 284 h 284"/>
                <a:gd name="T12" fmla="*/ 0 w 171"/>
                <a:gd name="T13" fmla="*/ 8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284">
                  <a:moveTo>
                    <a:pt x="0" y="8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99" y="0"/>
                    <a:pt x="160" y="24"/>
                    <a:pt x="163" y="60"/>
                  </a:cubicBezTo>
                  <a:cubicBezTo>
                    <a:pt x="169" y="208"/>
                    <a:pt x="169" y="208"/>
                    <a:pt x="169" y="208"/>
                  </a:cubicBezTo>
                  <a:cubicBezTo>
                    <a:pt x="171" y="244"/>
                    <a:pt x="115" y="277"/>
                    <a:pt x="80" y="280"/>
                  </a:cubicBezTo>
                  <a:cubicBezTo>
                    <a:pt x="22" y="284"/>
                    <a:pt x="22" y="284"/>
                    <a:pt x="22" y="28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FCC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Freeform 36"/>
            <p:cNvSpPr>
              <a:spLocks/>
            </p:cNvSpPr>
            <p:nvPr/>
          </p:nvSpPr>
          <p:spPr bwMode="auto">
            <a:xfrm>
              <a:off x="14841538" y="2670175"/>
              <a:ext cx="1585912" cy="2078038"/>
            </a:xfrm>
            <a:custGeom>
              <a:avLst/>
              <a:gdLst>
                <a:gd name="T0" fmla="*/ 58 w 230"/>
                <a:gd name="T1" fmla="*/ 187 h 302"/>
                <a:gd name="T2" fmla="*/ 145 w 230"/>
                <a:gd name="T3" fmla="*/ 116 h 302"/>
                <a:gd name="T4" fmla="*/ 140 w 230"/>
                <a:gd name="T5" fmla="*/ 10 h 302"/>
                <a:gd name="T6" fmla="*/ 206 w 230"/>
                <a:gd name="T7" fmla="*/ 18 h 302"/>
                <a:gd name="T8" fmla="*/ 222 w 230"/>
                <a:gd name="T9" fmla="*/ 173 h 302"/>
                <a:gd name="T10" fmla="*/ 34 w 230"/>
                <a:gd name="T11" fmla="*/ 298 h 302"/>
                <a:gd name="T12" fmla="*/ 3 w 230"/>
                <a:gd name="T13" fmla="*/ 256 h 302"/>
                <a:gd name="T14" fmla="*/ 0 w 230"/>
                <a:gd name="T15" fmla="*/ 173 h 302"/>
                <a:gd name="T16" fmla="*/ 58 w 230"/>
                <a:gd name="T17" fmla="*/ 187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302">
                  <a:moveTo>
                    <a:pt x="58" y="187"/>
                  </a:moveTo>
                  <a:cubicBezTo>
                    <a:pt x="89" y="209"/>
                    <a:pt x="148" y="153"/>
                    <a:pt x="145" y="116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4" y="17"/>
                    <a:pt x="205" y="0"/>
                    <a:pt x="206" y="18"/>
                  </a:cubicBezTo>
                  <a:cubicBezTo>
                    <a:pt x="222" y="173"/>
                    <a:pt x="222" y="173"/>
                    <a:pt x="222" y="173"/>
                  </a:cubicBezTo>
                  <a:cubicBezTo>
                    <a:pt x="230" y="275"/>
                    <a:pt x="34" y="298"/>
                    <a:pt x="34" y="298"/>
                  </a:cubicBezTo>
                  <a:cubicBezTo>
                    <a:pt x="34" y="298"/>
                    <a:pt x="6" y="302"/>
                    <a:pt x="3" y="256"/>
                  </a:cubicBezTo>
                  <a:cubicBezTo>
                    <a:pt x="1" y="235"/>
                    <a:pt x="0" y="173"/>
                    <a:pt x="0" y="173"/>
                  </a:cubicBezTo>
                  <a:cubicBezTo>
                    <a:pt x="35" y="170"/>
                    <a:pt x="45" y="178"/>
                    <a:pt x="58" y="187"/>
                  </a:cubicBezTo>
                  <a:close/>
                </a:path>
              </a:pathLst>
            </a:custGeom>
            <a:solidFill>
              <a:srgbClr val="7551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14951075" y="2835275"/>
              <a:ext cx="565150" cy="192088"/>
            </a:xfrm>
            <a:custGeom>
              <a:avLst/>
              <a:gdLst>
                <a:gd name="T0" fmla="*/ 14 w 82"/>
                <a:gd name="T1" fmla="*/ 26 h 28"/>
                <a:gd name="T2" fmla="*/ 37 w 82"/>
                <a:gd name="T3" fmla="*/ 17 h 28"/>
                <a:gd name="T4" fmla="*/ 72 w 82"/>
                <a:gd name="T5" fmla="*/ 21 h 28"/>
                <a:gd name="T6" fmla="*/ 77 w 82"/>
                <a:gd name="T7" fmla="*/ 9 h 28"/>
                <a:gd name="T8" fmla="*/ 36 w 82"/>
                <a:gd name="T9" fmla="*/ 2 h 28"/>
                <a:gd name="T10" fmla="*/ 4 w 82"/>
                <a:gd name="T11" fmla="*/ 12 h 28"/>
                <a:gd name="T12" fmla="*/ 14 w 82"/>
                <a:gd name="T1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28">
                  <a:moveTo>
                    <a:pt x="14" y="26"/>
                  </a:moveTo>
                  <a:cubicBezTo>
                    <a:pt x="21" y="23"/>
                    <a:pt x="26" y="18"/>
                    <a:pt x="37" y="17"/>
                  </a:cubicBezTo>
                  <a:cubicBezTo>
                    <a:pt x="56" y="15"/>
                    <a:pt x="72" y="21"/>
                    <a:pt x="72" y="21"/>
                  </a:cubicBezTo>
                  <a:cubicBezTo>
                    <a:pt x="77" y="23"/>
                    <a:pt x="82" y="10"/>
                    <a:pt x="77" y="9"/>
                  </a:cubicBezTo>
                  <a:cubicBezTo>
                    <a:pt x="76" y="9"/>
                    <a:pt x="58" y="0"/>
                    <a:pt x="36" y="2"/>
                  </a:cubicBezTo>
                  <a:cubicBezTo>
                    <a:pt x="26" y="2"/>
                    <a:pt x="13" y="7"/>
                    <a:pt x="4" y="12"/>
                  </a:cubicBezTo>
                  <a:cubicBezTo>
                    <a:pt x="0" y="14"/>
                    <a:pt x="10" y="28"/>
                    <a:pt x="14" y="26"/>
                  </a:cubicBezTo>
                  <a:close/>
                </a:path>
              </a:pathLst>
            </a:custGeom>
            <a:solidFill>
              <a:srgbClr val="7551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14917738" y="3805238"/>
              <a:ext cx="109537" cy="90488"/>
            </a:xfrm>
            <a:custGeom>
              <a:avLst/>
              <a:gdLst>
                <a:gd name="T0" fmla="*/ 0 w 16"/>
                <a:gd name="T1" fmla="*/ 7 h 13"/>
                <a:gd name="T2" fmla="*/ 9 w 16"/>
                <a:gd name="T3" fmla="*/ 13 h 13"/>
                <a:gd name="T4" fmla="*/ 16 w 16"/>
                <a:gd name="T5" fmla="*/ 6 h 13"/>
                <a:gd name="T6" fmla="*/ 8 w 16"/>
                <a:gd name="T7" fmla="*/ 0 h 13"/>
                <a:gd name="T8" fmla="*/ 0 w 16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0" y="7"/>
                  </a:moveTo>
                  <a:cubicBezTo>
                    <a:pt x="1" y="11"/>
                    <a:pt x="4" y="13"/>
                    <a:pt x="9" y="13"/>
                  </a:cubicBezTo>
                  <a:cubicBezTo>
                    <a:pt x="13" y="13"/>
                    <a:pt x="16" y="10"/>
                    <a:pt x="16" y="6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3" y="1"/>
                    <a:pt x="0" y="4"/>
                    <a:pt x="0" y="7"/>
                  </a:cubicBezTo>
                  <a:close/>
                </a:path>
              </a:pathLst>
            </a:custGeom>
            <a:solidFill>
              <a:srgbClr val="FCC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14662150" y="2944813"/>
              <a:ext cx="365125" cy="992188"/>
            </a:xfrm>
            <a:custGeom>
              <a:avLst/>
              <a:gdLst>
                <a:gd name="T0" fmla="*/ 16 w 53"/>
                <a:gd name="T1" fmla="*/ 0 h 144"/>
                <a:gd name="T2" fmla="*/ 17 w 53"/>
                <a:gd name="T3" fmla="*/ 27 h 144"/>
                <a:gd name="T4" fmla="*/ 5 w 53"/>
                <a:gd name="T5" fmla="*/ 132 h 144"/>
                <a:gd name="T6" fmla="*/ 41 w 53"/>
                <a:gd name="T7" fmla="*/ 137 h 144"/>
                <a:gd name="T8" fmla="*/ 49 w 53"/>
                <a:gd name="T9" fmla="*/ 127 h 144"/>
                <a:gd name="T10" fmla="*/ 16 w 53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44">
                  <a:moveTo>
                    <a:pt x="16" y="0"/>
                  </a:moveTo>
                  <a:cubicBezTo>
                    <a:pt x="16" y="0"/>
                    <a:pt x="19" y="16"/>
                    <a:pt x="17" y="27"/>
                  </a:cubicBezTo>
                  <a:cubicBezTo>
                    <a:pt x="12" y="57"/>
                    <a:pt x="0" y="109"/>
                    <a:pt x="5" y="132"/>
                  </a:cubicBezTo>
                  <a:cubicBezTo>
                    <a:pt x="6" y="140"/>
                    <a:pt x="30" y="144"/>
                    <a:pt x="41" y="137"/>
                  </a:cubicBezTo>
                  <a:cubicBezTo>
                    <a:pt x="53" y="131"/>
                    <a:pt x="49" y="127"/>
                    <a:pt x="49" y="127"/>
                  </a:cubicBezTo>
                  <a:cubicBezTo>
                    <a:pt x="49" y="127"/>
                    <a:pt x="27" y="14"/>
                    <a:pt x="16" y="0"/>
                  </a:cubicBezTo>
                  <a:close/>
                </a:path>
              </a:pathLst>
            </a:custGeom>
            <a:solidFill>
              <a:srgbClr val="FCC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Freeform 40"/>
            <p:cNvSpPr>
              <a:spLocks/>
            </p:cNvSpPr>
            <p:nvPr/>
          </p:nvSpPr>
          <p:spPr bwMode="auto">
            <a:xfrm>
              <a:off x="14847888" y="4032250"/>
              <a:ext cx="338137" cy="276225"/>
            </a:xfrm>
            <a:custGeom>
              <a:avLst/>
              <a:gdLst>
                <a:gd name="T0" fmla="*/ 0 w 49"/>
                <a:gd name="T1" fmla="*/ 10 h 40"/>
                <a:gd name="T2" fmla="*/ 39 w 49"/>
                <a:gd name="T3" fmla="*/ 2 h 40"/>
                <a:gd name="T4" fmla="*/ 48 w 49"/>
                <a:gd name="T5" fmla="*/ 5 h 40"/>
                <a:gd name="T6" fmla="*/ 8 w 49"/>
                <a:gd name="T7" fmla="*/ 40 h 40"/>
                <a:gd name="T8" fmla="*/ 1 w 49"/>
                <a:gd name="T9" fmla="*/ 40 h 40"/>
                <a:gd name="T10" fmla="*/ 0 w 49"/>
                <a:gd name="T11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0">
                  <a:moveTo>
                    <a:pt x="0" y="10"/>
                  </a:moveTo>
                  <a:cubicBezTo>
                    <a:pt x="22" y="10"/>
                    <a:pt x="39" y="2"/>
                    <a:pt x="39" y="2"/>
                  </a:cubicBezTo>
                  <a:cubicBezTo>
                    <a:pt x="43" y="0"/>
                    <a:pt x="46" y="2"/>
                    <a:pt x="48" y="5"/>
                  </a:cubicBezTo>
                  <a:cubicBezTo>
                    <a:pt x="49" y="8"/>
                    <a:pt x="36" y="37"/>
                    <a:pt x="8" y="40"/>
                  </a:cubicBezTo>
                  <a:cubicBezTo>
                    <a:pt x="6" y="40"/>
                    <a:pt x="3" y="40"/>
                    <a:pt x="1" y="40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F8B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14847888" y="4081463"/>
              <a:ext cx="282575" cy="198438"/>
            </a:xfrm>
            <a:custGeom>
              <a:avLst/>
              <a:gdLst>
                <a:gd name="T0" fmla="*/ 0 w 41"/>
                <a:gd name="T1" fmla="*/ 8 h 29"/>
                <a:gd name="T2" fmla="*/ 33 w 41"/>
                <a:gd name="T3" fmla="*/ 1 h 29"/>
                <a:gd name="T4" fmla="*/ 40 w 41"/>
                <a:gd name="T5" fmla="*/ 4 h 29"/>
                <a:gd name="T6" fmla="*/ 7 w 41"/>
                <a:gd name="T7" fmla="*/ 28 h 29"/>
                <a:gd name="T8" fmla="*/ 1 w 41"/>
                <a:gd name="T9" fmla="*/ 29 h 29"/>
                <a:gd name="T10" fmla="*/ 0 w 41"/>
                <a:gd name="T11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9">
                  <a:moveTo>
                    <a:pt x="0" y="8"/>
                  </a:moveTo>
                  <a:cubicBezTo>
                    <a:pt x="18" y="8"/>
                    <a:pt x="33" y="1"/>
                    <a:pt x="33" y="1"/>
                  </a:cubicBezTo>
                  <a:cubicBezTo>
                    <a:pt x="35" y="0"/>
                    <a:pt x="38" y="1"/>
                    <a:pt x="40" y="4"/>
                  </a:cubicBezTo>
                  <a:cubicBezTo>
                    <a:pt x="41" y="6"/>
                    <a:pt x="24" y="27"/>
                    <a:pt x="7" y="28"/>
                  </a:cubicBezTo>
                  <a:cubicBezTo>
                    <a:pt x="5" y="28"/>
                    <a:pt x="3" y="29"/>
                    <a:pt x="1" y="29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E54C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9" name="Freeform 42"/>
            <p:cNvSpPr>
              <a:spLocks/>
            </p:cNvSpPr>
            <p:nvPr/>
          </p:nvSpPr>
          <p:spPr bwMode="auto">
            <a:xfrm>
              <a:off x="15159038" y="3200400"/>
              <a:ext cx="165100" cy="165100"/>
            </a:xfrm>
            <a:custGeom>
              <a:avLst/>
              <a:gdLst>
                <a:gd name="T0" fmla="*/ 0 w 24"/>
                <a:gd name="T1" fmla="*/ 13 h 24"/>
                <a:gd name="T2" fmla="*/ 13 w 24"/>
                <a:gd name="T3" fmla="*/ 24 h 24"/>
                <a:gd name="T4" fmla="*/ 23 w 24"/>
                <a:gd name="T5" fmla="*/ 11 h 24"/>
                <a:gd name="T6" fmla="*/ 11 w 24"/>
                <a:gd name="T7" fmla="*/ 1 h 24"/>
                <a:gd name="T8" fmla="*/ 0 w 24"/>
                <a:gd name="T9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13"/>
                  </a:moveTo>
                  <a:cubicBezTo>
                    <a:pt x="1" y="19"/>
                    <a:pt x="6" y="24"/>
                    <a:pt x="13" y="24"/>
                  </a:cubicBezTo>
                  <a:cubicBezTo>
                    <a:pt x="19" y="23"/>
                    <a:pt x="24" y="18"/>
                    <a:pt x="23" y="11"/>
                  </a:cubicBezTo>
                  <a:cubicBezTo>
                    <a:pt x="23" y="5"/>
                    <a:pt x="17" y="0"/>
                    <a:pt x="11" y="1"/>
                  </a:cubicBezTo>
                  <a:cubicBezTo>
                    <a:pt x="4" y="1"/>
                    <a:pt x="0" y="7"/>
                    <a:pt x="0" y="13"/>
                  </a:cubicBezTo>
                  <a:close/>
                </a:path>
              </a:pathLst>
            </a:custGeom>
            <a:solidFill>
              <a:srgbClr val="4E2C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15192375" y="3241675"/>
              <a:ext cx="55562" cy="53975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4 h 8"/>
                <a:gd name="T6" fmla="*/ 3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4"/>
                  </a:cubicBezTo>
                  <a:cubicBezTo>
                    <a:pt x="7" y="1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7D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14751050" y="3103563"/>
              <a:ext cx="917575" cy="523875"/>
            </a:xfrm>
            <a:custGeom>
              <a:avLst/>
              <a:gdLst>
                <a:gd name="T0" fmla="*/ 69 w 133"/>
                <a:gd name="T1" fmla="*/ 1 h 76"/>
                <a:gd name="T2" fmla="*/ 3 w 133"/>
                <a:gd name="T3" fmla="*/ 7 h 76"/>
                <a:gd name="T4" fmla="*/ 3 w 133"/>
                <a:gd name="T5" fmla="*/ 7 h 76"/>
                <a:gd name="T6" fmla="*/ 0 w 133"/>
                <a:gd name="T7" fmla="*/ 24 h 76"/>
                <a:gd name="T8" fmla="*/ 0 w 133"/>
                <a:gd name="T9" fmla="*/ 24 h 76"/>
                <a:gd name="T10" fmla="*/ 20 w 133"/>
                <a:gd name="T11" fmla="*/ 41 h 76"/>
                <a:gd name="T12" fmla="*/ 74 w 133"/>
                <a:gd name="T13" fmla="*/ 75 h 76"/>
                <a:gd name="T14" fmla="*/ 127 w 133"/>
                <a:gd name="T15" fmla="*/ 30 h 76"/>
                <a:gd name="T16" fmla="*/ 133 w 133"/>
                <a:gd name="T17" fmla="*/ 6 h 76"/>
                <a:gd name="T18" fmla="*/ 69 w 133"/>
                <a:gd name="T19" fmla="*/ 1 h 76"/>
                <a:gd name="T20" fmla="*/ 115 w 133"/>
                <a:gd name="T21" fmla="*/ 37 h 76"/>
                <a:gd name="T22" fmla="*/ 73 w 133"/>
                <a:gd name="T23" fmla="*/ 70 h 76"/>
                <a:gd name="T24" fmla="*/ 26 w 133"/>
                <a:gd name="T25" fmla="*/ 33 h 76"/>
                <a:gd name="T26" fmla="*/ 78 w 133"/>
                <a:gd name="T27" fmla="*/ 8 h 76"/>
                <a:gd name="T28" fmla="*/ 115 w 133"/>
                <a:gd name="T29" fmla="*/ 3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76">
                  <a:moveTo>
                    <a:pt x="69" y="1"/>
                  </a:moveTo>
                  <a:cubicBezTo>
                    <a:pt x="42" y="1"/>
                    <a:pt x="2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" y="24"/>
                    <a:pt x="16" y="30"/>
                    <a:pt x="20" y="41"/>
                  </a:cubicBezTo>
                  <a:cubicBezTo>
                    <a:pt x="23" y="52"/>
                    <a:pt x="28" y="76"/>
                    <a:pt x="74" y="75"/>
                  </a:cubicBezTo>
                  <a:cubicBezTo>
                    <a:pt x="120" y="73"/>
                    <a:pt x="115" y="43"/>
                    <a:pt x="127" y="30"/>
                  </a:cubicBezTo>
                  <a:cubicBezTo>
                    <a:pt x="131" y="26"/>
                    <a:pt x="132" y="29"/>
                    <a:pt x="133" y="6"/>
                  </a:cubicBezTo>
                  <a:cubicBezTo>
                    <a:pt x="133" y="6"/>
                    <a:pt x="97" y="0"/>
                    <a:pt x="69" y="1"/>
                  </a:cubicBezTo>
                  <a:close/>
                  <a:moveTo>
                    <a:pt x="115" y="37"/>
                  </a:moveTo>
                  <a:cubicBezTo>
                    <a:pt x="113" y="52"/>
                    <a:pt x="109" y="70"/>
                    <a:pt x="73" y="70"/>
                  </a:cubicBezTo>
                  <a:cubicBezTo>
                    <a:pt x="38" y="70"/>
                    <a:pt x="31" y="60"/>
                    <a:pt x="26" y="33"/>
                  </a:cubicBezTo>
                  <a:cubicBezTo>
                    <a:pt x="22" y="7"/>
                    <a:pt x="59" y="7"/>
                    <a:pt x="78" y="8"/>
                  </a:cubicBezTo>
                  <a:cubicBezTo>
                    <a:pt x="116" y="9"/>
                    <a:pt x="116" y="21"/>
                    <a:pt x="115" y="37"/>
                  </a:cubicBezTo>
                  <a:close/>
                </a:path>
              </a:pathLst>
            </a:custGeom>
            <a:solidFill>
              <a:srgbClr val="4794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2" name="Freeform 45"/>
            <p:cNvSpPr>
              <a:spLocks/>
            </p:cNvSpPr>
            <p:nvPr/>
          </p:nvSpPr>
          <p:spPr bwMode="auto">
            <a:xfrm>
              <a:off x="15641638" y="3097213"/>
              <a:ext cx="371475" cy="198438"/>
            </a:xfrm>
            <a:custGeom>
              <a:avLst/>
              <a:gdLst>
                <a:gd name="T0" fmla="*/ 8 w 234"/>
                <a:gd name="T1" fmla="*/ 34 h 125"/>
                <a:gd name="T2" fmla="*/ 230 w 234"/>
                <a:gd name="T3" fmla="*/ 0 h 125"/>
                <a:gd name="T4" fmla="*/ 234 w 234"/>
                <a:gd name="T5" fmla="*/ 39 h 125"/>
                <a:gd name="T6" fmla="*/ 0 w 234"/>
                <a:gd name="T7" fmla="*/ 125 h 125"/>
                <a:gd name="T8" fmla="*/ 8 w 234"/>
                <a:gd name="T9" fmla="*/ 3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125">
                  <a:moveTo>
                    <a:pt x="8" y="34"/>
                  </a:moveTo>
                  <a:lnTo>
                    <a:pt x="230" y="0"/>
                  </a:lnTo>
                  <a:lnTo>
                    <a:pt x="234" y="39"/>
                  </a:lnTo>
                  <a:lnTo>
                    <a:pt x="0" y="125"/>
                  </a:lnTo>
                  <a:lnTo>
                    <a:pt x="8" y="34"/>
                  </a:lnTo>
                  <a:close/>
                </a:path>
              </a:pathLst>
            </a:custGeom>
            <a:solidFill>
              <a:srgbClr val="4794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Freeform 46"/>
            <p:cNvSpPr>
              <a:spLocks/>
            </p:cNvSpPr>
            <p:nvPr/>
          </p:nvSpPr>
          <p:spPr bwMode="auto">
            <a:xfrm>
              <a:off x="15916275" y="3082925"/>
              <a:ext cx="193675" cy="495300"/>
            </a:xfrm>
            <a:custGeom>
              <a:avLst/>
              <a:gdLst>
                <a:gd name="T0" fmla="*/ 24 w 28"/>
                <a:gd name="T1" fmla="*/ 55 h 72"/>
                <a:gd name="T2" fmla="*/ 15 w 28"/>
                <a:gd name="T3" fmla="*/ 72 h 72"/>
                <a:gd name="T4" fmla="*/ 15 w 28"/>
                <a:gd name="T5" fmla="*/ 72 h 72"/>
                <a:gd name="T6" fmla="*/ 1 w 28"/>
                <a:gd name="T7" fmla="*/ 59 h 72"/>
                <a:gd name="T8" fmla="*/ 0 w 28"/>
                <a:gd name="T9" fmla="*/ 14 h 72"/>
                <a:gd name="T10" fmla="*/ 13 w 28"/>
                <a:gd name="T11" fmla="*/ 0 h 72"/>
                <a:gd name="T12" fmla="*/ 13 w 28"/>
                <a:gd name="T13" fmla="*/ 0 h 72"/>
                <a:gd name="T14" fmla="*/ 27 w 28"/>
                <a:gd name="T15" fmla="*/ 13 h 72"/>
                <a:gd name="T16" fmla="*/ 24 w 28"/>
                <a:gd name="T17" fmla="*/ 5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72">
                  <a:moveTo>
                    <a:pt x="24" y="55"/>
                  </a:moveTo>
                  <a:cubicBezTo>
                    <a:pt x="25" y="63"/>
                    <a:pt x="23" y="72"/>
                    <a:pt x="15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8" y="72"/>
                    <a:pt x="1" y="66"/>
                    <a:pt x="1" y="5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1" y="0"/>
                    <a:pt x="28" y="6"/>
                    <a:pt x="27" y="13"/>
                  </a:cubicBezTo>
                  <a:cubicBezTo>
                    <a:pt x="26" y="24"/>
                    <a:pt x="23" y="35"/>
                    <a:pt x="24" y="55"/>
                  </a:cubicBezTo>
                  <a:close/>
                </a:path>
              </a:pathLst>
            </a:custGeom>
            <a:solidFill>
              <a:srgbClr val="FCC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14847888" y="4081463"/>
              <a:ext cx="261937" cy="109538"/>
            </a:xfrm>
            <a:custGeom>
              <a:avLst/>
              <a:gdLst>
                <a:gd name="T0" fmla="*/ 0 w 38"/>
                <a:gd name="T1" fmla="*/ 16 h 16"/>
                <a:gd name="T2" fmla="*/ 0 w 38"/>
                <a:gd name="T3" fmla="*/ 8 h 16"/>
                <a:gd name="T4" fmla="*/ 33 w 38"/>
                <a:gd name="T5" fmla="*/ 1 h 16"/>
                <a:gd name="T6" fmla="*/ 38 w 38"/>
                <a:gd name="T7" fmla="*/ 2 h 16"/>
                <a:gd name="T8" fmla="*/ 0 w 38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6">
                  <a:moveTo>
                    <a:pt x="0" y="16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8" y="8"/>
                    <a:pt x="33" y="1"/>
                    <a:pt x="33" y="1"/>
                  </a:cubicBezTo>
                  <a:cubicBezTo>
                    <a:pt x="35" y="0"/>
                    <a:pt x="37" y="1"/>
                    <a:pt x="38" y="2"/>
                  </a:cubicBezTo>
                  <a:cubicBezTo>
                    <a:pt x="36" y="5"/>
                    <a:pt x="26" y="15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14276388" y="1403350"/>
              <a:ext cx="2185987" cy="1528763"/>
            </a:xfrm>
            <a:custGeom>
              <a:avLst/>
              <a:gdLst>
                <a:gd name="T0" fmla="*/ 251 w 317"/>
                <a:gd name="T1" fmla="*/ 222 h 222"/>
                <a:gd name="T2" fmla="*/ 202 w 317"/>
                <a:gd name="T3" fmla="*/ 155 h 222"/>
                <a:gd name="T4" fmla="*/ 67 w 317"/>
                <a:gd name="T5" fmla="*/ 168 h 222"/>
                <a:gd name="T6" fmla="*/ 57 w 317"/>
                <a:gd name="T7" fmla="*/ 76 h 222"/>
                <a:gd name="T8" fmla="*/ 79 w 317"/>
                <a:gd name="T9" fmla="*/ 84 h 222"/>
                <a:gd name="T10" fmla="*/ 277 w 317"/>
                <a:gd name="T11" fmla="*/ 119 h 222"/>
                <a:gd name="T12" fmla="*/ 290 w 317"/>
                <a:gd name="T13" fmla="*/ 213 h 222"/>
                <a:gd name="T14" fmla="*/ 251 w 317"/>
                <a:gd name="T15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" h="222">
                  <a:moveTo>
                    <a:pt x="251" y="222"/>
                  </a:moveTo>
                  <a:cubicBezTo>
                    <a:pt x="251" y="222"/>
                    <a:pt x="188" y="207"/>
                    <a:pt x="202" y="155"/>
                  </a:cubicBezTo>
                  <a:cubicBezTo>
                    <a:pt x="202" y="155"/>
                    <a:pt x="126" y="179"/>
                    <a:pt x="67" y="168"/>
                  </a:cubicBezTo>
                  <a:cubicBezTo>
                    <a:pt x="67" y="168"/>
                    <a:pt x="0" y="143"/>
                    <a:pt x="57" y="76"/>
                  </a:cubicBezTo>
                  <a:cubicBezTo>
                    <a:pt x="57" y="76"/>
                    <a:pt x="62" y="92"/>
                    <a:pt x="79" y="84"/>
                  </a:cubicBezTo>
                  <a:cubicBezTo>
                    <a:pt x="97" y="76"/>
                    <a:pt x="283" y="0"/>
                    <a:pt x="277" y="119"/>
                  </a:cubicBezTo>
                  <a:cubicBezTo>
                    <a:pt x="277" y="119"/>
                    <a:pt x="317" y="137"/>
                    <a:pt x="290" y="213"/>
                  </a:cubicBezTo>
                  <a:lnTo>
                    <a:pt x="251" y="222"/>
                  </a:lnTo>
                  <a:close/>
                </a:path>
              </a:pathLst>
            </a:custGeom>
            <a:solidFill>
              <a:srgbClr val="7551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>
              <a:off x="11490325" y="5986463"/>
              <a:ext cx="1800225" cy="193675"/>
            </a:xfrm>
            <a:custGeom>
              <a:avLst/>
              <a:gdLst>
                <a:gd name="T0" fmla="*/ 15 w 261"/>
                <a:gd name="T1" fmla="*/ 0 h 28"/>
                <a:gd name="T2" fmla="*/ 0 w 261"/>
                <a:gd name="T3" fmla="*/ 14 h 28"/>
                <a:gd name="T4" fmla="*/ 0 w 261"/>
                <a:gd name="T5" fmla="*/ 14 h 28"/>
                <a:gd name="T6" fmla="*/ 15 w 261"/>
                <a:gd name="T7" fmla="*/ 28 h 28"/>
                <a:gd name="T8" fmla="*/ 245 w 261"/>
                <a:gd name="T9" fmla="*/ 28 h 28"/>
                <a:gd name="T10" fmla="*/ 261 w 261"/>
                <a:gd name="T11" fmla="*/ 14 h 28"/>
                <a:gd name="T12" fmla="*/ 261 w 261"/>
                <a:gd name="T13" fmla="*/ 14 h 28"/>
                <a:gd name="T14" fmla="*/ 245 w 261"/>
                <a:gd name="T15" fmla="*/ 0 h 28"/>
                <a:gd name="T16" fmla="*/ 15 w 261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28">
                  <a:moveTo>
                    <a:pt x="15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6" y="28"/>
                    <a:pt x="15" y="28"/>
                  </a:cubicBezTo>
                  <a:cubicBezTo>
                    <a:pt x="245" y="28"/>
                    <a:pt x="245" y="28"/>
                    <a:pt x="245" y="28"/>
                  </a:cubicBezTo>
                  <a:cubicBezTo>
                    <a:pt x="254" y="28"/>
                    <a:pt x="261" y="22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6"/>
                    <a:pt x="254" y="0"/>
                    <a:pt x="245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>
              <a:off x="10993438" y="4445000"/>
              <a:ext cx="606425" cy="1679575"/>
            </a:xfrm>
            <a:custGeom>
              <a:avLst/>
              <a:gdLst>
                <a:gd name="T0" fmla="*/ 70 w 88"/>
                <a:gd name="T1" fmla="*/ 237 h 244"/>
                <a:gd name="T2" fmla="*/ 81 w 88"/>
                <a:gd name="T3" fmla="*/ 243 h 244"/>
                <a:gd name="T4" fmla="*/ 81 w 88"/>
                <a:gd name="T5" fmla="*/ 243 h 244"/>
                <a:gd name="T6" fmla="*/ 86 w 88"/>
                <a:gd name="T7" fmla="*/ 232 h 244"/>
                <a:gd name="T8" fmla="*/ 18 w 88"/>
                <a:gd name="T9" fmla="*/ 8 h 244"/>
                <a:gd name="T10" fmla="*/ 7 w 88"/>
                <a:gd name="T11" fmla="*/ 2 h 244"/>
                <a:gd name="T12" fmla="*/ 7 w 88"/>
                <a:gd name="T13" fmla="*/ 2 h 244"/>
                <a:gd name="T14" fmla="*/ 2 w 88"/>
                <a:gd name="T15" fmla="*/ 13 h 244"/>
                <a:gd name="T16" fmla="*/ 70 w 88"/>
                <a:gd name="T17" fmla="*/ 23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244">
                  <a:moveTo>
                    <a:pt x="70" y="237"/>
                  </a:moveTo>
                  <a:cubicBezTo>
                    <a:pt x="71" y="242"/>
                    <a:pt x="76" y="244"/>
                    <a:pt x="81" y="243"/>
                  </a:cubicBezTo>
                  <a:cubicBezTo>
                    <a:pt x="81" y="243"/>
                    <a:pt x="81" y="243"/>
                    <a:pt x="81" y="243"/>
                  </a:cubicBezTo>
                  <a:cubicBezTo>
                    <a:pt x="85" y="242"/>
                    <a:pt x="88" y="237"/>
                    <a:pt x="86" y="23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3"/>
                    <a:pt x="12" y="0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8"/>
                    <a:pt x="2" y="13"/>
                  </a:cubicBezTo>
                  <a:lnTo>
                    <a:pt x="70" y="23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8" name="Rectangle 54"/>
            <p:cNvSpPr>
              <a:spLocks noChangeArrowheads="1"/>
            </p:cNvSpPr>
            <p:nvPr/>
          </p:nvSpPr>
          <p:spPr bwMode="auto">
            <a:xfrm>
              <a:off x="11007725" y="6194425"/>
              <a:ext cx="2881312" cy="31718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9" name="Rectangle 55"/>
            <p:cNvSpPr>
              <a:spLocks noChangeArrowheads="1"/>
            </p:cNvSpPr>
            <p:nvPr/>
          </p:nvSpPr>
          <p:spPr bwMode="auto">
            <a:xfrm>
              <a:off x="10910888" y="6180138"/>
              <a:ext cx="3062287" cy="227013"/>
            </a:xfrm>
            <a:prstGeom prst="rect">
              <a:avLst/>
            </a:prstGeom>
            <a:solidFill>
              <a:srgbClr val="D3CC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>
              <a:off x="12523788" y="5856288"/>
              <a:ext cx="1049337" cy="371475"/>
            </a:xfrm>
            <a:custGeom>
              <a:avLst/>
              <a:gdLst>
                <a:gd name="T0" fmla="*/ 0 w 152"/>
                <a:gd name="T1" fmla="*/ 15 h 54"/>
                <a:gd name="T2" fmla="*/ 8 w 152"/>
                <a:gd name="T3" fmla="*/ 20 h 54"/>
                <a:gd name="T4" fmla="*/ 21 w 152"/>
                <a:gd name="T5" fmla="*/ 19 h 54"/>
                <a:gd name="T6" fmla="*/ 52 w 152"/>
                <a:gd name="T7" fmla="*/ 20 h 54"/>
                <a:gd name="T8" fmla="*/ 66 w 152"/>
                <a:gd name="T9" fmla="*/ 27 h 54"/>
                <a:gd name="T10" fmla="*/ 48 w 152"/>
                <a:gd name="T11" fmla="*/ 27 h 54"/>
                <a:gd name="T12" fmla="*/ 40 w 152"/>
                <a:gd name="T13" fmla="*/ 34 h 54"/>
                <a:gd name="T14" fmla="*/ 47 w 152"/>
                <a:gd name="T15" fmla="*/ 41 h 54"/>
                <a:gd name="T16" fmla="*/ 77 w 152"/>
                <a:gd name="T17" fmla="*/ 44 h 54"/>
                <a:gd name="T18" fmla="*/ 81 w 152"/>
                <a:gd name="T19" fmla="*/ 47 h 54"/>
                <a:gd name="T20" fmla="*/ 121 w 152"/>
                <a:gd name="T21" fmla="*/ 50 h 54"/>
                <a:gd name="T22" fmla="*/ 146 w 152"/>
                <a:gd name="T23" fmla="*/ 47 h 54"/>
                <a:gd name="T24" fmla="*/ 151 w 152"/>
                <a:gd name="T25" fmla="*/ 47 h 54"/>
                <a:gd name="T26" fmla="*/ 152 w 152"/>
                <a:gd name="T27" fmla="*/ 14 h 54"/>
                <a:gd name="T28" fmla="*/ 116 w 152"/>
                <a:gd name="T29" fmla="*/ 9 h 54"/>
                <a:gd name="T30" fmla="*/ 79 w 152"/>
                <a:gd name="T31" fmla="*/ 3 h 54"/>
                <a:gd name="T32" fmla="*/ 70 w 152"/>
                <a:gd name="T33" fmla="*/ 0 h 54"/>
                <a:gd name="T34" fmla="*/ 68 w 152"/>
                <a:gd name="T35" fmla="*/ 0 h 54"/>
                <a:gd name="T36" fmla="*/ 67 w 152"/>
                <a:gd name="T37" fmla="*/ 0 h 54"/>
                <a:gd name="T38" fmla="*/ 7 w 152"/>
                <a:gd name="T39" fmla="*/ 6 h 54"/>
                <a:gd name="T40" fmla="*/ 0 w 152"/>
                <a:gd name="T41" fmla="*/ 1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2" h="54">
                  <a:moveTo>
                    <a:pt x="0" y="15"/>
                  </a:moveTo>
                  <a:cubicBezTo>
                    <a:pt x="1" y="19"/>
                    <a:pt x="4" y="20"/>
                    <a:pt x="8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5" y="19"/>
                    <a:pt x="43" y="18"/>
                    <a:pt x="52" y="20"/>
                  </a:cubicBezTo>
                  <a:cubicBezTo>
                    <a:pt x="56" y="21"/>
                    <a:pt x="62" y="24"/>
                    <a:pt x="6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4" y="26"/>
                    <a:pt x="40" y="30"/>
                    <a:pt x="40" y="34"/>
                  </a:cubicBezTo>
                  <a:cubicBezTo>
                    <a:pt x="40" y="38"/>
                    <a:pt x="43" y="41"/>
                    <a:pt x="47" y="41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8" y="45"/>
                    <a:pt x="80" y="46"/>
                    <a:pt x="81" y="47"/>
                  </a:cubicBezTo>
                  <a:cubicBezTo>
                    <a:pt x="94" y="54"/>
                    <a:pt x="115" y="53"/>
                    <a:pt x="121" y="50"/>
                  </a:cubicBezTo>
                  <a:cubicBezTo>
                    <a:pt x="127" y="47"/>
                    <a:pt x="146" y="47"/>
                    <a:pt x="146" y="47"/>
                  </a:cubicBezTo>
                  <a:cubicBezTo>
                    <a:pt x="151" y="47"/>
                    <a:pt x="151" y="47"/>
                    <a:pt x="151" y="47"/>
                  </a:cubicBezTo>
                  <a:cubicBezTo>
                    <a:pt x="152" y="14"/>
                    <a:pt x="152" y="14"/>
                    <a:pt x="152" y="14"/>
                  </a:cubicBezTo>
                  <a:cubicBezTo>
                    <a:pt x="152" y="14"/>
                    <a:pt x="146" y="14"/>
                    <a:pt x="116" y="9"/>
                  </a:cubicBezTo>
                  <a:cubicBezTo>
                    <a:pt x="98" y="7"/>
                    <a:pt x="86" y="4"/>
                    <a:pt x="79" y="3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7" y="0"/>
                    <a:pt x="6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0" y="15"/>
                  </a:cubicBezTo>
                  <a:close/>
                </a:path>
              </a:pathLst>
            </a:custGeom>
            <a:solidFill>
              <a:srgbClr val="FCC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>
              <a:off x="13462000" y="5003800"/>
              <a:ext cx="2124075" cy="1506538"/>
            </a:xfrm>
            <a:custGeom>
              <a:avLst/>
              <a:gdLst>
                <a:gd name="T0" fmla="*/ 307 w 308"/>
                <a:gd name="T1" fmla="*/ 46 h 219"/>
                <a:gd name="T2" fmla="*/ 307 w 308"/>
                <a:gd name="T3" fmla="*/ 45 h 219"/>
                <a:gd name="T4" fmla="*/ 307 w 308"/>
                <a:gd name="T5" fmla="*/ 45 h 219"/>
                <a:gd name="T6" fmla="*/ 277 w 308"/>
                <a:gd name="T7" fmla="*/ 5 h 219"/>
                <a:gd name="T8" fmla="*/ 228 w 308"/>
                <a:gd name="T9" fmla="*/ 34 h 219"/>
                <a:gd name="T10" fmla="*/ 227 w 308"/>
                <a:gd name="T11" fmla="*/ 38 h 219"/>
                <a:gd name="T12" fmla="*/ 227 w 308"/>
                <a:gd name="T13" fmla="*/ 38 h 219"/>
                <a:gd name="T14" fmla="*/ 188 w 308"/>
                <a:gd name="T15" fmla="*/ 107 h 219"/>
                <a:gd name="T16" fmla="*/ 20 w 308"/>
                <a:gd name="T17" fmla="*/ 114 h 219"/>
                <a:gd name="T18" fmla="*/ 0 w 308"/>
                <a:gd name="T19" fmla="*/ 192 h 219"/>
                <a:gd name="T20" fmla="*/ 235 w 308"/>
                <a:gd name="T21" fmla="*/ 173 h 219"/>
                <a:gd name="T22" fmla="*/ 307 w 308"/>
                <a:gd name="T23" fmla="*/ 52 h 219"/>
                <a:gd name="T24" fmla="*/ 307 w 308"/>
                <a:gd name="T25" fmla="*/ 4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8" h="219">
                  <a:moveTo>
                    <a:pt x="307" y="46"/>
                  </a:moveTo>
                  <a:cubicBezTo>
                    <a:pt x="307" y="45"/>
                    <a:pt x="307" y="45"/>
                    <a:pt x="307" y="45"/>
                  </a:cubicBezTo>
                  <a:cubicBezTo>
                    <a:pt x="307" y="45"/>
                    <a:pt x="307" y="45"/>
                    <a:pt x="307" y="45"/>
                  </a:cubicBezTo>
                  <a:cubicBezTo>
                    <a:pt x="308" y="27"/>
                    <a:pt x="296" y="10"/>
                    <a:pt x="277" y="5"/>
                  </a:cubicBezTo>
                  <a:cubicBezTo>
                    <a:pt x="256" y="0"/>
                    <a:pt x="234" y="13"/>
                    <a:pt x="228" y="34"/>
                  </a:cubicBezTo>
                  <a:cubicBezTo>
                    <a:pt x="228" y="35"/>
                    <a:pt x="228" y="37"/>
                    <a:pt x="227" y="38"/>
                  </a:cubicBezTo>
                  <a:cubicBezTo>
                    <a:pt x="227" y="38"/>
                    <a:pt x="227" y="38"/>
                    <a:pt x="227" y="38"/>
                  </a:cubicBezTo>
                  <a:cubicBezTo>
                    <a:pt x="226" y="48"/>
                    <a:pt x="221" y="84"/>
                    <a:pt x="188" y="107"/>
                  </a:cubicBezTo>
                  <a:cubicBezTo>
                    <a:pt x="153" y="131"/>
                    <a:pt x="95" y="134"/>
                    <a:pt x="20" y="114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99" y="219"/>
                    <a:pt x="178" y="212"/>
                    <a:pt x="235" y="173"/>
                  </a:cubicBezTo>
                  <a:cubicBezTo>
                    <a:pt x="290" y="134"/>
                    <a:pt x="303" y="77"/>
                    <a:pt x="307" y="52"/>
                  </a:cubicBezTo>
                  <a:cubicBezTo>
                    <a:pt x="307" y="50"/>
                    <a:pt x="307" y="48"/>
                    <a:pt x="307" y="46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71" name="图形 70">
            <a:extLst>
              <a:ext uri="{FF2B5EF4-FFF2-40B4-BE49-F238E27FC236}">
                <a16:creationId xmlns:a16="http://schemas.microsoft.com/office/drawing/2014/main" id="{3434A317-3025-4834-AEA8-48436558F80E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876205" y="566057"/>
            <a:ext cx="2052085" cy="123408"/>
          </a:xfrm>
          <a:prstGeom prst="rect">
            <a:avLst/>
          </a:prstGeom>
        </p:spPr>
      </p:pic>
      <p:sp>
        <p:nvSpPr>
          <p:cNvPr id="132" name="Rectangle 67">
            <a:extLst>
              <a:ext uri="{FF2B5EF4-FFF2-40B4-BE49-F238E27FC236}">
                <a16:creationId xmlns:a16="http://schemas.microsoft.com/office/drawing/2014/main" id="{525C4C78-6EBE-433D-A266-18C91EDD0387}"/>
              </a:ext>
            </a:extLst>
          </p:cNvPr>
          <p:cNvSpPr/>
          <p:nvPr/>
        </p:nvSpPr>
        <p:spPr>
          <a:xfrm>
            <a:off x="3851789" y="5780563"/>
            <a:ext cx="2006593" cy="295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</a:p>
        </p:txBody>
      </p:sp>
      <p:sp>
        <p:nvSpPr>
          <p:cNvPr id="133" name="Rectangle 67">
            <a:extLst>
              <a:ext uri="{FF2B5EF4-FFF2-40B4-BE49-F238E27FC236}">
                <a16:creationId xmlns:a16="http://schemas.microsoft.com/office/drawing/2014/main" id="{435C0993-0757-4F16-8E0B-CFE723EE7043}"/>
              </a:ext>
            </a:extLst>
          </p:cNvPr>
          <p:cNvSpPr/>
          <p:nvPr/>
        </p:nvSpPr>
        <p:spPr>
          <a:xfrm>
            <a:off x="7214423" y="5255287"/>
            <a:ext cx="2006593" cy="295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</a:p>
        </p:txBody>
      </p:sp>
      <p:sp>
        <p:nvSpPr>
          <p:cNvPr id="134" name="Rectangle 67">
            <a:extLst>
              <a:ext uri="{FF2B5EF4-FFF2-40B4-BE49-F238E27FC236}">
                <a16:creationId xmlns:a16="http://schemas.microsoft.com/office/drawing/2014/main" id="{12212A27-870C-40A7-9E47-A2D61E892E88}"/>
              </a:ext>
            </a:extLst>
          </p:cNvPr>
          <p:cNvSpPr/>
          <p:nvPr/>
        </p:nvSpPr>
        <p:spPr>
          <a:xfrm>
            <a:off x="9710624" y="2581828"/>
            <a:ext cx="2006593" cy="295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……</a:t>
            </a:r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id="{3E531392-B135-495B-935E-B651FF326FA7}"/>
              </a:ext>
            </a:extLst>
          </p:cNvPr>
          <p:cNvSpPr txBox="1"/>
          <p:nvPr/>
        </p:nvSpPr>
        <p:spPr>
          <a:xfrm>
            <a:off x="876840" y="238759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在这里输入标题</a:t>
            </a:r>
          </a:p>
        </p:txBody>
      </p:sp>
      <p:grpSp>
        <p:nvGrpSpPr>
          <p:cNvPr id="135" name="组合 134">
            <a:extLst>
              <a:ext uri="{FF2B5EF4-FFF2-40B4-BE49-F238E27FC236}">
                <a16:creationId xmlns:a16="http://schemas.microsoft.com/office/drawing/2014/main" id="{41B25854-9ACA-42C6-B0BC-AFD1C075A93D}"/>
              </a:ext>
            </a:extLst>
          </p:cNvPr>
          <p:cNvGrpSpPr/>
          <p:nvPr/>
        </p:nvGrpSpPr>
        <p:grpSpPr>
          <a:xfrm>
            <a:off x="310057" y="340436"/>
            <a:ext cx="425087" cy="319867"/>
            <a:chOff x="6190000" y="665863"/>
            <a:chExt cx="384810" cy="289560"/>
          </a:xfrm>
        </p:grpSpPr>
        <p:sp>
          <p:nvSpPr>
            <p:cNvPr id="200" name="等腰三角形 199">
              <a:extLst>
                <a:ext uri="{FF2B5EF4-FFF2-40B4-BE49-F238E27FC236}">
                  <a16:creationId xmlns:a16="http://schemas.microsoft.com/office/drawing/2014/main" id="{0C7DD5F5-8134-4DD6-9BA5-F8B2C6A0172D}"/>
                </a:ext>
              </a:extLst>
            </p:cNvPr>
            <p:cNvSpPr/>
            <p:nvPr/>
          </p:nvSpPr>
          <p:spPr>
            <a:xfrm rot="5400000">
              <a:off x="6301760" y="682373"/>
              <a:ext cx="289560" cy="256540"/>
            </a:xfrm>
            <a:prstGeom prst="triangle">
              <a:avLst/>
            </a:prstGeom>
            <a:solidFill>
              <a:srgbClr val="E87E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1" name="等腰三角形 200">
              <a:extLst>
                <a:ext uri="{FF2B5EF4-FFF2-40B4-BE49-F238E27FC236}">
                  <a16:creationId xmlns:a16="http://schemas.microsoft.com/office/drawing/2014/main" id="{E01ED5DD-A5B7-43C4-A4C2-32A8BEF4E34E}"/>
                </a:ext>
              </a:extLst>
            </p:cNvPr>
            <p:cNvSpPr/>
            <p:nvPr/>
          </p:nvSpPr>
          <p:spPr>
            <a:xfrm rot="5400000">
              <a:off x="6173490" y="682373"/>
              <a:ext cx="289560" cy="256540"/>
            </a:xfrm>
            <a:prstGeom prst="triangle">
              <a:avLst/>
            </a:prstGeom>
            <a:solidFill>
              <a:srgbClr val="4D73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300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2" grpId="0"/>
      <p:bldP spid="133" grpId="0"/>
      <p:bldP spid="13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Freeform 6">
            <a:extLst>
              <a:ext uri="{FF2B5EF4-FFF2-40B4-BE49-F238E27FC236}">
                <a16:creationId xmlns:a16="http://schemas.microsoft.com/office/drawing/2014/main" id="{180AAF1A-8766-415A-9444-6B951E1CF953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2192000" cy="5119879"/>
          </a:xfrm>
          <a:custGeom>
            <a:avLst/>
            <a:gdLst>
              <a:gd name="T0" fmla="*/ 0 w 6089"/>
              <a:gd name="T1" fmla="*/ 2557 h 2557"/>
              <a:gd name="T2" fmla="*/ 6089 w 6089"/>
              <a:gd name="T3" fmla="*/ 0 h 2557"/>
              <a:gd name="T4" fmla="*/ 0 w 6089"/>
              <a:gd name="T5" fmla="*/ 0 h 2557"/>
              <a:gd name="T6" fmla="*/ 0 w 6089"/>
              <a:gd name="T7" fmla="*/ 2557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89" h="2557">
                <a:moveTo>
                  <a:pt x="0" y="2557"/>
                </a:moveTo>
                <a:lnTo>
                  <a:pt x="6089" y="0"/>
                </a:lnTo>
                <a:lnTo>
                  <a:pt x="0" y="0"/>
                </a:lnTo>
                <a:lnTo>
                  <a:pt x="0" y="2557"/>
                </a:lnTo>
                <a:close/>
              </a:path>
            </a:pathLst>
          </a:custGeom>
          <a:solidFill>
            <a:srgbClr val="FFB7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Freeform 7">
            <a:extLst>
              <a:ext uri="{FF2B5EF4-FFF2-40B4-BE49-F238E27FC236}">
                <a16:creationId xmlns:a16="http://schemas.microsoft.com/office/drawing/2014/main" id="{A542A7E2-4419-47E5-93F1-F04D79DED407}"/>
              </a:ext>
            </a:extLst>
          </p:cNvPr>
          <p:cNvSpPr>
            <a:spLocks/>
          </p:cNvSpPr>
          <p:nvPr/>
        </p:nvSpPr>
        <p:spPr bwMode="auto">
          <a:xfrm>
            <a:off x="6315251" y="0"/>
            <a:ext cx="5876749" cy="6859877"/>
          </a:xfrm>
          <a:custGeom>
            <a:avLst/>
            <a:gdLst>
              <a:gd name="T0" fmla="*/ 0 w 2935"/>
              <a:gd name="T1" fmla="*/ 0 h 3426"/>
              <a:gd name="T2" fmla="*/ 2935 w 2935"/>
              <a:gd name="T3" fmla="*/ 0 h 3426"/>
              <a:gd name="T4" fmla="*/ 2935 w 2935"/>
              <a:gd name="T5" fmla="*/ 3426 h 3426"/>
              <a:gd name="T6" fmla="*/ 0 w 2935"/>
              <a:gd name="T7" fmla="*/ 0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35" h="3426">
                <a:moveTo>
                  <a:pt x="0" y="0"/>
                </a:moveTo>
                <a:lnTo>
                  <a:pt x="2935" y="0"/>
                </a:lnTo>
                <a:lnTo>
                  <a:pt x="2935" y="3426"/>
                </a:lnTo>
                <a:lnTo>
                  <a:pt x="0" y="0"/>
                </a:lnTo>
                <a:close/>
              </a:path>
            </a:pathLst>
          </a:custGeom>
          <a:solidFill>
            <a:srgbClr val="2F53B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8" name="组合 97">
            <a:extLst>
              <a:ext uri="{FF2B5EF4-FFF2-40B4-BE49-F238E27FC236}">
                <a16:creationId xmlns:a16="http://schemas.microsoft.com/office/drawing/2014/main" id="{3FA64A0C-3CCF-42D1-B31B-FA15214E1F79}"/>
              </a:ext>
            </a:extLst>
          </p:cNvPr>
          <p:cNvGrpSpPr/>
          <p:nvPr/>
        </p:nvGrpSpPr>
        <p:grpSpPr>
          <a:xfrm>
            <a:off x="606003" y="701620"/>
            <a:ext cx="10537809" cy="5316271"/>
            <a:chOff x="1707389" y="1121733"/>
            <a:chExt cx="8351163" cy="4889170"/>
          </a:xfrm>
        </p:grpSpPr>
        <p:grpSp>
          <p:nvGrpSpPr>
            <p:cNvPr id="99" name="组合 98">
              <a:extLst>
                <a:ext uri="{FF2B5EF4-FFF2-40B4-BE49-F238E27FC236}">
                  <a16:creationId xmlns:a16="http://schemas.microsoft.com/office/drawing/2014/main" id="{14F84AB2-B93C-47ED-AED1-22AB772C5D97}"/>
                </a:ext>
              </a:extLst>
            </p:cNvPr>
            <p:cNvGrpSpPr/>
            <p:nvPr/>
          </p:nvGrpSpPr>
          <p:grpSpPr>
            <a:xfrm>
              <a:off x="2262581" y="1667682"/>
              <a:ext cx="7192292" cy="3960781"/>
              <a:chOff x="2364716" y="1475695"/>
              <a:chExt cx="7550669" cy="5151916"/>
            </a:xfrm>
          </p:grpSpPr>
          <p:sp>
            <p:nvSpPr>
              <p:cNvPr id="102" name="Rectangle 44">
                <a:extLst>
                  <a:ext uri="{FF2B5EF4-FFF2-40B4-BE49-F238E27FC236}">
                    <a16:creationId xmlns:a16="http://schemas.microsoft.com/office/drawing/2014/main" id="{230B6052-9DBB-490B-A99D-D572A5578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7476" y="1475695"/>
                <a:ext cx="6887909" cy="4591272"/>
              </a:xfrm>
              <a:prstGeom prst="rect">
                <a:avLst/>
              </a:prstGeom>
              <a:solidFill>
                <a:srgbClr val="3A71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Rectangle 45">
                <a:extLst>
                  <a:ext uri="{FF2B5EF4-FFF2-40B4-BE49-F238E27FC236}">
                    <a16:creationId xmlns:a16="http://schemas.microsoft.com/office/drawing/2014/main" id="{D3BAB63F-890B-4C27-ACCD-05D631EC5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4716" y="2032334"/>
                <a:ext cx="6883904" cy="459527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Rectangle 46">
                <a:extLst>
                  <a:ext uri="{FF2B5EF4-FFF2-40B4-BE49-F238E27FC236}">
                    <a16:creationId xmlns:a16="http://schemas.microsoft.com/office/drawing/2014/main" id="{86FB21D7-8963-4B17-AC42-4E86F8E04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7285" y="1664377"/>
                <a:ext cx="7211103" cy="46989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0" name="Freeform 47">
              <a:extLst>
                <a:ext uri="{FF2B5EF4-FFF2-40B4-BE49-F238E27FC236}">
                  <a16:creationId xmlns:a16="http://schemas.microsoft.com/office/drawing/2014/main" id="{5FF3B3FD-497D-41C5-9C1B-5BB6FF1B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850" y="1121733"/>
              <a:ext cx="2352702" cy="1415626"/>
            </a:xfrm>
            <a:custGeom>
              <a:avLst/>
              <a:gdLst>
                <a:gd name="T0" fmla="*/ 0 w 1175"/>
                <a:gd name="T1" fmla="*/ 0 h 707"/>
                <a:gd name="T2" fmla="*/ 1175 w 1175"/>
                <a:gd name="T3" fmla="*/ 0 h 707"/>
                <a:gd name="T4" fmla="*/ 1175 w 1175"/>
                <a:gd name="T5" fmla="*/ 707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5" h="707">
                  <a:moveTo>
                    <a:pt x="0" y="0"/>
                  </a:moveTo>
                  <a:lnTo>
                    <a:pt x="1175" y="0"/>
                  </a:lnTo>
                  <a:lnTo>
                    <a:pt x="1175" y="707"/>
                  </a:lnTo>
                </a:path>
              </a:pathLst>
            </a:custGeom>
            <a:noFill/>
            <a:ln w="1793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48">
              <a:extLst>
                <a:ext uri="{FF2B5EF4-FFF2-40B4-BE49-F238E27FC236}">
                  <a16:creationId xmlns:a16="http://schemas.microsoft.com/office/drawing/2014/main" id="{A74CF3C5-E59B-4CC3-A05D-D13C4A0F4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389" y="5119879"/>
              <a:ext cx="2352702" cy="891024"/>
            </a:xfrm>
            <a:custGeom>
              <a:avLst/>
              <a:gdLst>
                <a:gd name="T0" fmla="*/ 1175 w 1175"/>
                <a:gd name="T1" fmla="*/ 445 h 445"/>
                <a:gd name="T2" fmla="*/ 0 w 1175"/>
                <a:gd name="T3" fmla="*/ 445 h 445"/>
                <a:gd name="T4" fmla="*/ 0 w 1175"/>
                <a:gd name="T5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5" h="445">
                  <a:moveTo>
                    <a:pt x="1175" y="445"/>
                  </a:moveTo>
                  <a:lnTo>
                    <a:pt x="0" y="445"/>
                  </a:lnTo>
                  <a:lnTo>
                    <a:pt x="0" y="0"/>
                  </a:lnTo>
                </a:path>
              </a:pathLst>
            </a:custGeom>
            <a:noFill/>
            <a:ln w="1793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1" name="Freeform 49">
            <a:extLst>
              <a:ext uri="{FF2B5EF4-FFF2-40B4-BE49-F238E27FC236}">
                <a16:creationId xmlns:a16="http://schemas.microsoft.com/office/drawing/2014/main" id="{441B7F70-04BB-4389-BA63-5F72EF6B4737}"/>
              </a:ext>
            </a:extLst>
          </p:cNvPr>
          <p:cNvSpPr>
            <a:spLocks/>
          </p:cNvSpPr>
          <p:nvPr/>
        </p:nvSpPr>
        <p:spPr bwMode="auto">
          <a:xfrm>
            <a:off x="9418817" y="5807537"/>
            <a:ext cx="1279470" cy="170196"/>
          </a:xfrm>
          <a:custGeom>
            <a:avLst/>
            <a:gdLst>
              <a:gd name="T0" fmla="*/ 318 w 639"/>
              <a:gd name="T1" fmla="*/ 85 h 85"/>
              <a:gd name="T2" fmla="*/ 255 w 639"/>
              <a:gd name="T3" fmla="*/ 34 h 85"/>
              <a:gd name="T4" fmla="*/ 194 w 639"/>
              <a:gd name="T5" fmla="*/ 85 h 85"/>
              <a:gd name="T6" fmla="*/ 132 w 639"/>
              <a:gd name="T7" fmla="*/ 34 h 85"/>
              <a:gd name="T8" fmla="*/ 69 w 639"/>
              <a:gd name="T9" fmla="*/ 85 h 85"/>
              <a:gd name="T10" fmla="*/ 0 w 639"/>
              <a:gd name="T11" fmla="*/ 26 h 85"/>
              <a:gd name="T12" fmla="*/ 16 w 639"/>
              <a:gd name="T13" fmla="*/ 6 h 85"/>
              <a:gd name="T14" fmla="*/ 69 w 639"/>
              <a:gd name="T15" fmla="*/ 53 h 85"/>
              <a:gd name="T16" fmla="*/ 132 w 639"/>
              <a:gd name="T17" fmla="*/ 0 h 85"/>
              <a:gd name="T18" fmla="*/ 194 w 639"/>
              <a:gd name="T19" fmla="*/ 53 h 85"/>
              <a:gd name="T20" fmla="*/ 255 w 639"/>
              <a:gd name="T21" fmla="*/ 0 h 85"/>
              <a:gd name="T22" fmla="*/ 318 w 639"/>
              <a:gd name="T23" fmla="*/ 53 h 85"/>
              <a:gd name="T24" fmla="*/ 381 w 639"/>
              <a:gd name="T25" fmla="*/ 0 h 85"/>
              <a:gd name="T26" fmla="*/ 444 w 639"/>
              <a:gd name="T27" fmla="*/ 53 h 85"/>
              <a:gd name="T28" fmla="*/ 505 w 639"/>
              <a:gd name="T29" fmla="*/ 0 h 85"/>
              <a:gd name="T30" fmla="*/ 568 w 639"/>
              <a:gd name="T31" fmla="*/ 53 h 85"/>
              <a:gd name="T32" fmla="*/ 623 w 639"/>
              <a:gd name="T33" fmla="*/ 6 h 85"/>
              <a:gd name="T34" fmla="*/ 639 w 639"/>
              <a:gd name="T35" fmla="*/ 26 h 85"/>
              <a:gd name="T36" fmla="*/ 568 w 639"/>
              <a:gd name="T37" fmla="*/ 85 h 85"/>
              <a:gd name="T38" fmla="*/ 505 w 639"/>
              <a:gd name="T39" fmla="*/ 34 h 85"/>
              <a:gd name="T40" fmla="*/ 444 w 639"/>
              <a:gd name="T41" fmla="*/ 85 h 85"/>
              <a:gd name="T42" fmla="*/ 381 w 639"/>
              <a:gd name="T43" fmla="*/ 34 h 85"/>
              <a:gd name="T44" fmla="*/ 318 w 639"/>
              <a:gd name="T4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9" h="85">
                <a:moveTo>
                  <a:pt x="318" y="85"/>
                </a:moveTo>
                <a:lnTo>
                  <a:pt x="255" y="34"/>
                </a:lnTo>
                <a:lnTo>
                  <a:pt x="194" y="85"/>
                </a:lnTo>
                <a:lnTo>
                  <a:pt x="132" y="34"/>
                </a:lnTo>
                <a:lnTo>
                  <a:pt x="69" y="85"/>
                </a:lnTo>
                <a:lnTo>
                  <a:pt x="0" y="26"/>
                </a:lnTo>
                <a:lnTo>
                  <a:pt x="16" y="6"/>
                </a:lnTo>
                <a:lnTo>
                  <a:pt x="69" y="53"/>
                </a:lnTo>
                <a:lnTo>
                  <a:pt x="132" y="0"/>
                </a:lnTo>
                <a:lnTo>
                  <a:pt x="194" y="53"/>
                </a:lnTo>
                <a:lnTo>
                  <a:pt x="255" y="0"/>
                </a:lnTo>
                <a:lnTo>
                  <a:pt x="318" y="53"/>
                </a:lnTo>
                <a:lnTo>
                  <a:pt x="381" y="0"/>
                </a:lnTo>
                <a:lnTo>
                  <a:pt x="444" y="53"/>
                </a:lnTo>
                <a:lnTo>
                  <a:pt x="505" y="0"/>
                </a:lnTo>
                <a:lnTo>
                  <a:pt x="568" y="53"/>
                </a:lnTo>
                <a:lnTo>
                  <a:pt x="623" y="6"/>
                </a:lnTo>
                <a:lnTo>
                  <a:pt x="639" y="26"/>
                </a:lnTo>
                <a:lnTo>
                  <a:pt x="568" y="85"/>
                </a:lnTo>
                <a:lnTo>
                  <a:pt x="505" y="34"/>
                </a:lnTo>
                <a:lnTo>
                  <a:pt x="444" y="85"/>
                </a:lnTo>
                <a:lnTo>
                  <a:pt x="381" y="34"/>
                </a:lnTo>
                <a:lnTo>
                  <a:pt x="318" y="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Freeform 50">
            <a:extLst>
              <a:ext uri="{FF2B5EF4-FFF2-40B4-BE49-F238E27FC236}">
                <a16:creationId xmlns:a16="http://schemas.microsoft.com/office/drawing/2014/main" id="{350EA03D-AA3F-438C-A581-DC8248E06CFB}"/>
              </a:ext>
            </a:extLst>
          </p:cNvPr>
          <p:cNvSpPr>
            <a:spLocks/>
          </p:cNvSpPr>
          <p:nvPr/>
        </p:nvSpPr>
        <p:spPr bwMode="auto">
          <a:xfrm>
            <a:off x="868998" y="856984"/>
            <a:ext cx="1281471" cy="172198"/>
          </a:xfrm>
          <a:custGeom>
            <a:avLst/>
            <a:gdLst>
              <a:gd name="T0" fmla="*/ 321 w 640"/>
              <a:gd name="T1" fmla="*/ 86 h 86"/>
              <a:gd name="T2" fmla="*/ 258 w 640"/>
              <a:gd name="T3" fmla="*/ 33 h 86"/>
              <a:gd name="T4" fmla="*/ 195 w 640"/>
              <a:gd name="T5" fmla="*/ 86 h 86"/>
              <a:gd name="T6" fmla="*/ 134 w 640"/>
              <a:gd name="T7" fmla="*/ 33 h 86"/>
              <a:gd name="T8" fmla="*/ 71 w 640"/>
              <a:gd name="T9" fmla="*/ 86 h 86"/>
              <a:gd name="T10" fmla="*/ 0 w 640"/>
              <a:gd name="T11" fmla="*/ 27 h 86"/>
              <a:gd name="T12" fmla="*/ 17 w 640"/>
              <a:gd name="T13" fmla="*/ 6 h 86"/>
              <a:gd name="T14" fmla="*/ 71 w 640"/>
              <a:gd name="T15" fmla="*/ 51 h 86"/>
              <a:gd name="T16" fmla="*/ 134 w 640"/>
              <a:gd name="T17" fmla="*/ 0 h 86"/>
              <a:gd name="T18" fmla="*/ 195 w 640"/>
              <a:gd name="T19" fmla="*/ 51 h 86"/>
              <a:gd name="T20" fmla="*/ 258 w 640"/>
              <a:gd name="T21" fmla="*/ 0 h 86"/>
              <a:gd name="T22" fmla="*/ 321 w 640"/>
              <a:gd name="T23" fmla="*/ 51 h 86"/>
              <a:gd name="T24" fmla="*/ 384 w 640"/>
              <a:gd name="T25" fmla="*/ 0 h 86"/>
              <a:gd name="T26" fmla="*/ 445 w 640"/>
              <a:gd name="T27" fmla="*/ 51 h 86"/>
              <a:gd name="T28" fmla="*/ 508 w 640"/>
              <a:gd name="T29" fmla="*/ 0 h 86"/>
              <a:gd name="T30" fmla="*/ 571 w 640"/>
              <a:gd name="T31" fmla="*/ 51 h 86"/>
              <a:gd name="T32" fmla="*/ 623 w 640"/>
              <a:gd name="T33" fmla="*/ 6 h 86"/>
              <a:gd name="T34" fmla="*/ 640 w 640"/>
              <a:gd name="T35" fmla="*/ 27 h 86"/>
              <a:gd name="T36" fmla="*/ 571 w 640"/>
              <a:gd name="T37" fmla="*/ 86 h 86"/>
              <a:gd name="T38" fmla="*/ 508 w 640"/>
              <a:gd name="T39" fmla="*/ 33 h 86"/>
              <a:gd name="T40" fmla="*/ 445 w 640"/>
              <a:gd name="T41" fmla="*/ 86 h 86"/>
              <a:gd name="T42" fmla="*/ 384 w 640"/>
              <a:gd name="T43" fmla="*/ 33 h 86"/>
              <a:gd name="T44" fmla="*/ 321 w 640"/>
              <a:gd name="T4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0" h="86">
                <a:moveTo>
                  <a:pt x="321" y="86"/>
                </a:moveTo>
                <a:lnTo>
                  <a:pt x="258" y="33"/>
                </a:lnTo>
                <a:lnTo>
                  <a:pt x="195" y="86"/>
                </a:lnTo>
                <a:lnTo>
                  <a:pt x="134" y="33"/>
                </a:lnTo>
                <a:lnTo>
                  <a:pt x="71" y="86"/>
                </a:lnTo>
                <a:lnTo>
                  <a:pt x="0" y="27"/>
                </a:lnTo>
                <a:lnTo>
                  <a:pt x="17" y="6"/>
                </a:lnTo>
                <a:lnTo>
                  <a:pt x="71" y="51"/>
                </a:lnTo>
                <a:lnTo>
                  <a:pt x="134" y="0"/>
                </a:lnTo>
                <a:lnTo>
                  <a:pt x="195" y="51"/>
                </a:lnTo>
                <a:lnTo>
                  <a:pt x="258" y="0"/>
                </a:lnTo>
                <a:lnTo>
                  <a:pt x="321" y="51"/>
                </a:lnTo>
                <a:lnTo>
                  <a:pt x="384" y="0"/>
                </a:lnTo>
                <a:lnTo>
                  <a:pt x="445" y="51"/>
                </a:lnTo>
                <a:lnTo>
                  <a:pt x="508" y="0"/>
                </a:lnTo>
                <a:lnTo>
                  <a:pt x="571" y="51"/>
                </a:lnTo>
                <a:lnTo>
                  <a:pt x="623" y="6"/>
                </a:lnTo>
                <a:lnTo>
                  <a:pt x="640" y="27"/>
                </a:lnTo>
                <a:lnTo>
                  <a:pt x="571" y="86"/>
                </a:lnTo>
                <a:lnTo>
                  <a:pt x="508" y="33"/>
                </a:lnTo>
                <a:lnTo>
                  <a:pt x="445" y="86"/>
                </a:lnTo>
                <a:lnTo>
                  <a:pt x="384" y="33"/>
                </a:lnTo>
                <a:lnTo>
                  <a:pt x="321" y="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Oval 53">
            <a:extLst>
              <a:ext uri="{FF2B5EF4-FFF2-40B4-BE49-F238E27FC236}">
                <a16:creationId xmlns:a16="http://schemas.microsoft.com/office/drawing/2014/main" id="{34B54B58-C3C8-4F78-8DFA-265C026A7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87697" y="5928808"/>
            <a:ext cx="276317" cy="27631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4" name="组合 113">
            <a:extLst>
              <a:ext uri="{FF2B5EF4-FFF2-40B4-BE49-F238E27FC236}">
                <a16:creationId xmlns:a16="http://schemas.microsoft.com/office/drawing/2014/main" id="{1BA2A2B1-4C71-4578-973F-B48B6B0C00C7}"/>
              </a:ext>
            </a:extLst>
          </p:cNvPr>
          <p:cNvGrpSpPr/>
          <p:nvPr/>
        </p:nvGrpSpPr>
        <p:grpSpPr>
          <a:xfrm>
            <a:off x="387159" y="5838197"/>
            <a:ext cx="466535" cy="610701"/>
            <a:chOff x="390449" y="5294079"/>
            <a:chExt cx="466535" cy="610701"/>
          </a:xfrm>
        </p:grpSpPr>
        <p:sp>
          <p:nvSpPr>
            <p:cNvPr id="115" name="Oval 51">
              <a:extLst>
                <a:ext uri="{FF2B5EF4-FFF2-40B4-BE49-F238E27FC236}">
                  <a16:creationId xmlns:a16="http://schemas.microsoft.com/office/drawing/2014/main" id="{760EE381-B2C2-4CCB-885F-7D1BD6D02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449" y="5628463"/>
              <a:ext cx="276317" cy="2763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Oval 54">
              <a:extLst>
                <a:ext uri="{FF2B5EF4-FFF2-40B4-BE49-F238E27FC236}">
                  <a16:creationId xmlns:a16="http://schemas.microsoft.com/office/drawing/2014/main" id="{3E908124-EFDA-4566-A5E0-159A1E5BF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901" y="5294079"/>
              <a:ext cx="72083" cy="7408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7" name="Oval 55">
            <a:extLst>
              <a:ext uri="{FF2B5EF4-FFF2-40B4-BE49-F238E27FC236}">
                <a16:creationId xmlns:a16="http://schemas.microsoft.com/office/drawing/2014/main" id="{A950B140-39BF-4D29-B410-E09F64D50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6772" y="608699"/>
            <a:ext cx="72083" cy="70081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Oval 57">
            <a:extLst>
              <a:ext uri="{FF2B5EF4-FFF2-40B4-BE49-F238E27FC236}">
                <a16:creationId xmlns:a16="http://schemas.microsoft.com/office/drawing/2014/main" id="{AB4F5626-7357-4623-AEFF-C5EC6A228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5" y="786903"/>
            <a:ext cx="74086" cy="70081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Oval 58">
            <a:extLst>
              <a:ext uri="{FF2B5EF4-FFF2-40B4-BE49-F238E27FC236}">
                <a16:creationId xmlns:a16="http://schemas.microsoft.com/office/drawing/2014/main" id="{7B1649D3-3689-42D1-8B4E-83B1CFFD1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8417" y="816938"/>
            <a:ext cx="138159" cy="138159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0" name="组合 119">
            <a:extLst>
              <a:ext uri="{FF2B5EF4-FFF2-40B4-BE49-F238E27FC236}">
                <a16:creationId xmlns:a16="http://schemas.microsoft.com/office/drawing/2014/main" id="{974A01C7-55CA-44CB-84B2-2BA7DA823E92}"/>
              </a:ext>
            </a:extLst>
          </p:cNvPr>
          <p:cNvGrpSpPr/>
          <p:nvPr/>
        </p:nvGrpSpPr>
        <p:grpSpPr>
          <a:xfrm>
            <a:off x="373933" y="3680440"/>
            <a:ext cx="1264047" cy="473801"/>
            <a:chOff x="260299" y="4441099"/>
            <a:chExt cx="1463682" cy="548630"/>
          </a:xfrm>
        </p:grpSpPr>
        <p:sp>
          <p:nvSpPr>
            <p:cNvPr id="121" name="Line 59">
              <a:extLst>
                <a:ext uri="{FF2B5EF4-FFF2-40B4-BE49-F238E27FC236}">
                  <a16:creationId xmlns:a16="http://schemas.microsoft.com/office/drawing/2014/main" id="{3FC2B39F-FF74-4993-B0A4-43BE5A8793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0299" y="4441099"/>
              <a:ext cx="548630" cy="5486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Line 60">
              <a:extLst>
                <a:ext uri="{FF2B5EF4-FFF2-40B4-BE49-F238E27FC236}">
                  <a16:creationId xmlns:a16="http://schemas.microsoft.com/office/drawing/2014/main" id="{898A001B-63DD-4921-BF9F-F88A99AE67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431" y="4441099"/>
              <a:ext cx="548630" cy="5486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Line 61">
              <a:extLst>
                <a:ext uri="{FF2B5EF4-FFF2-40B4-BE49-F238E27FC236}">
                  <a16:creationId xmlns:a16="http://schemas.microsoft.com/office/drawing/2014/main" id="{16F81BDD-C460-49D9-BF4C-3957538CA6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8561" y="4441099"/>
              <a:ext cx="548630" cy="5486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Line 62">
              <a:extLst>
                <a:ext uri="{FF2B5EF4-FFF2-40B4-BE49-F238E27FC236}">
                  <a16:creationId xmlns:a16="http://schemas.microsoft.com/office/drawing/2014/main" id="{6CB32723-D696-495B-BC4A-2A35E02F4C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00690" y="4441099"/>
              <a:ext cx="548630" cy="5486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Line 63">
              <a:extLst>
                <a:ext uri="{FF2B5EF4-FFF2-40B4-BE49-F238E27FC236}">
                  <a16:creationId xmlns:a16="http://schemas.microsoft.com/office/drawing/2014/main" id="{0C41CEA3-578F-4B77-B359-667C72F852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4821" y="4441099"/>
              <a:ext cx="548630" cy="5486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Line 64">
              <a:extLst>
                <a:ext uri="{FF2B5EF4-FFF2-40B4-BE49-F238E27FC236}">
                  <a16:creationId xmlns:a16="http://schemas.microsoft.com/office/drawing/2014/main" id="{22A3F294-85D5-4559-A257-C8CFC203F1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8952" y="4441099"/>
              <a:ext cx="548630" cy="5486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Line 65">
              <a:extLst>
                <a:ext uri="{FF2B5EF4-FFF2-40B4-BE49-F238E27FC236}">
                  <a16:creationId xmlns:a16="http://schemas.microsoft.com/office/drawing/2014/main" id="{3BEB9B6E-BCE0-453B-B362-F57B095895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3084" y="4441099"/>
              <a:ext cx="548630" cy="5486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Line 66">
              <a:extLst>
                <a:ext uri="{FF2B5EF4-FFF2-40B4-BE49-F238E27FC236}">
                  <a16:creationId xmlns:a16="http://schemas.microsoft.com/office/drawing/2014/main" id="{8DE22342-FF8A-45F9-80EB-A66E18E245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57214" y="4441099"/>
              <a:ext cx="548630" cy="5486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Line 67">
              <a:extLst>
                <a:ext uri="{FF2B5EF4-FFF2-40B4-BE49-F238E27FC236}">
                  <a16:creationId xmlns:a16="http://schemas.microsoft.com/office/drawing/2014/main" id="{A8EF08AF-23ED-409F-AA3D-2A3949F7A2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71346" y="4441099"/>
              <a:ext cx="552635" cy="5486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0" name="组合 129">
            <a:extLst>
              <a:ext uri="{FF2B5EF4-FFF2-40B4-BE49-F238E27FC236}">
                <a16:creationId xmlns:a16="http://schemas.microsoft.com/office/drawing/2014/main" id="{1BF04CBB-3F07-475D-8490-57CADA098AE5}"/>
              </a:ext>
            </a:extLst>
          </p:cNvPr>
          <p:cNvGrpSpPr/>
          <p:nvPr/>
        </p:nvGrpSpPr>
        <p:grpSpPr>
          <a:xfrm>
            <a:off x="3053077" y="187358"/>
            <a:ext cx="1225009" cy="459169"/>
            <a:chOff x="3157537" y="-193675"/>
            <a:chExt cx="1160463" cy="434975"/>
          </a:xfrm>
        </p:grpSpPr>
        <p:sp>
          <p:nvSpPr>
            <p:cNvPr id="131" name="Line 68">
              <a:extLst>
                <a:ext uri="{FF2B5EF4-FFF2-40B4-BE49-F238E27FC236}">
                  <a16:creationId xmlns:a16="http://schemas.microsoft.com/office/drawing/2014/main" id="{2417F907-7378-4E74-96F7-DF593DD5E4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57537" y="-193675"/>
              <a:ext cx="438150" cy="43497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Line 69">
              <a:extLst>
                <a:ext uri="{FF2B5EF4-FFF2-40B4-BE49-F238E27FC236}">
                  <a16:creationId xmlns:a16="http://schemas.microsoft.com/office/drawing/2014/main" id="{34DFEAF7-F339-4D98-8B6C-0F9490723D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48025" y="-193675"/>
              <a:ext cx="438150" cy="43497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Line 70">
              <a:extLst>
                <a:ext uri="{FF2B5EF4-FFF2-40B4-BE49-F238E27FC236}">
                  <a16:creationId xmlns:a16="http://schemas.microsoft.com/office/drawing/2014/main" id="{962384BE-D1CC-4FE9-A43B-8AF25689DB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38512" y="-193675"/>
              <a:ext cx="438150" cy="43497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4" name="Line 71">
              <a:extLst>
                <a:ext uri="{FF2B5EF4-FFF2-40B4-BE49-F238E27FC236}">
                  <a16:creationId xmlns:a16="http://schemas.microsoft.com/office/drawing/2014/main" id="{48A6AE58-F2E6-47BE-B545-24B95F7A5F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29000" y="-193675"/>
              <a:ext cx="438150" cy="43497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5" name="Line 72">
              <a:extLst>
                <a:ext uri="{FF2B5EF4-FFF2-40B4-BE49-F238E27FC236}">
                  <a16:creationId xmlns:a16="http://schemas.microsoft.com/office/drawing/2014/main" id="{F1D1621A-C588-4E31-B906-64BCDB372D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19487" y="-193675"/>
              <a:ext cx="438150" cy="43497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Line 73">
              <a:extLst>
                <a:ext uri="{FF2B5EF4-FFF2-40B4-BE49-F238E27FC236}">
                  <a16:creationId xmlns:a16="http://schemas.microsoft.com/office/drawing/2014/main" id="{9E8EC52F-C183-4BF3-9BC0-E9A8793135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8387" y="-193675"/>
              <a:ext cx="438150" cy="43497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Line 74">
              <a:extLst>
                <a:ext uri="{FF2B5EF4-FFF2-40B4-BE49-F238E27FC236}">
                  <a16:creationId xmlns:a16="http://schemas.microsoft.com/office/drawing/2014/main" id="{E50AFF48-8C3C-404A-9A43-7F24443C62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98875" y="-193675"/>
              <a:ext cx="438150" cy="43497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8" name="Line 75">
              <a:extLst>
                <a:ext uri="{FF2B5EF4-FFF2-40B4-BE49-F238E27FC236}">
                  <a16:creationId xmlns:a16="http://schemas.microsoft.com/office/drawing/2014/main" id="{EB7C1E19-7875-4A18-AD6C-1A213D443B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89362" y="-193675"/>
              <a:ext cx="438150" cy="43497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Line 76">
              <a:extLst>
                <a:ext uri="{FF2B5EF4-FFF2-40B4-BE49-F238E27FC236}">
                  <a16:creationId xmlns:a16="http://schemas.microsoft.com/office/drawing/2014/main" id="{794E304A-B1B0-4B14-95E3-D5D8F1C523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79850" y="-193675"/>
              <a:ext cx="438150" cy="43497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0" name="组合 139">
            <a:extLst>
              <a:ext uri="{FF2B5EF4-FFF2-40B4-BE49-F238E27FC236}">
                <a16:creationId xmlns:a16="http://schemas.microsoft.com/office/drawing/2014/main" id="{A75C0448-0D2F-4C30-90EF-EC885FC6DB3C}"/>
              </a:ext>
            </a:extLst>
          </p:cNvPr>
          <p:cNvGrpSpPr/>
          <p:nvPr/>
        </p:nvGrpSpPr>
        <p:grpSpPr>
          <a:xfrm>
            <a:off x="6923314" y="6186343"/>
            <a:ext cx="1770003" cy="503323"/>
            <a:chOff x="5915025" y="6097588"/>
            <a:chExt cx="2402456" cy="754063"/>
          </a:xfrm>
        </p:grpSpPr>
        <p:sp>
          <p:nvSpPr>
            <p:cNvPr id="141" name="Oval 52">
              <a:extLst>
                <a:ext uri="{FF2B5EF4-FFF2-40B4-BE49-F238E27FC236}">
                  <a16:creationId xmlns:a16="http://schemas.microsoft.com/office/drawing/2014/main" id="{96F354F7-26C3-44BE-8FD8-594E1B6F5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8406" y="6255544"/>
              <a:ext cx="219075" cy="2190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Line 77">
              <a:extLst>
                <a:ext uri="{FF2B5EF4-FFF2-40B4-BE49-F238E27FC236}">
                  <a16:creationId xmlns:a16="http://schemas.microsoft.com/office/drawing/2014/main" id="{A57FA7E4-A509-4DAD-85AC-59540BE180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15025" y="6097588"/>
              <a:ext cx="757238" cy="754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Line 78">
              <a:extLst>
                <a:ext uri="{FF2B5EF4-FFF2-40B4-BE49-F238E27FC236}">
                  <a16:creationId xmlns:a16="http://schemas.microsoft.com/office/drawing/2014/main" id="{07547BD6-8CDD-4D12-A4AC-9FECA1A048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070600" y="6097588"/>
              <a:ext cx="757238" cy="754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Line 79">
              <a:extLst>
                <a:ext uri="{FF2B5EF4-FFF2-40B4-BE49-F238E27FC236}">
                  <a16:creationId xmlns:a16="http://schemas.microsoft.com/office/drawing/2014/main" id="{16557634-541E-43DE-8042-F70C687B1A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27763" y="6097588"/>
              <a:ext cx="757238" cy="754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5" name="Line 80">
              <a:extLst>
                <a:ext uri="{FF2B5EF4-FFF2-40B4-BE49-F238E27FC236}">
                  <a16:creationId xmlns:a16="http://schemas.microsoft.com/office/drawing/2014/main" id="{21ACBB68-9258-469D-952B-0C6FA8163B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83338" y="6097588"/>
              <a:ext cx="757238" cy="754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6" name="Line 81">
              <a:extLst>
                <a:ext uri="{FF2B5EF4-FFF2-40B4-BE49-F238E27FC236}">
                  <a16:creationId xmlns:a16="http://schemas.microsoft.com/office/drawing/2014/main" id="{DF8AAF26-F041-42BA-B0DF-8275B99035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0500" y="6097588"/>
              <a:ext cx="757238" cy="754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7" name="Line 82">
              <a:extLst>
                <a:ext uri="{FF2B5EF4-FFF2-40B4-BE49-F238E27FC236}">
                  <a16:creationId xmlns:a16="http://schemas.microsoft.com/office/drawing/2014/main" id="{48507A21-6884-47AF-BC88-A2FD77439B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696075" y="6097588"/>
              <a:ext cx="757238" cy="754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Line 83">
              <a:extLst>
                <a:ext uri="{FF2B5EF4-FFF2-40B4-BE49-F238E27FC236}">
                  <a16:creationId xmlns:a16="http://schemas.microsoft.com/office/drawing/2014/main" id="{59ACE34E-C89E-4B9F-8098-43A9F0542B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853238" y="6097588"/>
              <a:ext cx="757238" cy="754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9" name="Line 84">
              <a:extLst>
                <a:ext uri="{FF2B5EF4-FFF2-40B4-BE49-F238E27FC236}">
                  <a16:creationId xmlns:a16="http://schemas.microsoft.com/office/drawing/2014/main" id="{B678DD76-13E8-4362-B644-72A57CA6A6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7225" y="6097588"/>
              <a:ext cx="757238" cy="754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0" name="Line 85">
              <a:extLst>
                <a:ext uri="{FF2B5EF4-FFF2-40B4-BE49-F238E27FC236}">
                  <a16:creationId xmlns:a16="http://schemas.microsoft.com/office/drawing/2014/main" id="{CFEE4857-6448-4FAB-B3D9-D303FD1585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65975" y="6097588"/>
              <a:ext cx="757238" cy="754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1" name="组合 150">
            <a:extLst>
              <a:ext uri="{FF2B5EF4-FFF2-40B4-BE49-F238E27FC236}">
                <a16:creationId xmlns:a16="http://schemas.microsoft.com/office/drawing/2014/main" id="{D1089177-1D55-4838-95DE-F3CA5B4A2F96}"/>
              </a:ext>
            </a:extLst>
          </p:cNvPr>
          <p:cNvGrpSpPr/>
          <p:nvPr/>
        </p:nvGrpSpPr>
        <p:grpSpPr>
          <a:xfrm>
            <a:off x="10771875" y="2833283"/>
            <a:ext cx="1142975" cy="433111"/>
            <a:chOff x="9163050" y="1489075"/>
            <a:chExt cx="1160463" cy="439738"/>
          </a:xfrm>
        </p:grpSpPr>
        <p:sp>
          <p:nvSpPr>
            <p:cNvPr id="152" name="Line 86">
              <a:extLst>
                <a:ext uri="{FF2B5EF4-FFF2-40B4-BE49-F238E27FC236}">
                  <a16:creationId xmlns:a16="http://schemas.microsoft.com/office/drawing/2014/main" id="{45B177EC-8695-4415-8DB1-970A6204B3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63050" y="1489075"/>
              <a:ext cx="438150" cy="4397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Line 87">
              <a:extLst>
                <a:ext uri="{FF2B5EF4-FFF2-40B4-BE49-F238E27FC236}">
                  <a16:creationId xmlns:a16="http://schemas.microsoft.com/office/drawing/2014/main" id="{5893419D-2FAF-4ABD-8C01-500E065B8D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253538" y="1489075"/>
              <a:ext cx="438150" cy="4397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Line 88">
              <a:extLst>
                <a:ext uri="{FF2B5EF4-FFF2-40B4-BE49-F238E27FC236}">
                  <a16:creationId xmlns:a16="http://schemas.microsoft.com/office/drawing/2014/main" id="{195B53EB-DDE3-49FB-9171-20664C6852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344025" y="1489075"/>
              <a:ext cx="438150" cy="4397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Line 89">
              <a:extLst>
                <a:ext uri="{FF2B5EF4-FFF2-40B4-BE49-F238E27FC236}">
                  <a16:creationId xmlns:a16="http://schemas.microsoft.com/office/drawing/2014/main" id="{9B2D1AB1-B174-4B95-8A8E-2379E2AB58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34513" y="1489075"/>
              <a:ext cx="438150" cy="4397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6" name="Line 90">
              <a:extLst>
                <a:ext uri="{FF2B5EF4-FFF2-40B4-BE49-F238E27FC236}">
                  <a16:creationId xmlns:a16="http://schemas.microsoft.com/office/drawing/2014/main" id="{CFEC48AE-6292-4331-A4BD-EA23ADB8F1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25000" y="1489075"/>
              <a:ext cx="438150" cy="4397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Line 91">
              <a:extLst>
                <a:ext uri="{FF2B5EF4-FFF2-40B4-BE49-F238E27FC236}">
                  <a16:creationId xmlns:a16="http://schemas.microsoft.com/office/drawing/2014/main" id="{B2387180-31D1-45EC-AF2B-EE1B32BBBA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13900" y="1489075"/>
              <a:ext cx="438150" cy="4397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Line 92">
              <a:extLst>
                <a:ext uri="{FF2B5EF4-FFF2-40B4-BE49-F238E27FC236}">
                  <a16:creationId xmlns:a16="http://schemas.microsoft.com/office/drawing/2014/main" id="{70C6B11C-7898-4D9C-8815-BAF8419243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04388" y="1489075"/>
              <a:ext cx="438150" cy="4397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Line 93">
              <a:extLst>
                <a:ext uri="{FF2B5EF4-FFF2-40B4-BE49-F238E27FC236}">
                  <a16:creationId xmlns:a16="http://schemas.microsoft.com/office/drawing/2014/main" id="{C36E0A01-D237-4A94-A0E9-ABE7777900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94875" y="1489075"/>
              <a:ext cx="438150" cy="4397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Line 94">
              <a:extLst>
                <a:ext uri="{FF2B5EF4-FFF2-40B4-BE49-F238E27FC236}">
                  <a16:creationId xmlns:a16="http://schemas.microsoft.com/office/drawing/2014/main" id="{3F7DD698-D16F-4812-9E7E-7176C50F65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85363" y="1489075"/>
              <a:ext cx="438150" cy="4397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1" name="TextBox 1">
            <a:extLst>
              <a:ext uri="{FF2B5EF4-FFF2-40B4-BE49-F238E27FC236}">
                <a16:creationId xmlns:a16="http://schemas.microsoft.com/office/drawing/2014/main" id="{46CB31A0-2D32-40DA-A0AB-43F1EB372982}"/>
              </a:ext>
            </a:extLst>
          </p:cNvPr>
          <p:cNvSpPr txBox="1"/>
          <p:nvPr/>
        </p:nvSpPr>
        <p:spPr>
          <a:xfrm>
            <a:off x="1771173" y="2552533"/>
            <a:ext cx="7737759" cy="830968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谢谢观看  </a:t>
            </a:r>
            <a:r>
              <a:rPr lang="en-US" altLang="zh-CN" sz="4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THANKS</a:t>
            </a:r>
            <a:endParaRPr lang="zh-CN" altLang="en-US" sz="4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0684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42"/>
          <p:cNvGraphicFramePr/>
          <p:nvPr>
            <p:extLst>
              <p:ext uri="{D42A27DB-BD31-4B8C-83A1-F6EECF244321}">
                <p14:modId xmlns:p14="http://schemas.microsoft.com/office/powerpoint/2010/main" val="3379367474"/>
              </p:ext>
            </p:extLst>
          </p:nvPr>
        </p:nvGraphicFramePr>
        <p:xfrm>
          <a:off x="1176574" y="2086361"/>
          <a:ext cx="1826156" cy="1732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144"/>
          <p:cNvSpPr txBox="1"/>
          <p:nvPr/>
        </p:nvSpPr>
        <p:spPr>
          <a:xfrm>
            <a:off x="1676718" y="2721572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id-ID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5" name="TextBox 146"/>
          <p:cNvSpPr txBox="1"/>
          <p:nvPr/>
        </p:nvSpPr>
        <p:spPr>
          <a:xfrm>
            <a:off x="1480352" y="3929111"/>
            <a:ext cx="121860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89,750</a:t>
            </a:r>
          </a:p>
        </p:txBody>
      </p:sp>
      <p:cxnSp>
        <p:nvCxnSpPr>
          <p:cNvPr id="6" name="Straight Connector 147"/>
          <p:cNvCxnSpPr/>
          <p:nvPr/>
        </p:nvCxnSpPr>
        <p:spPr>
          <a:xfrm>
            <a:off x="1132830" y="4570135"/>
            <a:ext cx="19136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48"/>
          <p:cNvSpPr txBox="1"/>
          <p:nvPr/>
        </p:nvSpPr>
        <p:spPr>
          <a:xfrm>
            <a:off x="1333681" y="4646548"/>
            <a:ext cx="1511952" cy="61369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id-ID" altLang="zh-CN" sz="12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Chart 149"/>
          <p:cNvGraphicFramePr/>
          <p:nvPr>
            <p:extLst>
              <p:ext uri="{D42A27DB-BD31-4B8C-83A1-F6EECF244321}">
                <p14:modId xmlns:p14="http://schemas.microsoft.com/office/powerpoint/2010/main" val="3642874600"/>
              </p:ext>
            </p:extLst>
          </p:nvPr>
        </p:nvGraphicFramePr>
        <p:xfrm>
          <a:off x="3805383" y="2086361"/>
          <a:ext cx="1826156" cy="1732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151"/>
          <p:cNvSpPr txBox="1"/>
          <p:nvPr/>
        </p:nvSpPr>
        <p:spPr>
          <a:xfrm>
            <a:off x="4307931" y="2709629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id-ID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</a:p>
        </p:txBody>
      </p:sp>
      <p:sp>
        <p:nvSpPr>
          <p:cNvPr id="11" name="TextBox 153"/>
          <p:cNvSpPr txBox="1"/>
          <p:nvPr/>
        </p:nvSpPr>
        <p:spPr>
          <a:xfrm>
            <a:off x="4014583" y="3929111"/>
            <a:ext cx="140775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120,890</a:t>
            </a:r>
          </a:p>
        </p:txBody>
      </p:sp>
      <p:cxnSp>
        <p:nvCxnSpPr>
          <p:cNvPr id="12" name="Straight Connector 154"/>
          <p:cNvCxnSpPr/>
          <p:nvPr/>
        </p:nvCxnSpPr>
        <p:spPr>
          <a:xfrm>
            <a:off x="3761640" y="4570135"/>
            <a:ext cx="19136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55"/>
          <p:cNvSpPr txBox="1"/>
          <p:nvPr/>
        </p:nvSpPr>
        <p:spPr>
          <a:xfrm>
            <a:off x="3962491" y="4646548"/>
            <a:ext cx="1511952" cy="61369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id-ID" altLang="zh-CN" sz="12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4" name="Chart 156"/>
          <p:cNvGraphicFramePr/>
          <p:nvPr>
            <p:extLst>
              <p:ext uri="{D42A27DB-BD31-4B8C-83A1-F6EECF244321}">
                <p14:modId xmlns:p14="http://schemas.microsoft.com/office/powerpoint/2010/main" val="2921601858"/>
              </p:ext>
            </p:extLst>
          </p:nvPr>
        </p:nvGraphicFramePr>
        <p:xfrm>
          <a:off x="6432660" y="2086361"/>
          <a:ext cx="1826156" cy="1732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58"/>
          <p:cNvSpPr txBox="1"/>
          <p:nvPr/>
        </p:nvSpPr>
        <p:spPr>
          <a:xfrm>
            <a:off x="6935208" y="2709628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id-ID" sz="24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</a:p>
        </p:txBody>
      </p:sp>
      <p:sp>
        <p:nvSpPr>
          <p:cNvPr id="17" name="TextBox 160"/>
          <p:cNvSpPr txBox="1"/>
          <p:nvPr/>
        </p:nvSpPr>
        <p:spPr>
          <a:xfrm>
            <a:off x="6831015" y="3929111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2,508</a:t>
            </a:r>
          </a:p>
        </p:txBody>
      </p:sp>
      <p:cxnSp>
        <p:nvCxnSpPr>
          <p:cNvPr id="18" name="Straight Connector 161"/>
          <p:cNvCxnSpPr/>
          <p:nvPr/>
        </p:nvCxnSpPr>
        <p:spPr>
          <a:xfrm>
            <a:off x="6388918" y="4570135"/>
            <a:ext cx="19136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99"/>
          <p:cNvSpPr txBox="1"/>
          <p:nvPr/>
        </p:nvSpPr>
        <p:spPr>
          <a:xfrm>
            <a:off x="6589770" y="4646548"/>
            <a:ext cx="1511952" cy="61369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id-ID" altLang="zh-CN" sz="12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0" name="Chart 240"/>
          <p:cNvGraphicFramePr/>
          <p:nvPr>
            <p:extLst>
              <p:ext uri="{D42A27DB-BD31-4B8C-83A1-F6EECF244321}">
                <p14:modId xmlns:p14="http://schemas.microsoft.com/office/powerpoint/2010/main" val="1506379859"/>
              </p:ext>
            </p:extLst>
          </p:nvPr>
        </p:nvGraphicFramePr>
        <p:xfrm>
          <a:off x="9061470" y="2086361"/>
          <a:ext cx="1826156" cy="1732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" name="TextBox 302"/>
          <p:cNvSpPr txBox="1"/>
          <p:nvPr/>
        </p:nvSpPr>
        <p:spPr>
          <a:xfrm>
            <a:off x="9608657" y="2721572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id-ID" sz="24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69%</a:t>
            </a:r>
          </a:p>
        </p:txBody>
      </p:sp>
      <p:sp>
        <p:nvSpPr>
          <p:cNvPr id="23" name="TextBox 304"/>
          <p:cNvSpPr txBox="1"/>
          <p:nvPr/>
        </p:nvSpPr>
        <p:spPr>
          <a:xfrm>
            <a:off x="9365249" y="3929111"/>
            <a:ext cx="121860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75,600</a:t>
            </a:r>
          </a:p>
        </p:txBody>
      </p:sp>
      <p:cxnSp>
        <p:nvCxnSpPr>
          <p:cNvPr id="24" name="Straight Connector 305"/>
          <p:cNvCxnSpPr/>
          <p:nvPr/>
        </p:nvCxnSpPr>
        <p:spPr>
          <a:xfrm>
            <a:off x="9017726" y="4570135"/>
            <a:ext cx="19136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306"/>
          <p:cNvSpPr txBox="1"/>
          <p:nvPr/>
        </p:nvSpPr>
        <p:spPr>
          <a:xfrm>
            <a:off x="9218579" y="4646548"/>
            <a:ext cx="1511952" cy="61369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id-ID" altLang="zh-CN" sz="12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E09951AF-BCB8-44BF-8B79-8626CCA3F1C2}"/>
              </a:ext>
            </a:extLst>
          </p:cNvPr>
          <p:cNvGrpSpPr/>
          <p:nvPr/>
        </p:nvGrpSpPr>
        <p:grpSpPr>
          <a:xfrm>
            <a:off x="492357" y="324451"/>
            <a:ext cx="5006528" cy="395904"/>
            <a:chOff x="492357" y="324451"/>
            <a:chExt cx="5006528" cy="395904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F87B26D8-9571-4CFA-AD55-D3568F6DDB02}"/>
                </a:ext>
              </a:extLst>
            </p:cNvPr>
            <p:cNvGrpSpPr/>
            <p:nvPr/>
          </p:nvGrpSpPr>
          <p:grpSpPr>
            <a:xfrm>
              <a:off x="492357" y="324451"/>
              <a:ext cx="608844" cy="361260"/>
              <a:chOff x="1580454" y="168845"/>
              <a:chExt cx="1782531" cy="1373505"/>
            </a:xfrm>
            <a:solidFill>
              <a:srgbClr val="1A94BC"/>
            </a:solidFill>
          </p:grpSpPr>
          <p:sp>
            <p:nvSpPr>
              <p:cNvPr id="36" name="Freeform 8">
                <a:extLst>
                  <a:ext uri="{FF2B5EF4-FFF2-40B4-BE49-F238E27FC236}">
                    <a16:creationId xmlns:a16="http://schemas.microsoft.com/office/drawing/2014/main" id="{8EAF82C9-24A8-4812-8D86-085CE5676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0454" y="168845"/>
                <a:ext cx="1187296" cy="1373505"/>
              </a:xfrm>
              <a:custGeom>
                <a:avLst/>
                <a:gdLst>
                  <a:gd name="T0" fmla="*/ 0 w 1240"/>
                  <a:gd name="T1" fmla="*/ 0 h 1434"/>
                  <a:gd name="T2" fmla="*/ 2147483647 w 1240"/>
                  <a:gd name="T3" fmla="*/ 2147483647 h 1434"/>
                  <a:gd name="T4" fmla="*/ 0 w 1240"/>
                  <a:gd name="T5" fmla="*/ 2147483647 h 1434"/>
                  <a:gd name="T6" fmla="*/ 2147483647 w 1240"/>
                  <a:gd name="T7" fmla="*/ 2147483647 h 1434"/>
                  <a:gd name="T8" fmla="*/ 0 w 1240"/>
                  <a:gd name="T9" fmla="*/ 0 h 14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0" h="1434">
                    <a:moveTo>
                      <a:pt x="0" y="0"/>
                    </a:moveTo>
                    <a:lnTo>
                      <a:pt x="1240" y="718"/>
                    </a:lnTo>
                    <a:lnTo>
                      <a:pt x="0" y="1434"/>
                    </a:lnTo>
                    <a:lnTo>
                      <a:pt x="333" y="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/>
              </a:solidFill>
              <a:ln>
                <a:noFill/>
              </a:ln>
            </p:spPr>
            <p:txBody>
              <a:bodyPr lIns="91438" tIns="45719" rIns="91438" bIns="45719"/>
              <a:lstStyle/>
              <a:p>
                <a:pPr marL="0" marR="0" lvl="0" indent="0" defTabSz="9143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9">
                <a:extLst>
                  <a:ext uri="{FF2B5EF4-FFF2-40B4-BE49-F238E27FC236}">
                    <a16:creationId xmlns:a16="http://schemas.microsoft.com/office/drawing/2014/main" id="{B2538798-F8A4-4CCD-8992-0FF77F21C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5689" y="168845"/>
                <a:ext cx="1187296" cy="1373505"/>
              </a:xfrm>
              <a:custGeom>
                <a:avLst/>
                <a:gdLst>
                  <a:gd name="T0" fmla="*/ 0 w 1240"/>
                  <a:gd name="T1" fmla="*/ 0 h 1434"/>
                  <a:gd name="T2" fmla="*/ 2147483647 w 1240"/>
                  <a:gd name="T3" fmla="*/ 2147483647 h 1434"/>
                  <a:gd name="T4" fmla="*/ 2147483647 w 1240"/>
                  <a:gd name="T5" fmla="*/ 2147483647 h 1434"/>
                  <a:gd name="T6" fmla="*/ 2147483647 w 1240"/>
                  <a:gd name="T7" fmla="*/ 2147483647 h 1434"/>
                  <a:gd name="T8" fmla="*/ 0 w 1240"/>
                  <a:gd name="T9" fmla="*/ 2147483647 h 1434"/>
                  <a:gd name="T10" fmla="*/ 2147483647 w 1240"/>
                  <a:gd name="T11" fmla="*/ 2147483647 h 1434"/>
                  <a:gd name="T12" fmla="*/ 0 w 1240"/>
                  <a:gd name="T13" fmla="*/ 0 h 14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40" h="1434">
                    <a:moveTo>
                      <a:pt x="0" y="0"/>
                    </a:moveTo>
                    <a:lnTo>
                      <a:pt x="109" y="234"/>
                    </a:lnTo>
                    <a:lnTo>
                      <a:pt x="945" y="718"/>
                    </a:lnTo>
                    <a:lnTo>
                      <a:pt x="109" y="1200"/>
                    </a:lnTo>
                    <a:lnTo>
                      <a:pt x="0" y="1434"/>
                    </a:lnTo>
                    <a:lnTo>
                      <a:pt x="1240" y="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</p:spPr>
            <p:txBody>
              <a:bodyPr lIns="91438" tIns="45719" rIns="91438" bIns="45719"/>
              <a:lstStyle/>
              <a:p>
                <a:pPr marL="0" marR="0" lvl="0" indent="0" defTabSz="9143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9D047AB8-E65E-40F7-B239-732ACEBE8EC1}"/>
                </a:ext>
              </a:extLst>
            </p:cNvPr>
            <p:cNvSpPr txBox="1"/>
            <p:nvPr/>
          </p:nvSpPr>
          <p:spPr>
            <a:xfrm>
              <a:off x="1272874" y="351023"/>
              <a:ext cx="4226011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</a:rPr>
                <a:t>在这里输入标题</a:t>
              </a:r>
            </a:p>
          </p:txBody>
        </p:sp>
      </p:grpSp>
      <p:sp>
        <p:nvSpPr>
          <p:cNvPr id="38" name="梯形 37">
            <a:extLst>
              <a:ext uri="{FF2B5EF4-FFF2-40B4-BE49-F238E27FC236}">
                <a16:creationId xmlns:a16="http://schemas.microsoft.com/office/drawing/2014/main" id="{844132F8-F700-4AC7-A00D-1411B1B90AB2}"/>
              </a:ext>
            </a:extLst>
          </p:cNvPr>
          <p:cNvSpPr/>
          <p:nvPr/>
        </p:nvSpPr>
        <p:spPr>
          <a:xfrm>
            <a:off x="-66036" y="6728400"/>
            <a:ext cx="12420000" cy="129600"/>
          </a:xfrm>
          <a:prstGeom prst="trapezoid">
            <a:avLst>
              <a:gd name="adj" fmla="val 50812"/>
            </a:avLst>
          </a:prstGeom>
          <a:gradFill>
            <a:gsLst>
              <a:gs pos="0">
                <a:srgbClr val="0F76B4"/>
              </a:gs>
              <a:gs pos="73000">
                <a:srgbClr val="ED7D31"/>
              </a:gs>
            </a:gsLst>
            <a:lin ang="27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080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Graphic spid="8" grpId="0">
        <p:bldAsOne/>
      </p:bldGraphic>
      <p:bldP spid="9" grpId="0"/>
      <p:bldGraphic spid="14" grpId="0">
        <p:bldAsOne/>
      </p:bldGraphic>
      <p:bldP spid="15" grpId="0"/>
      <p:bldGraphic spid="20" grpId="0">
        <p:bldAsOne/>
      </p:bldGraphic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ac920e7-5218-4fbe-b9da-235380bf5af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670718" y="1242491"/>
            <a:ext cx="10850563" cy="4219668"/>
            <a:chOff x="669925" y="1269013"/>
            <a:chExt cx="10850563" cy="4219668"/>
          </a:xfrm>
        </p:grpSpPr>
        <p:sp>
          <p:nvSpPr>
            <p:cNvPr id="3" name="î$1iďè"/>
            <p:cNvSpPr/>
            <p:nvPr/>
          </p:nvSpPr>
          <p:spPr>
            <a:xfrm>
              <a:off x="7046765" y="3496026"/>
              <a:ext cx="119995" cy="321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04" h="21600" extrusionOk="0">
                  <a:moveTo>
                    <a:pt x="196" y="0"/>
                  </a:moveTo>
                  <a:cubicBezTo>
                    <a:pt x="-994" y="2421"/>
                    <a:pt x="3376" y="4705"/>
                    <a:pt x="9380" y="4799"/>
                  </a:cubicBezTo>
                  <a:cubicBezTo>
                    <a:pt x="15701" y="4897"/>
                    <a:pt x="20606" y="2555"/>
                    <a:pt x="19428" y="0"/>
                  </a:cubicBezTo>
                  <a:lnTo>
                    <a:pt x="19428" y="21600"/>
                  </a:lnTo>
                  <a:cubicBezTo>
                    <a:pt x="20156" y="19289"/>
                    <a:pt x="15900" y="17219"/>
                    <a:pt x="10235" y="17130"/>
                  </a:cubicBezTo>
                  <a:cubicBezTo>
                    <a:pt x="4260" y="17036"/>
                    <a:pt x="-507" y="19159"/>
                    <a:pt x="196" y="21600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rgbClr val="D3381C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200" cap="none">
                  <a:solidFill>
                    <a:srgbClr val="FFFFFF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" name="ïṩḷîde"/>
            <p:cNvGrpSpPr/>
            <p:nvPr/>
          </p:nvGrpSpPr>
          <p:grpSpPr>
            <a:xfrm>
              <a:off x="5800513" y="2951222"/>
              <a:ext cx="1248504" cy="1411195"/>
              <a:chOff x="5800513" y="3019053"/>
              <a:chExt cx="1248504" cy="1411195"/>
            </a:xfrm>
          </p:grpSpPr>
          <p:sp>
            <p:nvSpPr>
              <p:cNvPr id="23" name="ïśľîḓê"/>
              <p:cNvSpPr/>
              <p:nvPr/>
            </p:nvSpPr>
            <p:spPr>
              <a:xfrm>
                <a:off x="5800513" y="3019053"/>
                <a:ext cx="1248504" cy="1411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5" extrusionOk="0">
                    <a:moveTo>
                      <a:pt x="9959" y="21394"/>
                    </a:moveTo>
                    <a:lnTo>
                      <a:pt x="894" y="16867"/>
                    </a:lnTo>
                    <a:cubicBezTo>
                      <a:pt x="639" y="16746"/>
                      <a:pt x="423" y="16570"/>
                      <a:pt x="267" y="16355"/>
                    </a:cubicBezTo>
                    <a:cubicBezTo>
                      <a:pt x="112" y="16144"/>
                      <a:pt x="21" y="15901"/>
                      <a:pt x="0" y="15650"/>
                    </a:cubicBezTo>
                    <a:lnTo>
                      <a:pt x="0" y="15204"/>
                    </a:lnTo>
                    <a:lnTo>
                      <a:pt x="27" y="6397"/>
                    </a:lnTo>
                    <a:lnTo>
                      <a:pt x="27" y="5923"/>
                    </a:lnTo>
                    <a:cubicBezTo>
                      <a:pt x="85" y="5665"/>
                      <a:pt x="211" y="5422"/>
                      <a:pt x="397" y="5217"/>
                    </a:cubicBezTo>
                    <a:cubicBezTo>
                      <a:pt x="575" y="5018"/>
                      <a:pt x="804" y="4859"/>
                      <a:pt x="1063" y="4752"/>
                    </a:cubicBezTo>
                    <a:lnTo>
                      <a:pt x="10162" y="171"/>
                    </a:lnTo>
                    <a:cubicBezTo>
                      <a:pt x="10359" y="70"/>
                      <a:pt x="10581" y="12"/>
                      <a:pt x="10809" y="2"/>
                    </a:cubicBezTo>
                    <a:cubicBezTo>
                      <a:pt x="11087" y="-11"/>
                      <a:pt x="11364" y="48"/>
                      <a:pt x="11606" y="171"/>
                    </a:cubicBezTo>
                    <a:lnTo>
                      <a:pt x="20633" y="4823"/>
                    </a:lnTo>
                    <a:cubicBezTo>
                      <a:pt x="20937" y="4962"/>
                      <a:pt x="21189" y="5176"/>
                      <a:pt x="21361" y="5438"/>
                    </a:cubicBezTo>
                    <a:cubicBezTo>
                      <a:pt x="21505" y="5658"/>
                      <a:pt x="21587" y="5906"/>
                      <a:pt x="21600" y="6161"/>
                    </a:cubicBezTo>
                    <a:lnTo>
                      <a:pt x="21600" y="15566"/>
                    </a:lnTo>
                    <a:cubicBezTo>
                      <a:pt x="21586" y="15801"/>
                      <a:pt x="21504" y="16029"/>
                      <a:pt x="21364" y="16228"/>
                    </a:cubicBezTo>
                    <a:cubicBezTo>
                      <a:pt x="21201" y="16460"/>
                      <a:pt x="20966" y="16645"/>
                      <a:pt x="20686" y="16760"/>
                    </a:cubicBezTo>
                    <a:lnTo>
                      <a:pt x="11713" y="21383"/>
                    </a:lnTo>
                    <a:cubicBezTo>
                      <a:pt x="11433" y="21519"/>
                      <a:pt x="11119" y="21589"/>
                      <a:pt x="10800" y="21585"/>
                    </a:cubicBezTo>
                    <a:cubicBezTo>
                      <a:pt x="10506" y="21582"/>
                      <a:pt x="10218" y="21516"/>
                      <a:pt x="9959" y="21394"/>
                    </a:cubicBezTo>
                    <a:close/>
                  </a:path>
                </a:pathLst>
              </a:custGeom>
              <a:solidFill>
                <a:srgbClr val="D3381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 sz="3200" cap="none">
                    <a:solidFill>
                      <a:srgbClr val="000000"/>
                    </a:solidFill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iS1íḑé"/>
              <p:cNvSpPr/>
              <p:nvPr/>
            </p:nvSpPr>
            <p:spPr bwMode="auto">
              <a:xfrm>
                <a:off x="6174410" y="3483804"/>
                <a:ext cx="500710" cy="481692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ïšḷîḍê"/>
            <p:cNvSpPr/>
            <p:nvPr/>
          </p:nvSpPr>
          <p:spPr>
            <a:xfrm>
              <a:off x="7163510" y="2951222"/>
              <a:ext cx="1248504" cy="1411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5" extrusionOk="0">
                  <a:moveTo>
                    <a:pt x="9959" y="21394"/>
                  </a:moveTo>
                  <a:lnTo>
                    <a:pt x="894" y="16867"/>
                  </a:lnTo>
                  <a:cubicBezTo>
                    <a:pt x="639" y="16746"/>
                    <a:pt x="423" y="16570"/>
                    <a:pt x="267" y="16355"/>
                  </a:cubicBezTo>
                  <a:cubicBezTo>
                    <a:pt x="112" y="16144"/>
                    <a:pt x="21" y="15901"/>
                    <a:pt x="0" y="15650"/>
                  </a:cubicBezTo>
                  <a:lnTo>
                    <a:pt x="0" y="15204"/>
                  </a:lnTo>
                  <a:lnTo>
                    <a:pt x="27" y="6397"/>
                  </a:lnTo>
                  <a:lnTo>
                    <a:pt x="27" y="5923"/>
                  </a:lnTo>
                  <a:cubicBezTo>
                    <a:pt x="85" y="5665"/>
                    <a:pt x="211" y="5422"/>
                    <a:pt x="397" y="5217"/>
                  </a:cubicBezTo>
                  <a:cubicBezTo>
                    <a:pt x="575" y="5018"/>
                    <a:pt x="804" y="4859"/>
                    <a:pt x="1063" y="4752"/>
                  </a:cubicBezTo>
                  <a:lnTo>
                    <a:pt x="10162" y="171"/>
                  </a:lnTo>
                  <a:cubicBezTo>
                    <a:pt x="10359" y="70"/>
                    <a:pt x="10581" y="12"/>
                    <a:pt x="10809" y="2"/>
                  </a:cubicBezTo>
                  <a:cubicBezTo>
                    <a:pt x="11087" y="-11"/>
                    <a:pt x="11364" y="48"/>
                    <a:pt x="11606" y="171"/>
                  </a:cubicBezTo>
                  <a:lnTo>
                    <a:pt x="20633" y="4823"/>
                  </a:lnTo>
                  <a:cubicBezTo>
                    <a:pt x="20937" y="4962"/>
                    <a:pt x="21189" y="5176"/>
                    <a:pt x="21361" y="5438"/>
                  </a:cubicBezTo>
                  <a:cubicBezTo>
                    <a:pt x="21505" y="5658"/>
                    <a:pt x="21587" y="5906"/>
                    <a:pt x="21600" y="6161"/>
                  </a:cubicBezTo>
                  <a:lnTo>
                    <a:pt x="21600" y="15566"/>
                  </a:lnTo>
                  <a:cubicBezTo>
                    <a:pt x="21586" y="15801"/>
                    <a:pt x="21504" y="16029"/>
                    <a:pt x="21364" y="16228"/>
                  </a:cubicBezTo>
                  <a:cubicBezTo>
                    <a:pt x="21201" y="16460"/>
                    <a:pt x="20966" y="16645"/>
                    <a:pt x="20686" y="16760"/>
                  </a:cubicBezTo>
                  <a:lnTo>
                    <a:pt x="11713" y="21383"/>
                  </a:lnTo>
                  <a:cubicBezTo>
                    <a:pt x="11433" y="21519"/>
                    <a:pt x="11119" y="21589"/>
                    <a:pt x="10800" y="21585"/>
                  </a:cubicBezTo>
                  <a:cubicBezTo>
                    <a:pt x="10506" y="21582"/>
                    <a:pt x="10218" y="21516"/>
                    <a:pt x="9959" y="21394"/>
                  </a:cubicBezTo>
                  <a:close/>
                </a:path>
              </a:pathLst>
            </a:custGeom>
            <a:solidFill>
              <a:srgbClr val="D3381C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200" cap="none">
                  <a:solidFill>
                    <a:srgbClr val="000000"/>
                  </a:solidFill>
                </a:defRPr>
              </a:pP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îṣ1ïďè"/>
            <p:cNvSpPr/>
            <p:nvPr/>
          </p:nvSpPr>
          <p:spPr>
            <a:xfrm>
              <a:off x="5026237" y="4622291"/>
              <a:ext cx="119995" cy="321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04" h="21600" extrusionOk="0">
                  <a:moveTo>
                    <a:pt x="196" y="0"/>
                  </a:moveTo>
                  <a:cubicBezTo>
                    <a:pt x="-994" y="2421"/>
                    <a:pt x="3376" y="4705"/>
                    <a:pt x="9380" y="4799"/>
                  </a:cubicBezTo>
                  <a:cubicBezTo>
                    <a:pt x="15701" y="4897"/>
                    <a:pt x="20606" y="2555"/>
                    <a:pt x="19428" y="0"/>
                  </a:cubicBezTo>
                  <a:lnTo>
                    <a:pt x="19428" y="21600"/>
                  </a:lnTo>
                  <a:cubicBezTo>
                    <a:pt x="20156" y="19289"/>
                    <a:pt x="15900" y="17219"/>
                    <a:pt x="10235" y="17130"/>
                  </a:cubicBezTo>
                  <a:cubicBezTo>
                    <a:pt x="4260" y="17036"/>
                    <a:pt x="-507" y="19159"/>
                    <a:pt x="196" y="21600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200" cap="none">
                  <a:solidFill>
                    <a:srgbClr val="FFFFFF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ïṧļîḍè"/>
            <p:cNvSpPr/>
            <p:nvPr/>
          </p:nvSpPr>
          <p:spPr>
            <a:xfrm>
              <a:off x="5142982" y="4077486"/>
              <a:ext cx="1248504" cy="1411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5" extrusionOk="0">
                  <a:moveTo>
                    <a:pt x="9959" y="21394"/>
                  </a:moveTo>
                  <a:lnTo>
                    <a:pt x="894" y="16867"/>
                  </a:lnTo>
                  <a:cubicBezTo>
                    <a:pt x="639" y="16746"/>
                    <a:pt x="423" y="16570"/>
                    <a:pt x="267" y="16355"/>
                  </a:cubicBezTo>
                  <a:cubicBezTo>
                    <a:pt x="112" y="16144"/>
                    <a:pt x="21" y="15901"/>
                    <a:pt x="0" y="15650"/>
                  </a:cubicBezTo>
                  <a:lnTo>
                    <a:pt x="0" y="15204"/>
                  </a:lnTo>
                  <a:lnTo>
                    <a:pt x="27" y="6397"/>
                  </a:lnTo>
                  <a:lnTo>
                    <a:pt x="27" y="5923"/>
                  </a:lnTo>
                  <a:cubicBezTo>
                    <a:pt x="85" y="5665"/>
                    <a:pt x="211" y="5422"/>
                    <a:pt x="397" y="5217"/>
                  </a:cubicBezTo>
                  <a:cubicBezTo>
                    <a:pt x="575" y="5018"/>
                    <a:pt x="804" y="4859"/>
                    <a:pt x="1063" y="4752"/>
                  </a:cubicBezTo>
                  <a:lnTo>
                    <a:pt x="10162" y="171"/>
                  </a:lnTo>
                  <a:cubicBezTo>
                    <a:pt x="10359" y="70"/>
                    <a:pt x="10581" y="12"/>
                    <a:pt x="10809" y="2"/>
                  </a:cubicBezTo>
                  <a:cubicBezTo>
                    <a:pt x="11087" y="-11"/>
                    <a:pt x="11364" y="48"/>
                    <a:pt x="11606" y="171"/>
                  </a:cubicBezTo>
                  <a:lnTo>
                    <a:pt x="20633" y="4823"/>
                  </a:lnTo>
                  <a:cubicBezTo>
                    <a:pt x="20937" y="4962"/>
                    <a:pt x="21189" y="5176"/>
                    <a:pt x="21361" y="5438"/>
                  </a:cubicBezTo>
                  <a:cubicBezTo>
                    <a:pt x="21505" y="5658"/>
                    <a:pt x="21587" y="5906"/>
                    <a:pt x="21600" y="6161"/>
                  </a:cubicBezTo>
                  <a:lnTo>
                    <a:pt x="21600" y="15566"/>
                  </a:lnTo>
                  <a:cubicBezTo>
                    <a:pt x="21586" y="15801"/>
                    <a:pt x="21504" y="16029"/>
                    <a:pt x="21364" y="16228"/>
                  </a:cubicBezTo>
                  <a:cubicBezTo>
                    <a:pt x="21201" y="16460"/>
                    <a:pt x="20966" y="16645"/>
                    <a:pt x="20686" y="16760"/>
                  </a:cubicBezTo>
                  <a:lnTo>
                    <a:pt x="11713" y="21383"/>
                  </a:lnTo>
                  <a:cubicBezTo>
                    <a:pt x="11433" y="21519"/>
                    <a:pt x="11119" y="21589"/>
                    <a:pt x="10800" y="21585"/>
                  </a:cubicBezTo>
                  <a:cubicBezTo>
                    <a:pt x="10506" y="21582"/>
                    <a:pt x="10218" y="21516"/>
                    <a:pt x="9959" y="2139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200" cap="none"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ïṩļiḍe"/>
            <p:cNvSpPr/>
            <p:nvPr/>
          </p:nvSpPr>
          <p:spPr bwMode="auto">
            <a:xfrm>
              <a:off x="5484509" y="4554243"/>
              <a:ext cx="565450" cy="45768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rgbClr val="D3381C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î$ḷiďè"/>
            <p:cNvSpPr/>
            <p:nvPr/>
          </p:nvSpPr>
          <p:spPr>
            <a:xfrm>
              <a:off x="3779986" y="4077486"/>
              <a:ext cx="1248504" cy="1411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5" extrusionOk="0">
                  <a:moveTo>
                    <a:pt x="9959" y="21394"/>
                  </a:moveTo>
                  <a:lnTo>
                    <a:pt x="894" y="16867"/>
                  </a:lnTo>
                  <a:cubicBezTo>
                    <a:pt x="639" y="16746"/>
                    <a:pt x="423" y="16570"/>
                    <a:pt x="267" y="16355"/>
                  </a:cubicBezTo>
                  <a:cubicBezTo>
                    <a:pt x="112" y="16144"/>
                    <a:pt x="21" y="15901"/>
                    <a:pt x="0" y="15650"/>
                  </a:cubicBezTo>
                  <a:lnTo>
                    <a:pt x="0" y="15204"/>
                  </a:lnTo>
                  <a:lnTo>
                    <a:pt x="27" y="6397"/>
                  </a:lnTo>
                  <a:lnTo>
                    <a:pt x="27" y="5923"/>
                  </a:lnTo>
                  <a:cubicBezTo>
                    <a:pt x="85" y="5665"/>
                    <a:pt x="211" y="5422"/>
                    <a:pt x="397" y="5217"/>
                  </a:cubicBezTo>
                  <a:cubicBezTo>
                    <a:pt x="575" y="5018"/>
                    <a:pt x="804" y="4859"/>
                    <a:pt x="1063" y="4752"/>
                  </a:cubicBezTo>
                  <a:lnTo>
                    <a:pt x="10162" y="171"/>
                  </a:lnTo>
                  <a:cubicBezTo>
                    <a:pt x="10359" y="70"/>
                    <a:pt x="10581" y="12"/>
                    <a:pt x="10809" y="2"/>
                  </a:cubicBezTo>
                  <a:cubicBezTo>
                    <a:pt x="11087" y="-11"/>
                    <a:pt x="11364" y="48"/>
                    <a:pt x="11606" y="171"/>
                  </a:cubicBezTo>
                  <a:lnTo>
                    <a:pt x="20633" y="4823"/>
                  </a:lnTo>
                  <a:cubicBezTo>
                    <a:pt x="20937" y="4962"/>
                    <a:pt x="21189" y="5176"/>
                    <a:pt x="21361" y="5438"/>
                  </a:cubicBezTo>
                  <a:cubicBezTo>
                    <a:pt x="21505" y="5658"/>
                    <a:pt x="21587" y="5906"/>
                    <a:pt x="21600" y="6161"/>
                  </a:cubicBezTo>
                  <a:lnTo>
                    <a:pt x="21600" y="15566"/>
                  </a:lnTo>
                  <a:cubicBezTo>
                    <a:pt x="21586" y="15801"/>
                    <a:pt x="21504" y="16029"/>
                    <a:pt x="21364" y="16228"/>
                  </a:cubicBezTo>
                  <a:cubicBezTo>
                    <a:pt x="21201" y="16460"/>
                    <a:pt x="20966" y="16645"/>
                    <a:pt x="20686" y="16760"/>
                  </a:cubicBezTo>
                  <a:lnTo>
                    <a:pt x="11713" y="21383"/>
                  </a:lnTo>
                  <a:cubicBezTo>
                    <a:pt x="11433" y="21519"/>
                    <a:pt x="11119" y="21589"/>
                    <a:pt x="10800" y="21585"/>
                  </a:cubicBezTo>
                  <a:cubicBezTo>
                    <a:pt x="10506" y="21582"/>
                    <a:pt x="10218" y="21516"/>
                    <a:pt x="9959" y="21394"/>
                  </a:cubicBezTo>
                  <a:close/>
                </a:path>
              </a:pathLst>
            </a:custGeom>
            <a:solidFill>
              <a:srgbClr val="D3381C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200" cap="none">
                  <a:solidFill>
                    <a:srgbClr val="000000"/>
                  </a:solidFill>
                </a:defRPr>
              </a:pPr>
              <a:r>
                <a:rPr lang="en-US" altLang="zh-CN" sz="20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</a:p>
          </p:txBody>
        </p:sp>
        <p:sp>
          <p:nvSpPr>
            <p:cNvPr id="10" name="íṥľidè"/>
            <p:cNvSpPr/>
            <p:nvPr/>
          </p:nvSpPr>
          <p:spPr>
            <a:xfrm>
              <a:off x="5026239" y="2369763"/>
              <a:ext cx="119995" cy="321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04" h="21600" extrusionOk="0">
                  <a:moveTo>
                    <a:pt x="196" y="0"/>
                  </a:moveTo>
                  <a:cubicBezTo>
                    <a:pt x="-994" y="2421"/>
                    <a:pt x="3376" y="4705"/>
                    <a:pt x="9380" y="4799"/>
                  </a:cubicBezTo>
                  <a:cubicBezTo>
                    <a:pt x="15701" y="4897"/>
                    <a:pt x="20606" y="2555"/>
                    <a:pt x="19428" y="0"/>
                  </a:cubicBezTo>
                  <a:lnTo>
                    <a:pt x="19428" y="21600"/>
                  </a:lnTo>
                  <a:cubicBezTo>
                    <a:pt x="20156" y="19289"/>
                    <a:pt x="15900" y="17219"/>
                    <a:pt x="10235" y="17130"/>
                  </a:cubicBezTo>
                  <a:cubicBezTo>
                    <a:pt x="4260" y="17036"/>
                    <a:pt x="-507" y="19159"/>
                    <a:pt x="196" y="21600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200" cap="none">
                  <a:solidFill>
                    <a:srgbClr val="FFFFFF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išḻiḑè"/>
            <p:cNvSpPr/>
            <p:nvPr/>
          </p:nvSpPr>
          <p:spPr>
            <a:xfrm>
              <a:off x="3779986" y="1824958"/>
              <a:ext cx="1248505" cy="1411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5" extrusionOk="0">
                  <a:moveTo>
                    <a:pt x="9959" y="21394"/>
                  </a:moveTo>
                  <a:lnTo>
                    <a:pt x="894" y="16867"/>
                  </a:lnTo>
                  <a:cubicBezTo>
                    <a:pt x="639" y="16746"/>
                    <a:pt x="423" y="16570"/>
                    <a:pt x="267" y="16355"/>
                  </a:cubicBezTo>
                  <a:cubicBezTo>
                    <a:pt x="112" y="16144"/>
                    <a:pt x="21" y="15901"/>
                    <a:pt x="0" y="15650"/>
                  </a:cubicBezTo>
                  <a:lnTo>
                    <a:pt x="0" y="15204"/>
                  </a:lnTo>
                  <a:lnTo>
                    <a:pt x="27" y="6397"/>
                  </a:lnTo>
                  <a:lnTo>
                    <a:pt x="27" y="5923"/>
                  </a:lnTo>
                  <a:cubicBezTo>
                    <a:pt x="85" y="5665"/>
                    <a:pt x="211" y="5422"/>
                    <a:pt x="397" y="5217"/>
                  </a:cubicBezTo>
                  <a:cubicBezTo>
                    <a:pt x="575" y="5018"/>
                    <a:pt x="804" y="4859"/>
                    <a:pt x="1063" y="4752"/>
                  </a:cubicBezTo>
                  <a:lnTo>
                    <a:pt x="10162" y="171"/>
                  </a:lnTo>
                  <a:cubicBezTo>
                    <a:pt x="10359" y="70"/>
                    <a:pt x="10581" y="12"/>
                    <a:pt x="10809" y="2"/>
                  </a:cubicBezTo>
                  <a:cubicBezTo>
                    <a:pt x="11087" y="-11"/>
                    <a:pt x="11364" y="48"/>
                    <a:pt x="11606" y="171"/>
                  </a:cubicBezTo>
                  <a:lnTo>
                    <a:pt x="20633" y="4823"/>
                  </a:lnTo>
                  <a:cubicBezTo>
                    <a:pt x="20937" y="4962"/>
                    <a:pt x="21189" y="5176"/>
                    <a:pt x="21361" y="5438"/>
                  </a:cubicBezTo>
                  <a:cubicBezTo>
                    <a:pt x="21505" y="5658"/>
                    <a:pt x="21587" y="5906"/>
                    <a:pt x="21600" y="6161"/>
                  </a:cubicBezTo>
                  <a:lnTo>
                    <a:pt x="21600" y="15566"/>
                  </a:lnTo>
                  <a:cubicBezTo>
                    <a:pt x="21586" y="15801"/>
                    <a:pt x="21504" y="16029"/>
                    <a:pt x="21364" y="16228"/>
                  </a:cubicBezTo>
                  <a:cubicBezTo>
                    <a:pt x="21201" y="16460"/>
                    <a:pt x="20966" y="16645"/>
                    <a:pt x="20686" y="16760"/>
                  </a:cubicBezTo>
                  <a:lnTo>
                    <a:pt x="11713" y="21383"/>
                  </a:lnTo>
                  <a:cubicBezTo>
                    <a:pt x="11433" y="21519"/>
                    <a:pt x="11119" y="21589"/>
                    <a:pt x="10800" y="21585"/>
                  </a:cubicBezTo>
                  <a:cubicBezTo>
                    <a:pt x="10506" y="21582"/>
                    <a:pt x="10218" y="21516"/>
                    <a:pt x="9959" y="21394"/>
                  </a:cubicBezTo>
                  <a:close/>
                </a:path>
              </a:pathLst>
            </a:custGeom>
            <a:solidFill>
              <a:srgbClr val="D3381C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200" cap="none">
                  <a:solidFill>
                    <a:srgbClr val="000000"/>
                  </a:solidFill>
                </a:defRPr>
              </a:pPr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</a:p>
          </p:txBody>
        </p:sp>
        <p:sp>
          <p:nvSpPr>
            <p:cNvPr id="12" name="isľiḑê"/>
            <p:cNvSpPr/>
            <p:nvPr/>
          </p:nvSpPr>
          <p:spPr>
            <a:xfrm>
              <a:off x="5142983" y="1824958"/>
              <a:ext cx="1248505" cy="1411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5" extrusionOk="0">
                  <a:moveTo>
                    <a:pt x="9959" y="21394"/>
                  </a:moveTo>
                  <a:lnTo>
                    <a:pt x="894" y="16867"/>
                  </a:lnTo>
                  <a:cubicBezTo>
                    <a:pt x="639" y="16746"/>
                    <a:pt x="423" y="16570"/>
                    <a:pt x="267" y="16355"/>
                  </a:cubicBezTo>
                  <a:cubicBezTo>
                    <a:pt x="112" y="16144"/>
                    <a:pt x="21" y="15901"/>
                    <a:pt x="0" y="15650"/>
                  </a:cubicBezTo>
                  <a:lnTo>
                    <a:pt x="0" y="15204"/>
                  </a:lnTo>
                  <a:lnTo>
                    <a:pt x="27" y="6397"/>
                  </a:lnTo>
                  <a:lnTo>
                    <a:pt x="27" y="5923"/>
                  </a:lnTo>
                  <a:cubicBezTo>
                    <a:pt x="85" y="5665"/>
                    <a:pt x="211" y="5422"/>
                    <a:pt x="397" y="5217"/>
                  </a:cubicBezTo>
                  <a:cubicBezTo>
                    <a:pt x="575" y="5018"/>
                    <a:pt x="804" y="4859"/>
                    <a:pt x="1063" y="4752"/>
                  </a:cubicBezTo>
                  <a:lnTo>
                    <a:pt x="10162" y="171"/>
                  </a:lnTo>
                  <a:cubicBezTo>
                    <a:pt x="10359" y="70"/>
                    <a:pt x="10581" y="12"/>
                    <a:pt x="10809" y="2"/>
                  </a:cubicBezTo>
                  <a:cubicBezTo>
                    <a:pt x="11087" y="-11"/>
                    <a:pt x="11364" y="48"/>
                    <a:pt x="11606" y="171"/>
                  </a:cubicBezTo>
                  <a:lnTo>
                    <a:pt x="20633" y="4823"/>
                  </a:lnTo>
                  <a:cubicBezTo>
                    <a:pt x="20937" y="4962"/>
                    <a:pt x="21189" y="5176"/>
                    <a:pt x="21361" y="5438"/>
                  </a:cubicBezTo>
                  <a:cubicBezTo>
                    <a:pt x="21505" y="5658"/>
                    <a:pt x="21587" y="5906"/>
                    <a:pt x="21600" y="6161"/>
                  </a:cubicBezTo>
                  <a:lnTo>
                    <a:pt x="21600" y="15566"/>
                  </a:lnTo>
                  <a:cubicBezTo>
                    <a:pt x="21586" y="15801"/>
                    <a:pt x="21504" y="16029"/>
                    <a:pt x="21364" y="16228"/>
                  </a:cubicBezTo>
                  <a:cubicBezTo>
                    <a:pt x="21201" y="16460"/>
                    <a:pt x="20966" y="16645"/>
                    <a:pt x="20686" y="16760"/>
                  </a:cubicBezTo>
                  <a:lnTo>
                    <a:pt x="11713" y="21383"/>
                  </a:lnTo>
                  <a:cubicBezTo>
                    <a:pt x="11433" y="21519"/>
                    <a:pt x="11119" y="21589"/>
                    <a:pt x="10800" y="21585"/>
                  </a:cubicBezTo>
                  <a:cubicBezTo>
                    <a:pt x="10506" y="21582"/>
                    <a:pt x="10218" y="21516"/>
                    <a:pt x="9959" y="2139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200" cap="none">
                  <a:solidFill>
                    <a:srgbClr val="000000"/>
                  </a:solidFill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iṩļïḑe"/>
            <p:cNvSpPr/>
            <p:nvPr/>
          </p:nvSpPr>
          <p:spPr bwMode="auto">
            <a:xfrm>
              <a:off x="5509656" y="2339997"/>
              <a:ext cx="515158" cy="381116"/>
            </a:xfrm>
            <a:custGeom>
              <a:avLst/>
              <a:gdLst>
                <a:gd name="T0" fmla="*/ 278945 h 440259"/>
                <a:gd name="T1" fmla="*/ 278945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278945 h 440259"/>
                <a:gd name="T27" fmla="*/ 278945 h 440259"/>
                <a:gd name="T28" fmla="*/ 278945 h 440259"/>
                <a:gd name="T29" fmla="*/ 278945 h 440259"/>
                <a:gd name="T30" fmla="*/ 88862 h 440259"/>
                <a:gd name="T31" fmla="*/ 88862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  <a:gd name="T44" fmla="*/ 278945 h 440259"/>
                <a:gd name="T45" fmla="*/ 278945 h 440259"/>
                <a:gd name="T46" fmla="*/ 278945 h 440259"/>
                <a:gd name="T47" fmla="*/ 278945 h 440259"/>
                <a:gd name="T48" fmla="*/ 278945 h 440259"/>
                <a:gd name="T49" fmla="*/ 278945 h 440259"/>
                <a:gd name="T50" fmla="*/ 278945 h 440259"/>
                <a:gd name="T51" fmla="*/ 278945 h 440259"/>
                <a:gd name="T52" fmla="*/ 278945 h 440259"/>
                <a:gd name="T53" fmla="*/ 278945 h 440259"/>
                <a:gd name="T54" fmla="*/ 278945 h 440259"/>
                <a:gd name="T55" fmla="*/ 278945 h 440259"/>
                <a:gd name="T56" fmla="*/ 278945 h 440259"/>
                <a:gd name="T57" fmla="*/ 278945 h 440259"/>
                <a:gd name="T58" fmla="*/ 278945 h 440259"/>
                <a:gd name="T59" fmla="*/ 278945 h 440259"/>
                <a:gd name="T60" fmla="*/ 278945 h 440259"/>
                <a:gd name="T61" fmla="*/ 278945 h 440259"/>
                <a:gd name="T62" fmla="*/ 278945 h 440259"/>
                <a:gd name="T63" fmla="*/ 278945 h 440259"/>
                <a:gd name="T64" fmla="*/ 278945 h 440259"/>
                <a:gd name="T65" fmla="*/ 278945 h 440259"/>
                <a:gd name="T66" fmla="*/ 278945 h 440259"/>
                <a:gd name="T67" fmla="*/ 278945 h 440259"/>
                <a:gd name="T68" fmla="*/ 278945 h 440259"/>
                <a:gd name="T69" fmla="*/ 278945 h 440259"/>
                <a:gd name="T70" fmla="*/ 278945 h 440259"/>
                <a:gd name="T71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08" h="4896">
                  <a:moveTo>
                    <a:pt x="6608" y="638"/>
                  </a:moveTo>
                  <a:lnTo>
                    <a:pt x="6608" y="2638"/>
                  </a:lnTo>
                  <a:cubicBezTo>
                    <a:pt x="6608" y="2638"/>
                    <a:pt x="6180" y="2723"/>
                    <a:pt x="6092" y="2734"/>
                  </a:cubicBezTo>
                  <a:cubicBezTo>
                    <a:pt x="6004" y="2745"/>
                    <a:pt x="5728" y="2834"/>
                    <a:pt x="5528" y="2642"/>
                  </a:cubicBezTo>
                  <a:cubicBezTo>
                    <a:pt x="5219" y="2346"/>
                    <a:pt x="4122" y="1254"/>
                    <a:pt x="4122" y="1254"/>
                  </a:cubicBezTo>
                  <a:cubicBezTo>
                    <a:pt x="4122" y="1254"/>
                    <a:pt x="3932" y="1069"/>
                    <a:pt x="3629" y="1229"/>
                  </a:cubicBezTo>
                  <a:cubicBezTo>
                    <a:pt x="3350" y="1376"/>
                    <a:pt x="2936" y="1592"/>
                    <a:pt x="2764" y="1675"/>
                  </a:cubicBezTo>
                  <a:cubicBezTo>
                    <a:pt x="2437" y="1849"/>
                    <a:pt x="2167" y="1574"/>
                    <a:pt x="2167" y="1364"/>
                  </a:cubicBezTo>
                  <a:cubicBezTo>
                    <a:pt x="2167" y="1201"/>
                    <a:pt x="2269" y="1090"/>
                    <a:pt x="2414" y="1009"/>
                  </a:cubicBezTo>
                  <a:cubicBezTo>
                    <a:pt x="2808" y="770"/>
                    <a:pt x="3637" y="305"/>
                    <a:pt x="3983" y="121"/>
                  </a:cubicBezTo>
                  <a:cubicBezTo>
                    <a:pt x="4193" y="9"/>
                    <a:pt x="4344" y="0"/>
                    <a:pt x="4633" y="243"/>
                  </a:cubicBezTo>
                  <a:cubicBezTo>
                    <a:pt x="4988" y="541"/>
                    <a:pt x="5304" y="814"/>
                    <a:pt x="5304" y="814"/>
                  </a:cubicBezTo>
                  <a:cubicBezTo>
                    <a:pt x="5304" y="814"/>
                    <a:pt x="5407" y="900"/>
                    <a:pt x="5571" y="865"/>
                  </a:cubicBezTo>
                  <a:cubicBezTo>
                    <a:pt x="5975" y="780"/>
                    <a:pt x="6608" y="638"/>
                    <a:pt x="6608" y="638"/>
                  </a:cubicBezTo>
                  <a:close/>
                  <a:moveTo>
                    <a:pt x="2241" y="4027"/>
                  </a:moveTo>
                  <a:cubicBezTo>
                    <a:pt x="2294" y="3891"/>
                    <a:pt x="2277" y="3738"/>
                    <a:pt x="2175" y="3633"/>
                  </a:cubicBezTo>
                  <a:cubicBezTo>
                    <a:pt x="2083" y="3540"/>
                    <a:pt x="1950" y="3515"/>
                    <a:pt x="1822" y="3544"/>
                  </a:cubicBezTo>
                  <a:cubicBezTo>
                    <a:pt x="1858" y="3418"/>
                    <a:pt x="1838" y="3283"/>
                    <a:pt x="1746" y="3188"/>
                  </a:cubicBezTo>
                  <a:cubicBezTo>
                    <a:pt x="1654" y="3095"/>
                    <a:pt x="1521" y="3070"/>
                    <a:pt x="1394" y="3099"/>
                  </a:cubicBezTo>
                  <a:cubicBezTo>
                    <a:pt x="1429" y="2973"/>
                    <a:pt x="1409" y="2838"/>
                    <a:pt x="1317" y="2744"/>
                  </a:cubicBezTo>
                  <a:cubicBezTo>
                    <a:pt x="1173" y="2596"/>
                    <a:pt x="924" y="2602"/>
                    <a:pt x="760" y="2758"/>
                  </a:cubicBezTo>
                  <a:cubicBezTo>
                    <a:pt x="597" y="2915"/>
                    <a:pt x="492" y="3198"/>
                    <a:pt x="638" y="3365"/>
                  </a:cubicBezTo>
                  <a:cubicBezTo>
                    <a:pt x="783" y="3531"/>
                    <a:pt x="950" y="3430"/>
                    <a:pt x="1077" y="3401"/>
                  </a:cubicBezTo>
                  <a:cubicBezTo>
                    <a:pt x="1042" y="3527"/>
                    <a:pt x="936" y="3645"/>
                    <a:pt x="1066" y="3810"/>
                  </a:cubicBezTo>
                  <a:cubicBezTo>
                    <a:pt x="1197" y="3975"/>
                    <a:pt x="1378" y="3875"/>
                    <a:pt x="1506" y="3846"/>
                  </a:cubicBezTo>
                  <a:cubicBezTo>
                    <a:pt x="1470" y="3972"/>
                    <a:pt x="1369" y="4101"/>
                    <a:pt x="1494" y="4254"/>
                  </a:cubicBezTo>
                  <a:cubicBezTo>
                    <a:pt x="1621" y="4408"/>
                    <a:pt x="1829" y="4326"/>
                    <a:pt x="1966" y="4283"/>
                  </a:cubicBezTo>
                  <a:cubicBezTo>
                    <a:pt x="1913" y="4419"/>
                    <a:pt x="1799" y="4566"/>
                    <a:pt x="1945" y="4730"/>
                  </a:cubicBezTo>
                  <a:cubicBezTo>
                    <a:pt x="2090" y="4896"/>
                    <a:pt x="2426" y="4819"/>
                    <a:pt x="2590" y="4663"/>
                  </a:cubicBezTo>
                  <a:cubicBezTo>
                    <a:pt x="2753" y="4506"/>
                    <a:pt x="2769" y="4258"/>
                    <a:pt x="2625" y="4110"/>
                  </a:cubicBezTo>
                  <a:cubicBezTo>
                    <a:pt x="2526" y="4008"/>
                    <a:pt x="2378" y="3985"/>
                    <a:pt x="2241" y="4027"/>
                  </a:cubicBezTo>
                  <a:close/>
                  <a:moveTo>
                    <a:pt x="5233" y="2987"/>
                  </a:moveTo>
                  <a:cubicBezTo>
                    <a:pt x="4047" y="1802"/>
                    <a:pt x="4605" y="2359"/>
                    <a:pt x="3967" y="1720"/>
                  </a:cubicBezTo>
                  <a:cubicBezTo>
                    <a:pt x="3967" y="1720"/>
                    <a:pt x="3775" y="1529"/>
                    <a:pt x="3523" y="1640"/>
                  </a:cubicBezTo>
                  <a:cubicBezTo>
                    <a:pt x="3346" y="1718"/>
                    <a:pt x="3117" y="1824"/>
                    <a:pt x="2945" y="1905"/>
                  </a:cubicBezTo>
                  <a:cubicBezTo>
                    <a:pt x="2757" y="2004"/>
                    <a:pt x="2621" y="2034"/>
                    <a:pt x="2557" y="2034"/>
                  </a:cubicBezTo>
                  <a:cubicBezTo>
                    <a:pt x="2192" y="2031"/>
                    <a:pt x="1896" y="1738"/>
                    <a:pt x="1896" y="1373"/>
                  </a:cubicBezTo>
                  <a:cubicBezTo>
                    <a:pt x="1896" y="1137"/>
                    <a:pt x="2022" y="931"/>
                    <a:pt x="2209" y="814"/>
                  </a:cubicBezTo>
                  <a:cubicBezTo>
                    <a:pt x="2472" y="632"/>
                    <a:pt x="3078" y="310"/>
                    <a:pt x="3078" y="310"/>
                  </a:cubicBezTo>
                  <a:cubicBezTo>
                    <a:pt x="3078" y="310"/>
                    <a:pt x="2894" y="76"/>
                    <a:pt x="2489" y="76"/>
                  </a:cubicBezTo>
                  <a:cubicBezTo>
                    <a:pt x="2085" y="76"/>
                    <a:pt x="1240" y="629"/>
                    <a:pt x="1240" y="629"/>
                  </a:cubicBezTo>
                  <a:cubicBezTo>
                    <a:pt x="1240" y="629"/>
                    <a:pt x="1000" y="783"/>
                    <a:pt x="659" y="644"/>
                  </a:cubicBezTo>
                  <a:lnTo>
                    <a:pt x="0" y="415"/>
                  </a:lnTo>
                  <a:lnTo>
                    <a:pt x="0" y="2704"/>
                  </a:lnTo>
                  <a:cubicBezTo>
                    <a:pt x="0" y="2704"/>
                    <a:pt x="188" y="2758"/>
                    <a:pt x="357" y="2827"/>
                  </a:cubicBezTo>
                  <a:cubicBezTo>
                    <a:pt x="395" y="2719"/>
                    <a:pt x="457" y="2618"/>
                    <a:pt x="542" y="2535"/>
                  </a:cubicBezTo>
                  <a:cubicBezTo>
                    <a:pt x="822" y="2268"/>
                    <a:pt x="1287" y="2265"/>
                    <a:pt x="1542" y="2528"/>
                  </a:cubicBezTo>
                  <a:cubicBezTo>
                    <a:pt x="1619" y="2608"/>
                    <a:pt x="1673" y="2703"/>
                    <a:pt x="1700" y="2808"/>
                  </a:cubicBezTo>
                  <a:cubicBezTo>
                    <a:pt x="1803" y="2840"/>
                    <a:pt x="1896" y="2896"/>
                    <a:pt x="1971" y="2973"/>
                  </a:cubicBezTo>
                  <a:cubicBezTo>
                    <a:pt x="2048" y="3053"/>
                    <a:pt x="2101" y="3148"/>
                    <a:pt x="2129" y="3253"/>
                  </a:cubicBezTo>
                  <a:cubicBezTo>
                    <a:pt x="2231" y="3285"/>
                    <a:pt x="2324" y="3341"/>
                    <a:pt x="2399" y="3418"/>
                  </a:cubicBezTo>
                  <a:cubicBezTo>
                    <a:pt x="2484" y="3505"/>
                    <a:pt x="2540" y="3611"/>
                    <a:pt x="2566" y="3725"/>
                  </a:cubicBezTo>
                  <a:cubicBezTo>
                    <a:pt x="2674" y="3756"/>
                    <a:pt x="2771" y="3814"/>
                    <a:pt x="2849" y="3894"/>
                  </a:cubicBezTo>
                  <a:cubicBezTo>
                    <a:pt x="3002" y="4051"/>
                    <a:pt x="3056" y="4265"/>
                    <a:pt x="3023" y="4471"/>
                  </a:cubicBezTo>
                  <a:cubicBezTo>
                    <a:pt x="3024" y="4471"/>
                    <a:pt x="3024" y="4471"/>
                    <a:pt x="3024" y="4472"/>
                  </a:cubicBezTo>
                  <a:cubicBezTo>
                    <a:pt x="3027" y="4475"/>
                    <a:pt x="3119" y="4578"/>
                    <a:pt x="3177" y="4636"/>
                  </a:cubicBezTo>
                  <a:cubicBezTo>
                    <a:pt x="3290" y="4749"/>
                    <a:pt x="3475" y="4749"/>
                    <a:pt x="3588" y="4636"/>
                  </a:cubicBezTo>
                  <a:cubicBezTo>
                    <a:pt x="3700" y="4523"/>
                    <a:pt x="3701" y="4339"/>
                    <a:pt x="3588" y="4225"/>
                  </a:cubicBezTo>
                  <a:cubicBezTo>
                    <a:pt x="3584" y="4221"/>
                    <a:pt x="3180" y="3799"/>
                    <a:pt x="3213" y="3766"/>
                  </a:cubicBezTo>
                  <a:cubicBezTo>
                    <a:pt x="3245" y="3734"/>
                    <a:pt x="3759" y="4269"/>
                    <a:pt x="3769" y="4279"/>
                  </a:cubicBezTo>
                  <a:cubicBezTo>
                    <a:pt x="3882" y="4391"/>
                    <a:pt x="4066" y="4391"/>
                    <a:pt x="4179" y="4279"/>
                  </a:cubicBezTo>
                  <a:cubicBezTo>
                    <a:pt x="4292" y="4166"/>
                    <a:pt x="4292" y="3981"/>
                    <a:pt x="4179" y="3868"/>
                  </a:cubicBezTo>
                  <a:cubicBezTo>
                    <a:pt x="4174" y="3863"/>
                    <a:pt x="4151" y="3841"/>
                    <a:pt x="4142" y="3832"/>
                  </a:cubicBezTo>
                  <a:cubicBezTo>
                    <a:pt x="4142" y="3832"/>
                    <a:pt x="3632" y="3378"/>
                    <a:pt x="3671" y="3339"/>
                  </a:cubicBezTo>
                  <a:cubicBezTo>
                    <a:pt x="3710" y="3300"/>
                    <a:pt x="4343" y="3891"/>
                    <a:pt x="4345" y="3891"/>
                  </a:cubicBezTo>
                  <a:cubicBezTo>
                    <a:pt x="4458" y="3993"/>
                    <a:pt x="4634" y="3992"/>
                    <a:pt x="4743" y="3883"/>
                  </a:cubicBezTo>
                  <a:cubicBezTo>
                    <a:pt x="4850" y="3776"/>
                    <a:pt x="4852" y="3608"/>
                    <a:pt x="4758" y="3494"/>
                  </a:cubicBezTo>
                  <a:cubicBezTo>
                    <a:pt x="4756" y="3488"/>
                    <a:pt x="4275" y="2986"/>
                    <a:pt x="4312" y="2948"/>
                  </a:cubicBezTo>
                  <a:cubicBezTo>
                    <a:pt x="4351" y="2910"/>
                    <a:pt x="4826" y="3400"/>
                    <a:pt x="4827" y="3401"/>
                  </a:cubicBezTo>
                  <a:cubicBezTo>
                    <a:pt x="4940" y="3513"/>
                    <a:pt x="5124" y="3513"/>
                    <a:pt x="5238" y="3401"/>
                  </a:cubicBezTo>
                  <a:cubicBezTo>
                    <a:pt x="5350" y="3288"/>
                    <a:pt x="5350" y="3103"/>
                    <a:pt x="5238" y="2990"/>
                  </a:cubicBezTo>
                  <a:cubicBezTo>
                    <a:pt x="5236" y="2989"/>
                    <a:pt x="5234" y="2988"/>
                    <a:pt x="5233" y="2987"/>
                  </a:cubicBezTo>
                  <a:close/>
                </a:path>
              </a:pathLst>
            </a:custGeom>
            <a:solidFill>
              <a:srgbClr val="D3381C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iṩḷïḋè"/>
            <p:cNvSpPr txBox="1"/>
            <p:nvPr/>
          </p:nvSpPr>
          <p:spPr bwMode="auto">
            <a:xfrm>
              <a:off x="6675122" y="1269013"/>
              <a:ext cx="4845366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íṣḻíďe"/>
            <p:cNvSpPr txBox="1"/>
            <p:nvPr/>
          </p:nvSpPr>
          <p:spPr bwMode="auto">
            <a:xfrm>
              <a:off x="6675120" y="4907221"/>
              <a:ext cx="4845366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îŝḻide"/>
            <p:cNvSpPr txBox="1"/>
            <p:nvPr/>
          </p:nvSpPr>
          <p:spPr bwMode="auto">
            <a:xfrm>
              <a:off x="669925" y="3097586"/>
              <a:ext cx="322894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iSḻïḍê">
            <a:extLst>
              <a:ext uri="{FF2B5EF4-FFF2-40B4-BE49-F238E27FC236}">
                <a16:creationId xmlns:a16="http://schemas.microsoft.com/office/drawing/2014/main" id="{7B98EFCE-CDAA-40FE-82B0-FA14F4AA0ABF}"/>
              </a:ext>
            </a:extLst>
          </p:cNvPr>
          <p:cNvSpPr/>
          <p:nvPr/>
        </p:nvSpPr>
        <p:spPr bwMode="auto">
          <a:xfrm>
            <a:off x="612910" y="3451554"/>
            <a:ext cx="2039966" cy="728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26" name="iSḻïḍê">
            <a:extLst>
              <a:ext uri="{FF2B5EF4-FFF2-40B4-BE49-F238E27FC236}">
                <a16:creationId xmlns:a16="http://schemas.microsoft.com/office/drawing/2014/main" id="{C00824DB-EB85-4A41-A633-17A0727FADFD}"/>
              </a:ext>
            </a:extLst>
          </p:cNvPr>
          <p:cNvSpPr/>
          <p:nvPr/>
        </p:nvSpPr>
        <p:spPr bwMode="auto">
          <a:xfrm>
            <a:off x="6675913" y="1633680"/>
            <a:ext cx="2039966" cy="728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27" name="iSḻïḍê">
            <a:extLst>
              <a:ext uri="{FF2B5EF4-FFF2-40B4-BE49-F238E27FC236}">
                <a16:creationId xmlns:a16="http://schemas.microsoft.com/office/drawing/2014/main" id="{6CD522FC-C50D-4132-A8BD-E8C8B0D011F5}"/>
              </a:ext>
            </a:extLst>
          </p:cNvPr>
          <p:cNvSpPr/>
          <p:nvPr/>
        </p:nvSpPr>
        <p:spPr bwMode="auto">
          <a:xfrm>
            <a:off x="6675913" y="5261189"/>
            <a:ext cx="2039966" cy="728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DE376354-C3AA-4945-BE93-9C41CD43107E}"/>
              </a:ext>
            </a:extLst>
          </p:cNvPr>
          <p:cNvGrpSpPr/>
          <p:nvPr/>
        </p:nvGrpSpPr>
        <p:grpSpPr>
          <a:xfrm>
            <a:off x="364350" y="283368"/>
            <a:ext cx="381000" cy="214312"/>
            <a:chOff x="8414656" y="1162050"/>
            <a:chExt cx="381000" cy="214312"/>
          </a:xfrm>
        </p:grpSpPr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656964E2-00CE-4D73-B4D5-9047BB38A0F8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rgbClr val="D338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A432FBB2-7C26-45C2-B85D-7F61A581CB14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rgbClr val="D338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8DD487B9-CB18-4D76-A447-FDB02C4C5F7B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rgbClr val="D338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id="{AB5FA25A-B499-4597-A736-83CC7F8A4DE9}"/>
              </a:ext>
            </a:extLst>
          </p:cNvPr>
          <p:cNvSpPr/>
          <p:nvPr/>
        </p:nvSpPr>
        <p:spPr>
          <a:xfrm>
            <a:off x="931721" y="159692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在这里输入标题</a:t>
            </a:r>
            <a:endParaRPr lang="zh-CN" altLang="en-US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梯形 32">
            <a:extLst>
              <a:ext uri="{FF2B5EF4-FFF2-40B4-BE49-F238E27FC236}">
                <a16:creationId xmlns:a16="http://schemas.microsoft.com/office/drawing/2014/main" id="{9A156B9F-799F-45F6-B5F2-99DA373DD7C2}"/>
              </a:ext>
            </a:extLst>
          </p:cNvPr>
          <p:cNvSpPr/>
          <p:nvPr/>
        </p:nvSpPr>
        <p:spPr>
          <a:xfrm>
            <a:off x="-66036" y="6728400"/>
            <a:ext cx="12420000" cy="129600"/>
          </a:xfrm>
          <a:prstGeom prst="trapezoid">
            <a:avLst>
              <a:gd name="adj" fmla="val 50812"/>
            </a:avLst>
          </a:prstGeom>
          <a:solidFill>
            <a:srgbClr val="D3381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rgbClr val="41BD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5576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Закругленный прямоугольник">
            <a:extLst>
              <a:ext uri="{FF2B5EF4-FFF2-40B4-BE49-F238E27FC236}">
                <a16:creationId xmlns:a16="http://schemas.microsoft.com/office/drawing/2014/main" id="{A880BE46-299B-4F4E-81D8-A690E60CF1F1}"/>
              </a:ext>
            </a:extLst>
          </p:cNvPr>
          <p:cNvSpPr/>
          <p:nvPr/>
        </p:nvSpPr>
        <p:spPr>
          <a:xfrm>
            <a:off x="1219200" y="1370032"/>
            <a:ext cx="3114675" cy="4419600"/>
          </a:xfrm>
          <a:prstGeom prst="roundRect">
            <a:avLst>
              <a:gd name="adj" fmla="val 3496"/>
            </a:avLst>
          </a:prstGeom>
          <a:solidFill>
            <a:srgbClr val="4472C4"/>
          </a:solidFill>
          <a:ln w="12700" cap="flat">
            <a:noFill/>
            <a:miter lim="400000"/>
          </a:ln>
          <a:effectLst/>
        </p:spPr>
        <p:txBody>
          <a:bodyPr lIns="0" tIns="0" rIns="0" bIns="0" anchor="ctr"/>
          <a:lstStyle/>
          <a:p>
            <a:pPr algn="ctr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kern="0" dirty="0">
              <a:solidFill>
                <a:srgbClr val="FFFFFF"/>
              </a:solidFill>
              <a:latin typeface="微软雅黑" panose="020B0503020204020204" pitchFamily="34" charset="-122"/>
              <a:sym typeface="Helvetica Neue Medium"/>
            </a:endParaRPr>
          </a:p>
        </p:txBody>
      </p:sp>
      <p:sp>
        <p:nvSpPr>
          <p:cNvPr id="17411" name="Subtitle text">
            <a:extLst>
              <a:ext uri="{FF2B5EF4-FFF2-40B4-BE49-F238E27FC236}">
                <a16:creationId xmlns:a16="http://schemas.microsoft.com/office/drawing/2014/main" id="{CEFA8143-CF25-481B-A8C3-6D2A614B2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0825" y="2437784"/>
            <a:ext cx="2352675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5400" tIns="25400" rIns="25400" bIns="25400" anchor="ctr">
            <a:spAutoFit/>
          </a:bodyPr>
          <a:lstStyle/>
          <a:p>
            <a:pPr eaLnBrk="1"/>
            <a:r>
              <a:rPr lang="zh-CN" altLang="en-US" dirty="0">
                <a:solidFill>
                  <a:srgbClr val="FFFFFF"/>
                </a:solidFill>
                <a:latin typeface="Maven Pro Medium" pitchFamily="2" charset="0"/>
                <a:ea typeface="微软雅黑" panose="020B0503020204020204" pitchFamily="34" charset="-122"/>
                <a:cs typeface="Maven Pro Medium" pitchFamily="2" charset="0"/>
                <a:sym typeface="Maven Pro Medium" pitchFamily="2" charset="0"/>
              </a:rPr>
              <a:t>输入标题</a:t>
            </a:r>
            <a:endParaRPr lang="zh-CN" altLang="zh-CN" dirty="0">
              <a:solidFill>
                <a:srgbClr val="FFFFFF"/>
              </a:solidFill>
              <a:latin typeface="Maven Pro Medium" pitchFamily="2" charset="0"/>
              <a:ea typeface="微软雅黑" panose="020B0503020204020204" pitchFamily="34" charset="-122"/>
              <a:cs typeface="Maven Pro Medium" pitchFamily="2" charset="0"/>
              <a:sym typeface="Maven Pro Medium" pitchFamily="2" charset="0"/>
            </a:endParaRPr>
          </a:p>
        </p:txBody>
      </p:sp>
      <p:sp>
        <p:nvSpPr>
          <p:cNvPr id="17412" name="Lorem ipsum sed dolor sit sed amet, consectetur adipiscing elit, sed do eiusmod tempor incididunt ut labore et dolore minim veniam, laboris quis nostrud exercitation ullamco">
            <a:extLst>
              <a:ext uri="{FF2B5EF4-FFF2-40B4-BE49-F238E27FC236}">
                <a16:creationId xmlns:a16="http://schemas.microsoft.com/office/drawing/2014/main" id="{3B5D844C-3AC3-4655-B243-F09C345EC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4800" y="3090882"/>
            <a:ext cx="2492375" cy="137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在这里输入内容</a:t>
            </a:r>
            <a:r>
              <a:rPr lang="en-US" altLang="zh-CN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……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在这里输入内容</a:t>
            </a:r>
            <a:r>
              <a:rPr lang="en-US" altLang="zh-CN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……</a:t>
            </a:r>
            <a:endParaRPr lang="zh-CN" altLang="zh-CN" sz="13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在这里输入内容</a:t>
            </a:r>
            <a:r>
              <a:rPr lang="en-US" altLang="zh-CN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……</a:t>
            </a:r>
            <a:endParaRPr lang="zh-CN" altLang="zh-CN" sz="13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zh-CN" altLang="zh-CN" sz="13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7413" name="01">
            <a:extLst>
              <a:ext uri="{FF2B5EF4-FFF2-40B4-BE49-F238E27FC236}">
                <a16:creationId xmlns:a16="http://schemas.microsoft.com/office/drawing/2014/main" id="{98CE41F0-2EAA-48F1-9999-A12E063BA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1750267"/>
            <a:ext cx="1084263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5400" tIns="25400" rIns="25400" bIns="25400" anchor="ctr">
            <a:spAutoFit/>
          </a:bodyPr>
          <a:lstStyle/>
          <a:p>
            <a:pPr eaLnBrk="1"/>
            <a:r>
              <a:rPr lang="zh-CN" altLang="zh-CN" sz="2400" dirty="0">
                <a:solidFill>
                  <a:schemeClr val="bg1"/>
                </a:solidFill>
                <a:latin typeface="Maven Pro Medium" pitchFamily="2" charset="0"/>
                <a:ea typeface="微软雅黑" panose="020B0503020204020204" pitchFamily="34" charset="-122"/>
                <a:cs typeface="Maven Pro Medium" pitchFamily="2" charset="0"/>
                <a:sym typeface="Maven Pro Medium" pitchFamily="2" charset="0"/>
              </a:rPr>
              <a:t>01</a:t>
            </a:r>
          </a:p>
        </p:txBody>
      </p:sp>
      <p:sp>
        <p:nvSpPr>
          <p:cNvPr id="188" name="Закругленный прямоугольник">
            <a:extLst>
              <a:ext uri="{FF2B5EF4-FFF2-40B4-BE49-F238E27FC236}">
                <a16:creationId xmlns:a16="http://schemas.microsoft.com/office/drawing/2014/main" id="{1B9064ED-5834-4B52-848C-ABD4B74CE16E}"/>
              </a:ext>
            </a:extLst>
          </p:cNvPr>
          <p:cNvSpPr/>
          <p:nvPr/>
        </p:nvSpPr>
        <p:spPr>
          <a:xfrm>
            <a:off x="1600200" y="4976832"/>
            <a:ext cx="1954213" cy="396082"/>
          </a:xfrm>
          <a:prstGeom prst="roundRect">
            <a:avLst>
              <a:gd name="adj" fmla="val 13215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3403977" scaled="0"/>
          </a:gradFill>
          <a:ln w="12700" cap="flat">
            <a:noFill/>
            <a:miter lim="400000"/>
          </a:ln>
          <a:effectLst/>
        </p:spPr>
        <p:txBody>
          <a:bodyPr lIns="0" tIns="0" rIns="0" bIns="0" anchor="ctr"/>
          <a:lstStyle/>
          <a:p>
            <a:pPr algn="ctr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kern="0" dirty="0">
              <a:solidFill>
                <a:schemeClr val="bg1"/>
              </a:solidFill>
              <a:latin typeface="微软雅黑" panose="020B0503020204020204" pitchFamily="34" charset="-122"/>
              <a:sym typeface="Helvetica Neue Medium"/>
            </a:endParaRPr>
          </a:p>
        </p:txBody>
      </p:sp>
      <p:sp>
        <p:nvSpPr>
          <p:cNvPr id="189" name="More Information">
            <a:extLst>
              <a:ext uri="{FF2B5EF4-FFF2-40B4-BE49-F238E27FC236}">
                <a16:creationId xmlns:a16="http://schemas.microsoft.com/office/drawing/2014/main" id="{1BE7A841-AB71-4EB9-9AF5-62890BA53EF0}"/>
              </a:ext>
            </a:extLst>
          </p:cNvPr>
          <p:cNvSpPr txBox="1"/>
          <p:nvPr/>
        </p:nvSpPr>
        <p:spPr>
          <a:xfrm>
            <a:off x="1619250" y="5041657"/>
            <a:ext cx="1916907" cy="2513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25400" tIns="25400" rIns="25400" bIns="25400" anchor="ctr">
            <a:spAutoFit/>
          </a:bodyPr>
          <a:lstStyle>
            <a:lvl1pPr>
              <a:defRPr sz="2600" b="0" cap="all">
                <a:solidFill>
                  <a:srgbClr val="31333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</a:lstStyle>
          <a:p>
            <a:pPr algn="ctr">
              <a:defRPr/>
            </a:pPr>
            <a:r>
              <a:rPr lang="zh-CN" altLang="en-US" sz="1300" kern="0" dirty="0">
                <a:solidFill>
                  <a:schemeClr val="bg1"/>
                </a:solidFill>
              </a:rPr>
              <a:t>输入内容</a:t>
            </a:r>
            <a:endParaRPr sz="1300" kern="0" dirty="0">
              <a:solidFill>
                <a:schemeClr val="bg1"/>
              </a:solidFill>
            </a:endParaRPr>
          </a:p>
        </p:txBody>
      </p:sp>
      <p:sp>
        <p:nvSpPr>
          <p:cNvPr id="191" name="Закругленный прямоугольник">
            <a:extLst>
              <a:ext uri="{FF2B5EF4-FFF2-40B4-BE49-F238E27FC236}">
                <a16:creationId xmlns:a16="http://schemas.microsoft.com/office/drawing/2014/main" id="{321ECFA7-C529-4ECD-B1F6-248E15F56E21}"/>
              </a:ext>
            </a:extLst>
          </p:cNvPr>
          <p:cNvSpPr/>
          <p:nvPr/>
        </p:nvSpPr>
        <p:spPr>
          <a:xfrm>
            <a:off x="4527550" y="1370032"/>
            <a:ext cx="3114675" cy="4419600"/>
          </a:xfrm>
          <a:prstGeom prst="roundRect">
            <a:avLst>
              <a:gd name="adj" fmla="val 3496"/>
            </a:avLst>
          </a:prstGeom>
          <a:solidFill>
            <a:srgbClr val="4472C4"/>
          </a:solidFill>
          <a:ln w="12700" cap="flat">
            <a:noFill/>
            <a:miter lim="400000"/>
          </a:ln>
          <a:effectLst/>
        </p:spPr>
        <p:txBody>
          <a:bodyPr lIns="0" tIns="0" rIns="0" bIns="0" anchor="ctr"/>
          <a:lstStyle/>
          <a:p>
            <a:pPr algn="ctr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kern="0" dirty="0">
              <a:solidFill>
                <a:srgbClr val="FFFFFF"/>
              </a:solidFill>
              <a:latin typeface="微软雅黑" panose="020B0503020204020204" pitchFamily="34" charset="-122"/>
              <a:sym typeface="Helvetica Neue Medium"/>
            </a:endParaRPr>
          </a:p>
        </p:txBody>
      </p:sp>
      <p:sp>
        <p:nvSpPr>
          <p:cNvPr id="17417" name="Subtitle text">
            <a:extLst>
              <a:ext uri="{FF2B5EF4-FFF2-40B4-BE49-F238E27FC236}">
                <a16:creationId xmlns:a16="http://schemas.microsoft.com/office/drawing/2014/main" id="{A2929FC2-AAC4-4DD6-A9E5-6C63BE09D3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9175" y="2437784"/>
            <a:ext cx="2511425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5400" tIns="25400" rIns="25400" bIns="25400" anchor="ctr">
            <a:spAutoFit/>
          </a:bodyPr>
          <a:lstStyle/>
          <a:p>
            <a:pPr eaLnBrk="1"/>
            <a:r>
              <a:rPr lang="zh-CN" altLang="en-US" dirty="0">
                <a:solidFill>
                  <a:srgbClr val="FFFFFF"/>
                </a:solidFill>
                <a:latin typeface="Maven Pro Medium" pitchFamily="2" charset="0"/>
                <a:ea typeface="微软雅黑" panose="020B0503020204020204" pitchFamily="34" charset="-122"/>
                <a:cs typeface="Maven Pro Medium" pitchFamily="2" charset="0"/>
                <a:sym typeface="Maven Pro Medium" pitchFamily="2" charset="0"/>
              </a:rPr>
              <a:t>输入标题</a:t>
            </a:r>
            <a:endParaRPr lang="zh-CN" altLang="zh-CN" dirty="0">
              <a:solidFill>
                <a:srgbClr val="FFFFFF"/>
              </a:solidFill>
              <a:latin typeface="Maven Pro Medium" pitchFamily="2" charset="0"/>
              <a:ea typeface="微软雅黑" panose="020B0503020204020204" pitchFamily="34" charset="-122"/>
              <a:cs typeface="Maven Pro Medium" pitchFamily="2" charset="0"/>
              <a:sym typeface="Maven Pro Medium" pitchFamily="2" charset="0"/>
            </a:endParaRPr>
          </a:p>
        </p:txBody>
      </p:sp>
      <p:sp>
        <p:nvSpPr>
          <p:cNvPr id="17418" name="Lorem ipsum sed dolor sit sed amet, consectetur adipiscing elit, sed do eiusmod tempor incididunt ut labore et dolore minim veniam, laboris quis nostrud exercitation ullamco">
            <a:extLst>
              <a:ext uri="{FF2B5EF4-FFF2-40B4-BE49-F238E27FC236}">
                <a16:creationId xmlns:a16="http://schemas.microsoft.com/office/drawing/2014/main" id="{8E955C5F-70C4-40BF-8542-063D6024D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3150" y="3090882"/>
            <a:ext cx="2492375" cy="137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在这里输入内容</a:t>
            </a:r>
            <a:r>
              <a:rPr lang="en-US" altLang="zh-CN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……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在这里输入内容</a:t>
            </a:r>
            <a:r>
              <a:rPr lang="en-US" altLang="zh-CN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……</a:t>
            </a:r>
            <a:endParaRPr lang="zh-CN" altLang="zh-CN" sz="13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在这里输入内容</a:t>
            </a:r>
            <a:r>
              <a:rPr lang="en-US" altLang="zh-CN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……</a:t>
            </a:r>
            <a:endParaRPr lang="zh-CN" altLang="zh-CN" sz="13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zh-CN" altLang="zh-CN" sz="13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7419" name="02">
            <a:extLst>
              <a:ext uri="{FF2B5EF4-FFF2-40B4-BE49-F238E27FC236}">
                <a16:creationId xmlns:a16="http://schemas.microsoft.com/office/drawing/2014/main" id="{1666A167-9B4F-414C-AFD7-9F7114373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1075" y="1750267"/>
            <a:ext cx="1084263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5400" tIns="25400" rIns="25400" bIns="25400" anchor="ctr">
            <a:spAutoFit/>
          </a:bodyPr>
          <a:lstStyle/>
          <a:p>
            <a:pPr eaLnBrk="1"/>
            <a:r>
              <a:rPr lang="zh-CN" altLang="zh-CN" sz="2400" dirty="0">
                <a:solidFill>
                  <a:schemeClr val="bg1"/>
                </a:solidFill>
                <a:latin typeface="Maven Pro Medium" pitchFamily="2" charset="0"/>
                <a:ea typeface="微软雅黑" panose="020B0503020204020204" pitchFamily="34" charset="-122"/>
                <a:cs typeface="Maven Pro Medium" pitchFamily="2" charset="0"/>
                <a:sym typeface="Maven Pro Medium" pitchFamily="2" charset="0"/>
              </a:rPr>
              <a:t>02</a:t>
            </a:r>
          </a:p>
        </p:txBody>
      </p:sp>
      <p:sp>
        <p:nvSpPr>
          <p:cNvPr id="195" name="Закругленный прямоугольник">
            <a:extLst>
              <a:ext uri="{FF2B5EF4-FFF2-40B4-BE49-F238E27FC236}">
                <a16:creationId xmlns:a16="http://schemas.microsoft.com/office/drawing/2014/main" id="{966B1037-10A7-4C9E-8F6F-94DF95EE1CD6}"/>
              </a:ext>
            </a:extLst>
          </p:cNvPr>
          <p:cNvSpPr/>
          <p:nvPr/>
        </p:nvSpPr>
        <p:spPr>
          <a:xfrm>
            <a:off x="4908550" y="4976832"/>
            <a:ext cx="1954213" cy="396082"/>
          </a:xfrm>
          <a:prstGeom prst="roundRect">
            <a:avLst>
              <a:gd name="adj" fmla="val 13215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3420000" scaled="0"/>
          </a:gradFill>
          <a:ln w="12700" cap="flat">
            <a:noFill/>
            <a:miter lim="400000"/>
          </a:ln>
          <a:effectLst/>
        </p:spPr>
        <p:txBody>
          <a:bodyPr lIns="0" tIns="0" rIns="0" bIns="0" anchor="ctr"/>
          <a:lstStyle/>
          <a:p>
            <a:pPr algn="ctr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kern="0" dirty="0">
              <a:solidFill>
                <a:schemeClr val="bg1"/>
              </a:solidFill>
              <a:latin typeface="微软雅黑" panose="020B0503020204020204" pitchFamily="34" charset="-122"/>
              <a:sym typeface="Helvetica Neue Medium"/>
            </a:endParaRPr>
          </a:p>
        </p:txBody>
      </p:sp>
      <p:sp>
        <p:nvSpPr>
          <p:cNvPr id="196" name="More Information">
            <a:extLst>
              <a:ext uri="{FF2B5EF4-FFF2-40B4-BE49-F238E27FC236}">
                <a16:creationId xmlns:a16="http://schemas.microsoft.com/office/drawing/2014/main" id="{2090A1E9-0014-460E-89F4-A6AFF5D76B44}"/>
              </a:ext>
            </a:extLst>
          </p:cNvPr>
          <p:cNvSpPr txBox="1"/>
          <p:nvPr/>
        </p:nvSpPr>
        <p:spPr>
          <a:xfrm>
            <a:off x="4927600" y="5041657"/>
            <a:ext cx="1916907" cy="2513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25400" tIns="25400" rIns="25400" bIns="25400" anchor="ctr">
            <a:spAutoFit/>
          </a:bodyPr>
          <a:lstStyle>
            <a:lvl1pPr>
              <a:defRPr sz="2600" b="0" cap="all">
                <a:solidFill>
                  <a:srgbClr val="31333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</a:lstStyle>
          <a:p>
            <a:pPr algn="ctr">
              <a:defRPr/>
            </a:pPr>
            <a:r>
              <a:rPr lang="zh-CN" altLang="en-US" sz="1300" kern="0" dirty="0">
                <a:solidFill>
                  <a:schemeClr val="bg1"/>
                </a:solidFill>
              </a:rPr>
              <a:t>输入内容</a:t>
            </a:r>
            <a:endParaRPr sz="1300" kern="0" dirty="0">
              <a:solidFill>
                <a:schemeClr val="bg1"/>
              </a:solidFill>
            </a:endParaRPr>
          </a:p>
        </p:txBody>
      </p:sp>
      <p:sp>
        <p:nvSpPr>
          <p:cNvPr id="198" name="Закругленный прямоугольник">
            <a:extLst>
              <a:ext uri="{FF2B5EF4-FFF2-40B4-BE49-F238E27FC236}">
                <a16:creationId xmlns:a16="http://schemas.microsoft.com/office/drawing/2014/main" id="{CCC453AD-7133-48B0-8179-AC81328D1C20}"/>
              </a:ext>
            </a:extLst>
          </p:cNvPr>
          <p:cNvSpPr/>
          <p:nvPr/>
        </p:nvSpPr>
        <p:spPr>
          <a:xfrm>
            <a:off x="7835900" y="1370032"/>
            <a:ext cx="3114675" cy="4419600"/>
          </a:xfrm>
          <a:prstGeom prst="roundRect">
            <a:avLst>
              <a:gd name="adj" fmla="val 3496"/>
            </a:avLst>
          </a:prstGeom>
          <a:solidFill>
            <a:srgbClr val="4472C4"/>
          </a:solidFill>
          <a:ln w="12700" cap="flat">
            <a:noFill/>
            <a:miter lim="400000"/>
          </a:ln>
          <a:effectLst/>
        </p:spPr>
        <p:txBody>
          <a:bodyPr lIns="0" tIns="0" rIns="0" bIns="0" anchor="ctr"/>
          <a:lstStyle/>
          <a:p>
            <a:pPr algn="ctr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kern="0" dirty="0">
              <a:solidFill>
                <a:srgbClr val="FFFFFF"/>
              </a:solidFill>
              <a:latin typeface="微软雅黑" panose="020B0503020204020204" pitchFamily="34" charset="-122"/>
              <a:sym typeface="Helvetica Neue Medium"/>
            </a:endParaRPr>
          </a:p>
        </p:txBody>
      </p:sp>
      <p:sp>
        <p:nvSpPr>
          <p:cNvPr id="17423" name="Subtitle text">
            <a:extLst>
              <a:ext uri="{FF2B5EF4-FFF2-40B4-BE49-F238E27FC236}">
                <a16:creationId xmlns:a16="http://schemas.microsoft.com/office/drawing/2014/main" id="{ED9B5DA2-E8FC-4B0B-A52A-718DEDB1F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7525" y="2437784"/>
            <a:ext cx="2511425" cy="32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5400" tIns="25400" rIns="25400" bIns="25400" anchor="ctr">
            <a:spAutoFit/>
          </a:bodyPr>
          <a:lstStyle/>
          <a:p>
            <a:pPr eaLnBrk="1"/>
            <a:r>
              <a:rPr lang="zh-CN" altLang="en-US" dirty="0">
                <a:solidFill>
                  <a:srgbClr val="FFFFFF"/>
                </a:solidFill>
                <a:latin typeface="Maven Pro Medium" pitchFamily="2" charset="0"/>
                <a:ea typeface="微软雅黑" panose="020B0503020204020204" pitchFamily="34" charset="-122"/>
                <a:cs typeface="Maven Pro Medium" pitchFamily="2" charset="0"/>
                <a:sym typeface="Maven Pro Medium" pitchFamily="2" charset="0"/>
              </a:rPr>
              <a:t>输入标题</a:t>
            </a:r>
            <a:endParaRPr lang="zh-CN" altLang="zh-CN" dirty="0">
              <a:solidFill>
                <a:srgbClr val="FFFFFF"/>
              </a:solidFill>
              <a:latin typeface="Maven Pro Medium" pitchFamily="2" charset="0"/>
              <a:ea typeface="微软雅黑" panose="020B0503020204020204" pitchFamily="34" charset="-122"/>
              <a:cs typeface="Maven Pro Medium" pitchFamily="2" charset="0"/>
              <a:sym typeface="Maven Pro Medium" pitchFamily="2" charset="0"/>
            </a:endParaRPr>
          </a:p>
        </p:txBody>
      </p:sp>
      <p:sp>
        <p:nvSpPr>
          <p:cNvPr id="17424" name="Lorem ipsum sed dolor sit sed amet, consectetur adipiscing elit, sed do eiusmod tempor incididunt ut labore et dolore minim veniam, laboris quis nostrud exercitation ullamco">
            <a:extLst>
              <a:ext uri="{FF2B5EF4-FFF2-40B4-BE49-F238E27FC236}">
                <a16:creationId xmlns:a16="http://schemas.microsoft.com/office/drawing/2014/main" id="{12BC7CB6-F8B6-4038-92DB-BAAFDBA9E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1500" y="3090882"/>
            <a:ext cx="2492375" cy="137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在这里输入内容</a:t>
            </a:r>
            <a:r>
              <a:rPr lang="en-US" altLang="zh-CN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……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在这里输入内容</a:t>
            </a:r>
            <a:r>
              <a:rPr lang="en-US" altLang="zh-CN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……</a:t>
            </a:r>
            <a:endParaRPr lang="zh-CN" altLang="zh-CN" sz="13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在这里输入内容</a:t>
            </a:r>
            <a:r>
              <a:rPr lang="en-US" altLang="zh-CN" sz="1300" dirty="0">
                <a:solidFill>
                  <a:schemeClr val="bg1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Open Sans" panose="020B0606030504020204" pitchFamily="34" charset="0"/>
              </a:rPr>
              <a:t>……</a:t>
            </a:r>
            <a:endParaRPr lang="zh-CN" altLang="zh-CN" sz="13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zh-CN" altLang="zh-CN" sz="13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17425" name="03">
            <a:extLst>
              <a:ext uri="{FF2B5EF4-FFF2-40B4-BE49-F238E27FC236}">
                <a16:creationId xmlns:a16="http://schemas.microsoft.com/office/drawing/2014/main" id="{22134FBE-BC82-46AF-8E7B-614F2C59D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9425" y="1750267"/>
            <a:ext cx="1084263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5400" tIns="25400" rIns="25400" bIns="25400" anchor="ctr">
            <a:spAutoFit/>
          </a:bodyPr>
          <a:lstStyle/>
          <a:p>
            <a:pPr eaLnBrk="1"/>
            <a:r>
              <a:rPr lang="zh-CN" altLang="zh-CN" sz="2400" dirty="0">
                <a:solidFill>
                  <a:schemeClr val="bg1"/>
                </a:solidFill>
                <a:latin typeface="Maven Pro Medium" pitchFamily="2" charset="0"/>
                <a:ea typeface="微软雅黑" panose="020B0503020204020204" pitchFamily="34" charset="-122"/>
                <a:cs typeface="Maven Pro Medium" pitchFamily="2" charset="0"/>
                <a:sym typeface="Maven Pro Medium" pitchFamily="2" charset="0"/>
              </a:rPr>
              <a:t>03</a:t>
            </a:r>
          </a:p>
        </p:txBody>
      </p:sp>
      <p:sp>
        <p:nvSpPr>
          <p:cNvPr id="202" name="Закругленный прямоугольник">
            <a:extLst>
              <a:ext uri="{FF2B5EF4-FFF2-40B4-BE49-F238E27FC236}">
                <a16:creationId xmlns:a16="http://schemas.microsoft.com/office/drawing/2014/main" id="{39B0B4C6-1CD5-4BDE-95B1-5F24275B6528}"/>
              </a:ext>
            </a:extLst>
          </p:cNvPr>
          <p:cNvSpPr/>
          <p:nvPr/>
        </p:nvSpPr>
        <p:spPr>
          <a:xfrm>
            <a:off x="8216900" y="4976832"/>
            <a:ext cx="1954213" cy="396082"/>
          </a:xfrm>
          <a:prstGeom prst="roundRect">
            <a:avLst>
              <a:gd name="adj" fmla="val 13215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3403977" scaled="0"/>
          </a:gradFill>
          <a:ln w="12700" cap="flat">
            <a:noFill/>
            <a:miter lim="400000"/>
          </a:ln>
          <a:effectLst/>
        </p:spPr>
        <p:txBody>
          <a:bodyPr lIns="0" tIns="0" rIns="0" bIns="0" anchor="ctr"/>
          <a:lstStyle/>
          <a:p>
            <a:pPr algn="ctr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kern="0" dirty="0">
              <a:solidFill>
                <a:schemeClr val="bg1"/>
              </a:solidFill>
              <a:latin typeface="微软雅黑" panose="020B0503020204020204" pitchFamily="34" charset="-122"/>
              <a:sym typeface="Helvetica Neue Medium"/>
            </a:endParaRPr>
          </a:p>
        </p:txBody>
      </p:sp>
      <p:sp>
        <p:nvSpPr>
          <p:cNvPr id="203" name="More Information">
            <a:extLst>
              <a:ext uri="{FF2B5EF4-FFF2-40B4-BE49-F238E27FC236}">
                <a16:creationId xmlns:a16="http://schemas.microsoft.com/office/drawing/2014/main" id="{2188FBFD-CAE8-4C8C-955E-1394A934A8B3}"/>
              </a:ext>
            </a:extLst>
          </p:cNvPr>
          <p:cNvSpPr txBox="1"/>
          <p:nvPr/>
        </p:nvSpPr>
        <p:spPr>
          <a:xfrm>
            <a:off x="8235950" y="5041657"/>
            <a:ext cx="1916907" cy="2513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25400" tIns="25400" rIns="25400" bIns="25400" anchor="ctr">
            <a:spAutoFit/>
          </a:bodyPr>
          <a:lstStyle>
            <a:lvl1pPr>
              <a:defRPr sz="2600" b="0" cap="all">
                <a:solidFill>
                  <a:srgbClr val="31333F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</a:lstStyle>
          <a:p>
            <a:pPr algn="ctr">
              <a:defRPr/>
            </a:pPr>
            <a:r>
              <a:rPr lang="zh-CN" altLang="en-US" sz="1300" kern="0" dirty="0">
                <a:solidFill>
                  <a:schemeClr val="bg1"/>
                </a:solidFill>
              </a:rPr>
              <a:t>输入内容</a:t>
            </a:r>
            <a:endParaRPr sz="1300" kern="0" dirty="0">
              <a:solidFill>
                <a:schemeClr val="bg1"/>
              </a:solidFill>
            </a:endParaRPr>
          </a:p>
        </p:txBody>
      </p:sp>
      <p:sp>
        <p:nvSpPr>
          <p:cNvPr id="20" name="iconfont-1091-728714">
            <a:extLst>
              <a:ext uri="{FF2B5EF4-FFF2-40B4-BE49-F238E27FC236}">
                <a16:creationId xmlns:a16="http://schemas.microsoft.com/office/drawing/2014/main" id="{2D306A9E-2936-4EBA-A16E-4FF7AF75243B}"/>
              </a:ext>
            </a:extLst>
          </p:cNvPr>
          <p:cNvSpPr>
            <a:spLocks noChangeAspect="1"/>
          </p:cNvSpPr>
          <p:nvPr/>
        </p:nvSpPr>
        <p:spPr bwMode="auto">
          <a:xfrm>
            <a:off x="550863" y="295211"/>
            <a:ext cx="553868" cy="480956"/>
          </a:xfrm>
          <a:custGeom>
            <a:avLst/>
            <a:gdLst>
              <a:gd name="T0" fmla="*/ 7965 w 8942"/>
              <a:gd name="T1" fmla="*/ 7204 h 7763"/>
              <a:gd name="T2" fmla="*/ 7406 w 8942"/>
              <a:gd name="T3" fmla="*/ 7763 h 7763"/>
              <a:gd name="T4" fmla="*/ 418 w 8942"/>
              <a:gd name="T5" fmla="*/ 7763 h 7763"/>
              <a:gd name="T6" fmla="*/ 1397 w 8942"/>
              <a:gd name="T7" fmla="*/ 3152 h 7763"/>
              <a:gd name="T8" fmla="*/ 1955 w 8942"/>
              <a:gd name="T9" fmla="*/ 2593 h 7763"/>
              <a:gd name="T10" fmla="*/ 8384 w 8942"/>
              <a:gd name="T11" fmla="*/ 2593 h 7763"/>
              <a:gd name="T12" fmla="*/ 8942 w 8942"/>
              <a:gd name="T13" fmla="*/ 3152 h 7763"/>
              <a:gd name="T14" fmla="*/ 7965 w 8942"/>
              <a:gd name="T15" fmla="*/ 7204 h 7763"/>
              <a:gd name="T16" fmla="*/ 1536 w 8942"/>
              <a:gd name="T17" fmla="*/ 2173 h 7763"/>
              <a:gd name="T18" fmla="*/ 7825 w 8942"/>
              <a:gd name="T19" fmla="*/ 2173 h 7763"/>
              <a:gd name="T20" fmla="*/ 7825 w 8942"/>
              <a:gd name="T21" fmla="*/ 1624 h 7763"/>
              <a:gd name="T22" fmla="*/ 7266 w 8942"/>
              <a:gd name="T23" fmla="*/ 1065 h 7763"/>
              <a:gd name="T24" fmla="*/ 3914 w 8942"/>
              <a:gd name="T25" fmla="*/ 1065 h 7763"/>
              <a:gd name="T26" fmla="*/ 3914 w 8942"/>
              <a:gd name="T27" fmla="*/ 559 h 7763"/>
              <a:gd name="T28" fmla="*/ 3355 w 8942"/>
              <a:gd name="T29" fmla="*/ 0 h 7763"/>
              <a:gd name="T30" fmla="*/ 559 w 8942"/>
              <a:gd name="T31" fmla="*/ 0 h 7763"/>
              <a:gd name="T32" fmla="*/ 0 w 8942"/>
              <a:gd name="T33" fmla="*/ 559 h 7763"/>
              <a:gd name="T34" fmla="*/ 0 w 8942"/>
              <a:gd name="T35" fmla="*/ 7204 h 7763"/>
              <a:gd name="T36" fmla="*/ 977 w 8942"/>
              <a:gd name="T37" fmla="*/ 2733 h 7763"/>
              <a:gd name="T38" fmla="*/ 1536 w 8942"/>
              <a:gd name="T39" fmla="*/ 2173 h 7763"/>
              <a:gd name="T40" fmla="*/ 1536 w 8942"/>
              <a:gd name="T41" fmla="*/ 2173 h 7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42" h="7763">
                <a:moveTo>
                  <a:pt x="7965" y="7204"/>
                </a:moveTo>
                <a:cubicBezTo>
                  <a:pt x="7965" y="7513"/>
                  <a:pt x="7714" y="7763"/>
                  <a:pt x="7406" y="7763"/>
                </a:cubicBezTo>
                <a:lnTo>
                  <a:pt x="418" y="7763"/>
                </a:lnTo>
                <a:lnTo>
                  <a:pt x="1397" y="3152"/>
                </a:lnTo>
                <a:cubicBezTo>
                  <a:pt x="1397" y="2843"/>
                  <a:pt x="1646" y="2593"/>
                  <a:pt x="1955" y="2593"/>
                </a:cubicBezTo>
                <a:lnTo>
                  <a:pt x="8384" y="2593"/>
                </a:lnTo>
                <a:cubicBezTo>
                  <a:pt x="8692" y="2593"/>
                  <a:pt x="8942" y="2843"/>
                  <a:pt x="8942" y="3152"/>
                </a:cubicBezTo>
                <a:lnTo>
                  <a:pt x="7965" y="7204"/>
                </a:lnTo>
                <a:close/>
                <a:moveTo>
                  <a:pt x="1536" y="2173"/>
                </a:moveTo>
                <a:lnTo>
                  <a:pt x="7825" y="2173"/>
                </a:lnTo>
                <a:lnTo>
                  <a:pt x="7825" y="1624"/>
                </a:lnTo>
                <a:cubicBezTo>
                  <a:pt x="7825" y="1315"/>
                  <a:pt x="7574" y="1065"/>
                  <a:pt x="7266" y="1065"/>
                </a:cubicBezTo>
                <a:lnTo>
                  <a:pt x="3914" y="1065"/>
                </a:lnTo>
                <a:lnTo>
                  <a:pt x="3914" y="559"/>
                </a:lnTo>
                <a:cubicBezTo>
                  <a:pt x="3914" y="250"/>
                  <a:pt x="3664" y="0"/>
                  <a:pt x="3355" y="0"/>
                </a:cubicBezTo>
                <a:lnTo>
                  <a:pt x="559" y="0"/>
                </a:lnTo>
                <a:cubicBezTo>
                  <a:pt x="250" y="0"/>
                  <a:pt x="0" y="250"/>
                  <a:pt x="0" y="559"/>
                </a:cubicBezTo>
                <a:lnTo>
                  <a:pt x="0" y="7204"/>
                </a:lnTo>
                <a:lnTo>
                  <a:pt x="977" y="2733"/>
                </a:lnTo>
                <a:cubicBezTo>
                  <a:pt x="977" y="2424"/>
                  <a:pt x="1229" y="2173"/>
                  <a:pt x="1536" y="2173"/>
                </a:cubicBezTo>
                <a:close/>
                <a:moveTo>
                  <a:pt x="1536" y="2173"/>
                </a:move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6455D6B5-2635-46F6-9519-1C09C017D79E}"/>
              </a:ext>
            </a:extLst>
          </p:cNvPr>
          <p:cNvSpPr txBox="1"/>
          <p:nvPr/>
        </p:nvSpPr>
        <p:spPr>
          <a:xfrm>
            <a:off x="1272874" y="351023"/>
            <a:ext cx="422601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>
                <a:gradFill>
                  <a:gsLst>
                    <a:gs pos="100000">
                      <a:schemeClr val="accent2"/>
                    </a:gs>
                    <a:gs pos="2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在这里输入标题</a:t>
            </a:r>
          </a:p>
        </p:txBody>
      </p:sp>
      <p:sp>
        <p:nvSpPr>
          <p:cNvPr id="22" name="梯形 21">
            <a:extLst>
              <a:ext uri="{FF2B5EF4-FFF2-40B4-BE49-F238E27FC236}">
                <a16:creationId xmlns:a16="http://schemas.microsoft.com/office/drawing/2014/main" id="{EC70B76E-B1EB-483E-9794-314F88186506}"/>
              </a:ext>
            </a:extLst>
          </p:cNvPr>
          <p:cNvSpPr/>
          <p:nvPr/>
        </p:nvSpPr>
        <p:spPr>
          <a:xfrm>
            <a:off x="-66036" y="6728400"/>
            <a:ext cx="12420000" cy="129600"/>
          </a:xfrm>
          <a:prstGeom prst="trapezoid">
            <a:avLst>
              <a:gd name="adj" fmla="val 50812"/>
            </a:avLst>
          </a:prstGeom>
          <a:solidFill>
            <a:srgbClr val="4472C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rgbClr val="4472C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627907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六边形 9"/>
          <p:cNvSpPr/>
          <p:nvPr/>
        </p:nvSpPr>
        <p:spPr>
          <a:xfrm>
            <a:off x="1044953" y="2101746"/>
            <a:ext cx="1784219" cy="1657149"/>
          </a:xfrm>
          <a:prstGeom prst="hexagon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弧形 6"/>
          <p:cNvSpPr/>
          <p:nvPr/>
        </p:nvSpPr>
        <p:spPr>
          <a:xfrm>
            <a:off x="1318333" y="2263711"/>
            <a:ext cx="1237456" cy="1333218"/>
          </a:xfrm>
          <a:prstGeom prst="arc">
            <a:avLst>
              <a:gd name="adj1" fmla="val 21436885"/>
              <a:gd name="adj2" fmla="val 18131189"/>
            </a:avLst>
          </a:prstGeom>
          <a:noFill/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" name="TextBox 7"/>
          <p:cNvSpPr txBox="1"/>
          <p:nvPr/>
        </p:nvSpPr>
        <p:spPr>
          <a:xfrm>
            <a:off x="1798194" y="2717831"/>
            <a:ext cx="401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6563548" y="2101746"/>
            <a:ext cx="1784219" cy="1657149"/>
          </a:xfrm>
          <a:prstGeom prst="hexagon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弧形 14"/>
          <p:cNvSpPr/>
          <p:nvPr/>
        </p:nvSpPr>
        <p:spPr>
          <a:xfrm>
            <a:off x="6836928" y="2263711"/>
            <a:ext cx="1237456" cy="1333218"/>
          </a:xfrm>
          <a:prstGeom prst="arc">
            <a:avLst>
              <a:gd name="adj1" fmla="val 21436885"/>
              <a:gd name="adj2" fmla="val 18131189"/>
            </a:avLst>
          </a:prstGeom>
          <a:noFill/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TextBox 15"/>
          <p:cNvSpPr txBox="1"/>
          <p:nvPr/>
        </p:nvSpPr>
        <p:spPr>
          <a:xfrm>
            <a:off x="7322400" y="271783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六边形 17"/>
          <p:cNvSpPr/>
          <p:nvPr/>
        </p:nvSpPr>
        <p:spPr>
          <a:xfrm>
            <a:off x="3804251" y="2101746"/>
            <a:ext cx="1784219" cy="165714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弧形 18"/>
          <p:cNvSpPr/>
          <p:nvPr/>
        </p:nvSpPr>
        <p:spPr>
          <a:xfrm>
            <a:off x="4077631" y="2263711"/>
            <a:ext cx="1237456" cy="1333218"/>
          </a:xfrm>
          <a:prstGeom prst="arc">
            <a:avLst>
              <a:gd name="adj1" fmla="val 21436885"/>
              <a:gd name="adj2" fmla="val 18131189"/>
            </a:avLst>
          </a:prstGeom>
          <a:solidFill>
            <a:srgbClr val="0070C0"/>
          </a:solidFill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TextBox 19"/>
          <p:cNvSpPr txBox="1"/>
          <p:nvPr/>
        </p:nvSpPr>
        <p:spPr>
          <a:xfrm>
            <a:off x="4569515" y="2717831"/>
            <a:ext cx="377026" cy="46166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9322844" y="2101746"/>
            <a:ext cx="1784219" cy="165714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弧形 22"/>
          <p:cNvSpPr/>
          <p:nvPr/>
        </p:nvSpPr>
        <p:spPr>
          <a:xfrm>
            <a:off x="9596224" y="2263711"/>
            <a:ext cx="1237456" cy="1333218"/>
          </a:xfrm>
          <a:prstGeom prst="arc">
            <a:avLst>
              <a:gd name="adj1" fmla="val 21436885"/>
              <a:gd name="adj2" fmla="val 18131189"/>
            </a:avLst>
          </a:prstGeom>
          <a:solidFill>
            <a:srgbClr val="0070C0"/>
          </a:solidFill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4" name="TextBox 23"/>
          <p:cNvSpPr txBox="1"/>
          <p:nvPr/>
        </p:nvSpPr>
        <p:spPr>
          <a:xfrm>
            <a:off x="10067269" y="2717831"/>
            <a:ext cx="418704" cy="46166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8A0EE32-CB9B-4FDA-917D-66559E0A05E8}"/>
              </a:ext>
            </a:extLst>
          </p:cNvPr>
          <p:cNvGrpSpPr/>
          <p:nvPr/>
        </p:nvGrpSpPr>
        <p:grpSpPr>
          <a:xfrm>
            <a:off x="239349" y="0"/>
            <a:ext cx="5771678" cy="1167544"/>
            <a:chOff x="239349" y="0"/>
            <a:chExt cx="5771678" cy="1167544"/>
          </a:xfrm>
        </p:grpSpPr>
        <p:sp>
          <p:nvSpPr>
            <p:cNvPr id="34" name="矩形 1">
              <a:extLst>
                <a:ext uri="{FF2B5EF4-FFF2-40B4-BE49-F238E27FC236}">
                  <a16:creationId xmlns:a16="http://schemas.microsoft.com/office/drawing/2014/main" id="{6616E828-7AB5-47D9-BD3C-576E14B21890}"/>
                </a:ext>
              </a:extLst>
            </p:cNvPr>
            <p:cNvSpPr/>
            <p:nvPr/>
          </p:nvSpPr>
          <p:spPr>
            <a:xfrm>
              <a:off x="239349" y="0"/>
              <a:ext cx="576064" cy="1167544"/>
            </a:xfrm>
            <a:custGeom>
              <a:avLst/>
              <a:gdLst>
                <a:gd name="connsiteX0" fmla="*/ 0 w 432048"/>
                <a:gd name="connsiteY0" fmla="*/ 0 h 1059582"/>
                <a:gd name="connsiteX1" fmla="*/ 432048 w 432048"/>
                <a:gd name="connsiteY1" fmla="*/ 0 h 1059582"/>
                <a:gd name="connsiteX2" fmla="*/ 432048 w 432048"/>
                <a:gd name="connsiteY2" fmla="*/ 1059582 h 1059582"/>
                <a:gd name="connsiteX3" fmla="*/ 0 w 432048"/>
                <a:gd name="connsiteY3" fmla="*/ 1059582 h 1059582"/>
                <a:gd name="connsiteX4" fmla="*/ 0 w 432048"/>
                <a:gd name="connsiteY4" fmla="*/ 0 h 1059582"/>
                <a:gd name="connsiteX0" fmla="*/ 0 w 432048"/>
                <a:gd name="connsiteY0" fmla="*/ 0 h 1059582"/>
                <a:gd name="connsiteX1" fmla="*/ 432048 w 432048"/>
                <a:gd name="connsiteY1" fmla="*/ 0 h 1059582"/>
                <a:gd name="connsiteX2" fmla="*/ 432048 w 432048"/>
                <a:gd name="connsiteY2" fmla="*/ 1059582 h 1059582"/>
                <a:gd name="connsiteX3" fmla="*/ 223259 w 432048"/>
                <a:gd name="connsiteY3" fmla="*/ 1045029 h 1059582"/>
                <a:gd name="connsiteX4" fmla="*/ 0 w 432048"/>
                <a:gd name="connsiteY4" fmla="*/ 1059582 h 1059582"/>
                <a:gd name="connsiteX5" fmla="*/ 0 w 432048"/>
                <a:gd name="connsiteY5" fmla="*/ 0 h 1059582"/>
                <a:gd name="connsiteX0" fmla="*/ 0 w 432048"/>
                <a:gd name="connsiteY0" fmla="*/ 0 h 1059582"/>
                <a:gd name="connsiteX1" fmla="*/ 432048 w 432048"/>
                <a:gd name="connsiteY1" fmla="*/ 0 h 1059582"/>
                <a:gd name="connsiteX2" fmla="*/ 432048 w 432048"/>
                <a:gd name="connsiteY2" fmla="*/ 1059582 h 1059582"/>
                <a:gd name="connsiteX3" fmla="*/ 212374 w 432048"/>
                <a:gd name="connsiteY3" fmla="*/ 816429 h 1059582"/>
                <a:gd name="connsiteX4" fmla="*/ 0 w 432048"/>
                <a:gd name="connsiteY4" fmla="*/ 1059582 h 1059582"/>
                <a:gd name="connsiteX5" fmla="*/ 0 w 432048"/>
                <a:gd name="connsiteY5" fmla="*/ 0 h 1059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2048" h="1059582">
                  <a:moveTo>
                    <a:pt x="0" y="0"/>
                  </a:moveTo>
                  <a:lnTo>
                    <a:pt x="432048" y="0"/>
                  </a:lnTo>
                  <a:lnTo>
                    <a:pt x="432048" y="1059582"/>
                  </a:lnTo>
                  <a:lnTo>
                    <a:pt x="212374" y="816429"/>
                  </a:lnTo>
                  <a:lnTo>
                    <a:pt x="0" y="1059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PA_矩形 78">
              <a:extLst>
                <a:ext uri="{FF2B5EF4-FFF2-40B4-BE49-F238E27FC236}">
                  <a16:creationId xmlns:a16="http://schemas.microsoft.com/office/drawing/2014/main" id="{7015A442-A64C-4C43-BEE7-2FE3342E8CD0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900834" y="357843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在这里输入标题</a:t>
              </a:r>
            </a:p>
          </p:txBody>
        </p:sp>
        <p:sp>
          <p:nvSpPr>
            <p:cNvPr id="36" name="PA_矩形 80">
              <a:extLst>
                <a:ext uri="{FF2B5EF4-FFF2-40B4-BE49-F238E27FC236}">
                  <a16:creationId xmlns:a16="http://schemas.microsoft.com/office/drawing/2014/main" id="{26F1BF69-C3D1-4C1E-A880-91FA5C0FBAD0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951665" y="856085"/>
              <a:ext cx="50593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在这里输入补充内容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FCD8E553-CC73-4E9A-89CA-3074F714AD10}"/>
              </a:ext>
            </a:extLst>
          </p:cNvPr>
          <p:cNvGrpSpPr/>
          <p:nvPr/>
        </p:nvGrpSpPr>
        <p:grpSpPr>
          <a:xfrm>
            <a:off x="925294" y="4222716"/>
            <a:ext cx="1915687" cy="1510060"/>
            <a:chOff x="3842194" y="4352342"/>
            <a:chExt cx="1915687" cy="1510060"/>
          </a:xfrm>
        </p:grpSpPr>
        <p:sp>
          <p:nvSpPr>
            <p:cNvPr id="38" name="TextBox 101">
              <a:extLst>
                <a:ext uri="{FF2B5EF4-FFF2-40B4-BE49-F238E27FC236}">
                  <a16:creationId xmlns:a16="http://schemas.microsoft.com/office/drawing/2014/main" id="{BEE7DEF4-AF6F-4F17-B521-C5F0C61D1A12}"/>
                </a:ext>
              </a:extLst>
            </p:cNvPr>
            <p:cNvSpPr txBox="1"/>
            <p:nvPr/>
          </p:nvSpPr>
          <p:spPr>
            <a:xfrm>
              <a:off x="3842195" y="4694710"/>
              <a:ext cx="1915686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  <p:sp>
          <p:nvSpPr>
            <p:cNvPr id="39" name="TextBox 102">
              <a:extLst>
                <a:ext uri="{FF2B5EF4-FFF2-40B4-BE49-F238E27FC236}">
                  <a16:creationId xmlns:a16="http://schemas.microsoft.com/office/drawing/2014/main" id="{ABD9A0C9-2B10-43C5-9576-51F6D45502EB}"/>
                </a:ext>
              </a:extLst>
            </p:cNvPr>
            <p:cNvSpPr txBox="1"/>
            <p:nvPr/>
          </p:nvSpPr>
          <p:spPr>
            <a:xfrm>
              <a:off x="3842194" y="4352342"/>
              <a:ext cx="1915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输入标题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66A6C551-4303-41BA-85B0-BC5BEC868E75}"/>
              </a:ext>
            </a:extLst>
          </p:cNvPr>
          <p:cNvGrpSpPr/>
          <p:nvPr/>
        </p:nvGrpSpPr>
        <p:grpSpPr>
          <a:xfrm>
            <a:off x="3693199" y="4222716"/>
            <a:ext cx="1915687" cy="1510060"/>
            <a:chOff x="3842194" y="4352342"/>
            <a:chExt cx="1915687" cy="1510060"/>
          </a:xfrm>
        </p:grpSpPr>
        <p:sp>
          <p:nvSpPr>
            <p:cNvPr id="41" name="TextBox 101">
              <a:extLst>
                <a:ext uri="{FF2B5EF4-FFF2-40B4-BE49-F238E27FC236}">
                  <a16:creationId xmlns:a16="http://schemas.microsoft.com/office/drawing/2014/main" id="{795C264E-7A47-4D20-AD3E-41CB94D392D6}"/>
                </a:ext>
              </a:extLst>
            </p:cNvPr>
            <p:cNvSpPr txBox="1"/>
            <p:nvPr/>
          </p:nvSpPr>
          <p:spPr>
            <a:xfrm>
              <a:off x="3842195" y="4694710"/>
              <a:ext cx="1915686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  <p:sp>
          <p:nvSpPr>
            <p:cNvPr id="42" name="TextBox 102">
              <a:extLst>
                <a:ext uri="{FF2B5EF4-FFF2-40B4-BE49-F238E27FC236}">
                  <a16:creationId xmlns:a16="http://schemas.microsoft.com/office/drawing/2014/main" id="{50BC9820-EE04-481D-BFF9-077E7FD0FE28}"/>
                </a:ext>
              </a:extLst>
            </p:cNvPr>
            <p:cNvSpPr txBox="1"/>
            <p:nvPr/>
          </p:nvSpPr>
          <p:spPr>
            <a:xfrm>
              <a:off x="3842194" y="4352342"/>
              <a:ext cx="1915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输入标题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B5C2849F-0D57-4832-8470-4F5767F1ED12}"/>
              </a:ext>
            </a:extLst>
          </p:cNvPr>
          <p:cNvGrpSpPr/>
          <p:nvPr/>
        </p:nvGrpSpPr>
        <p:grpSpPr>
          <a:xfrm>
            <a:off x="6494175" y="4222716"/>
            <a:ext cx="1915687" cy="1510060"/>
            <a:chOff x="3842194" y="4352342"/>
            <a:chExt cx="1915687" cy="1510060"/>
          </a:xfrm>
        </p:grpSpPr>
        <p:sp>
          <p:nvSpPr>
            <p:cNvPr id="44" name="TextBox 101">
              <a:extLst>
                <a:ext uri="{FF2B5EF4-FFF2-40B4-BE49-F238E27FC236}">
                  <a16:creationId xmlns:a16="http://schemas.microsoft.com/office/drawing/2014/main" id="{89794FB6-5BEE-4AE2-8DC8-BC58075CEB9D}"/>
                </a:ext>
              </a:extLst>
            </p:cNvPr>
            <p:cNvSpPr txBox="1"/>
            <p:nvPr/>
          </p:nvSpPr>
          <p:spPr>
            <a:xfrm>
              <a:off x="3842195" y="4694710"/>
              <a:ext cx="1915686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  <p:sp>
          <p:nvSpPr>
            <p:cNvPr id="45" name="TextBox 102">
              <a:extLst>
                <a:ext uri="{FF2B5EF4-FFF2-40B4-BE49-F238E27FC236}">
                  <a16:creationId xmlns:a16="http://schemas.microsoft.com/office/drawing/2014/main" id="{1D402372-BAB3-40E8-85DA-BB9EB0BD61A4}"/>
                </a:ext>
              </a:extLst>
            </p:cNvPr>
            <p:cNvSpPr txBox="1"/>
            <p:nvPr/>
          </p:nvSpPr>
          <p:spPr>
            <a:xfrm>
              <a:off x="3842194" y="4352342"/>
              <a:ext cx="1915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输入标题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999BC6E6-CC0E-4AD2-81C6-A37F63252B9D}"/>
              </a:ext>
            </a:extLst>
          </p:cNvPr>
          <p:cNvGrpSpPr/>
          <p:nvPr/>
        </p:nvGrpSpPr>
        <p:grpSpPr>
          <a:xfrm>
            <a:off x="9287357" y="4222716"/>
            <a:ext cx="1915687" cy="1510060"/>
            <a:chOff x="3842194" y="4352342"/>
            <a:chExt cx="1915687" cy="1510060"/>
          </a:xfrm>
        </p:grpSpPr>
        <p:sp>
          <p:nvSpPr>
            <p:cNvPr id="47" name="TextBox 101">
              <a:extLst>
                <a:ext uri="{FF2B5EF4-FFF2-40B4-BE49-F238E27FC236}">
                  <a16:creationId xmlns:a16="http://schemas.microsoft.com/office/drawing/2014/main" id="{42DCBB67-68BD-494E-AC1F-D3097BD7E16D}"/>
                </a:ext>
              </a:extLst>
            </p:cNvPr>
            <p:cNvSpPr txBox="1"/>
            <p:nvPr/>
          </p:nvSpPr>
          <p:spPr>
            <a:xfrm>
              <a:off x="3842195" y="4694710"/>
              <a:ext cx="1915686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  <p:sp>
          <p:nvSpPr>
            <p:cNvPr id="48" name="TextBox 102">
              <a:extLst>
                <a:ext uri="{FF2B5EF4-FFF2-40B4-BE49-F238E27FC236}">
                  <a16:creationId xmlns:a16="http://schemas.microsoft.com/office/drawing/2014/main" id="{478C2527-E729-40C3-9550-3C43801DD918}"/>
                </a:ext>
              </a:extLst>
            </p:cNvPr>
            <p:cNvSpPr txBox="1"/>
            <p:nvPr/>
          </p:nvSpPr>
          <p:spPr>
            <a:xfrm>
              <a:off x="3842194" y="4352342"/>
              <a:ext cx="1915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Verdana" panose="020B0604030504040204" pitchFamily="34" charset="0"/>
                </a:rPr>
                <a:t>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2393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388795" y="457200"/>
            <a:ext cx="3414409" cy="821673"/>
            <a:chOff x="4388795" y="496112"/>
            <a:chExt cx="3414409" cy="821673"/>
          </a:xfrm>
        </p:grpSpPr>
        <p:sp>
          <p:nvSpPr>
            <p:cNvPr id="5" name="矩形 4"/>
            <p:cNvSpPr/>
            <p:nvPr/>
          </p:nvSpPr>
          <p:spPr>
            <a:xfrm>
              <a:off x="4388795" y="496112"/>
              <a:ext cx="3414409" cy="622570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507151" y="794565"/>
              <a:ext cx="317770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在这里输入标题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149106" y="2527300"/>
            <a:ext cx="3919186" cy="2766929"/>
            <a:chOff x="2413000" y="2139950"/>
            <a:chExt cx="5016500" cy="3541627"/>
          </a:xfrm>
          <a:scene3d>
            <a:camera prst="perspectiveLeft">
              <a:rot lat="0" lon="19200000" rev="0"/>
            </a:camera>
            <a:lightRig rig="soft" dir="t"/>
          </a:scene3d>
        </p:grpSpPr>
        <p:sp>
          <p:nvSpPr>
            <p:cNvPr id="54" name="矩形 53"/>
            <p:cNvSpPr/>
            <p:nvPr/>
          </p:nvSpPr>
          <p:spPr>
            <a:xfrm>
              <a:off x="2413000" y="2139950"/>
              <a:ext cx="2438400" cy="17128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4991100" y="2139950"/>
              <a:ext cx="2438400" cy="17128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413000" y="3968750"/>
              <a:ext cx="2438400" cy="17128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4991100" y="3968750"/>
              <a:ext cx="2438400" cy="17128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椭圆 9"/>
            <p:cNvSpPr/>
            <p:nvPr/>
          </p:nvSpPr>
          <p:spPr>
            <a:xfrm>
              <a:off x="3186986" y="2539163"/>
              <a:ext cx="890427" cy="914400"/>
            </a:xfrm>
            <a:custGeom>
              <a:avLst/>
              <a:gdLst>
                <a:gd name="connsiteX0" fmla="*/ 5145 w 317509"/>
                <a:gd name="connsiteY0" fmla="*/ 226044 h 326057"/>
                <a:gd name="connsiteX1" fmla="*/ 69467 w 317509"/>
                <a:gd name="connsiteY1" fmla="*/ 226044 h 326057"/>
                <a:gd name="connsiteX2" fmla="*/ 74613 w 317509"/>
                <a:gd name="connsiteY2" fmla="*/ 231240 h 326057"/>
                <a:gd name="connsiteX3" fmla="*/ 74613 w 317509"/>
                <a:gd name="connsiteY3" fmla="*/ 322160 h 326057"/>
                <a:gd name="connsiteX4" fmla="*/ 69467 w 317509"/>
                <a:gd name="connsiteY4" fmla="*/ 326057 h 326057"/>
                <a:gd name="connsiteX5" fmla="*/ 5145 w 317509"/>
                <a:gd name="connsiteY5" fmla="*/ 326057 h 326057"/>
                <a:gd name="connsiteX6" fmla="*/ 0 w 317509"/>
                <a:gd name="connsiteY6" fmla="*/ 322160 h 326057"/>
                <a:gd name="connsiteX7" fmla="*/ 0 w 317509"/>
                <a:gd name="connsiteY7" fmla="*/ 231240 h 326057"/>
                <a:gd name="connsiteX8" fmla="*/ 5145 w 317509"/>
                <a:gd name="connsiteY8" fmla="*/ 226044 h 326057"/>
                <a:gd name="connsiteX9" fmla="*/ 119555 w 317509"/>
                <a:gd name="connsiteY9" fmla="*/ 156194 h 326057"/>
                <a:gd name="connsiteX10" fmla="*/ 185245 w 317509"/>
                <a:gd name="connsiteY10" fmla="*/ 156194 h 326057"/>
                <a:gd name="connsiteX11" fmla="*/ 190500 w 317509"/>
                <a:gd name="connsiteY11" fmla="*/ 161381 h 326057"/>
                <a:gd name="connsiteX12" fmla="*/ 190500 w 317509"/>
                <a:gd name="connsiteY12" fmla="*/ 322167 h 326057"/>
                <a:gd name="connsiteX13" fmla="*/ 185245 w 317509"/>
                <a:gd name="connsiteY13" fmla="*/ 326057 h 326057"/>
                <a:gd name="connsiteX14" fmla="*/ 119555 w 317509"/>
                <a:gd name="connsiteY14" fmla="*/ 326057 h 326057"/>
                <a:gd name="connsiteX15" fmla="*/ 114300 w 317509"/>
                <a:gd name="connsiteY15" fmla="*/ 322167 h 326057"/>
                <a:gd name="connsiteX16" fmla="*/ 114300 w 317509"/>
                <a:gd name="connsiteY16" fmla="*/ 161381 h 326057"/>
                <a:gd name="connsiteX17" fmla="*/ 119555 w 317509"/>
                <a:gd name="connsiteY17" fmla="*/ 156194 h 326057"/>
                <a:gd name="connsiteX18" fmla="*/ 258042 w 317509"/>
                <a:gd name="connsiteY18" fmla="*/ 2909 h 326057"/>
                <a:gd name="connsiteX19" fmla="*/ 265835 w 317509"/>
                <a:gd name="connsiteY19" fmla="*/ 2909 h 326057"/>
                <a:gd name="connsiteX20" fmla="*/ 316491 w 317509"/>
                <a:gd name="connsiteY20" fmla="*/ 89512 h 326057"/>
                <a:gd name="connsiteX21" fmla="*/ 311295 w 317509"/>
                <a:gd name="connsiteY21" fmla="*/ 97268 h 326057"/>
                <a:gd name="connsiteX22" fmla="*/ 294410 w 317509"/>
                <a:gd name="connsiteY22" fmla="*/ 97268 h 326057"/>
                <a:gd name="connsiteX23" fmla="*/ 294410 w 317509"/>
                <a:gd name="connsiteY23" fmla="*/ 322178 h 326057"/>
                <a:gd name="connsiteX24" fmla="*/ 289214 w 317509"/>
                <a:gd name="connsiteY24" fmla="*/ 326056 h 326057"/>
                <a:gd name="connsiteX25" fmla="*/ 234662 w 317509"/>
                <a:gd name="connsiteY25" fmla="*/ 326056 h 326057"/>
                <a:gd name="connsiteX26" fmla="*/ 229467 w 317509"/>
                <a:gd name="connsiteY26" fmla="*/ 322178 h 326057"/>
                <a:gd name="connsiteX27" fmla="*/ 229467 w 317509"/>
                <a:gd name="connsiteY27" fmla="*/ 97268 h 326057"/>
                <a:gd name="connsiteX28" fmla="*/ 212581 w 317509"/>
                <a:gd name="connsiteY28" fmla="*/ 97268 h 326057"/>
                <a:gd name="connsiteX29" fmla="*/ 207386 w 317509"/>
                <a:gd name="connsiteY29" fmla="*/ 89512 h 326057"/>
                <a:gd name="connsiteX30" fmla="*/ 258042 w 317509"/>
                <a:gd name="connsiteY30" fmla="*/ 2909 h 32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17509" h="326057">
                  <a:moveTo>
                    <a:pt x="5145" y="226044"/>
                  </a:moveTo>
                  <a:cubicBezTo>
                    <a:pt x="69467" y="226044"/>
                    <a:pt x="69467" y="226044"/>
                    <a:pt x="69467" y="226044"/>
                  </a:cubicBezTo>
                  <a:cubicBezTo>
                    <a:pt x="72040" y="226044"/>
                    <a:pt x="74613" y="228642"/>
                    <a:pt x="74613" y="231240"/>
                  </a:cubicBezTo>
                  <a:cubicBezTo>
                    <a:pt x="74613" y="322160"/>
                    <a:pt x="74613" y="322160"/>
                    <a:pt x="74613" y="322160"/>
                  </a:cubicBezTo>
                  <a:cubicBezTo>
                    <a:pt x="74613" y="324758"/>
                    <a:pt x="72040" y="326057"/>
                    <a:pt x="69467" y="326057"/>
                  </a:cubicBezTo>
                  <a:cubicBezTo>
                    <a:pt x="5145" y="326057"/>
                    <a:pt x="5145" y="326057"/>
                    <a:pt x="5145" y="326057"/>
                  </a:cubicBezTo>
                  <a:cubicBezTo>
                    <a:pt x="2573" y="326057"/>
                    <a:pt x="0" y="324758"/>
                    <a:pt x="0" y="322160"/>
                  </a:cubicBezTo>
                  <a:cubicBezTo>
                    <a:pt x="0" y="231240"/>
                    <a:pt x="0" y="231240"/>
                    <a:pt x="0" y="231240"/>
                  </a:cubicBezTo>
                  <a:cubicBezTo>
                    <a:pt x="0" y="228642"/>
                    <a:pt x="2573" y="226044"/>
                    <a:pt x="5145" y="226044"/>
                  </a:cubicBezTo>
                  <a:close/>
                  <a:moveTo>
                    <a:pt x="119555" y="156194"/>
                  </a:moveTo>
                  <a:cubicBezTo>
                    <a:pt x="119555" y="156194"/>
                    <a:pt x="119555" y="156194"/>
                    <a:pt x="185245" y="156194"/>
                  </a:cubicBezTo>
                  <a:cubicBezTo>
                    <a:pt x="187872" y="156194"/>
                    <a:pt x="190500" y="158787"/>
                    <a:pt x="190500" y="161381"/>
                  </a:cubicBezTo>
                  <a:cubicBezTo>
                    <a:pt x="190500" y="161381"/>
                    <a:pt x="190500" y="161381"/>
                    <a:pt x="190500" y="322167"/>
                  </a:cubicBezTo>
                  <a:cubicBezTo>
                    <a:pt x="190500" y="324760"/>
                    <a:pt x="187872" y="326057"/>
                    <a:pt x="185245" y="326057"/>
                  </a:cubicBezTo>
                  <a:cubicBezTo>
                    <a:pt x="185245" y="326057"/>
                    <a:pt x="185245" y="326057"/>
                    <a:pt x="119555" y="326057"/>
                  </a:cubicBezTo>
                  <a:cubicBezTo>
                    <a:pt x="116927" y="326057"/>
                    <a:pt x="114300" y="324760"/>
                    <a:pt x="114300" y="322167"/>
                  </a:cubicBezTo>
                  <a:cubicBezTo>
                    <a:pt x="114300" y="322167"/>
                    <a:pt x="114300" y="322167"/>
                    <a:pt x="114300" y="161381"/>
                  </a:cubicBezTo>
                  <a:cubicBezTo>
                    <a:pt x="114300" y="158787"/>
                    <a:pt x="116927" y="156194"/>
                    <a:pt x="119555" y="156194"/>
                  </a:cubicBezTo>
                  <a:close/>
                  <a:moveTo>
                    <a:pt x="258042" y="2909"/>
                  </a:moveTo>
                  <a:cubicBezTo>
                    <a:pt x="259341" y="-969"/>
                    <a:pt x="263237" y="-969"/>
                    <a:pt x="265835" y="2909"/>
                  </a:cubicBezTo>
                  <a:cubicBezTo>
                    <a:pt x="265835" y="2909"/>
                    <a:pt x="265835" y="2909"/>
                    <a:pt x="316491" y="89512"/>
                  </a:cubicBezTo>
                  <a:cubicBezTo>
                    <a:pt x="319088" y="93390"/>
                    <a:pt x="316491" y="97268"/>
                    <a:pt x="311295" y="97268"/>
                  </a:cubicBezTo>
                  <a:cubicBezTo>
                    <a:pt x="311295" y="97268"/>
                    <a:pt x="311295" y="97268"/>
                    <a:pt x="294410" y="97268"/>
                  </a:cubicBezTo>
                  <a:cubicBezTo>
                    <a:pt x="294410" y="97268"/>
                    <a:pt x="294410" y="97268"/>
                    <a:pt x="294410" y="322178"/>
                  </a:cubicBezTo>
                  <a:cubicBezTo>
                    <a:pt x="294410" y="324763"/>
                    <a:pt x="291812" y="326056"/>
                    <a:pt x="289214" y="326056"/>
                  </a:cubicBezTo>
                  <a:cubicBezTo>
                    <a:pt x="289214" y="326056"/>
                    <a:pt x="289214" y="326056"/>
                    <a:pt x="234662" y="326056"/>
                  </a:cubicBezTo>
                  <a:cubicBezTo>
                    <a:pt x="232064" y="326056"/>
                    <a:pt x="229467" y="324763"/>
                    <a:pt x="229467" y="322178"/>
                  </a:cubicBezTo>
                  <a:cubicBezTo>
                    <a:pt x="229467" y="322178"/>
                    <a:pt x="229467" y="322178"/>
                    <a:pt x="229467" y="97268"/>
                  </a:cubicBezTo>
                  <a:cubicBezTo>
                    <a:pt x="229467" y="97268"/>
                    <a:pt x="229467" y="97268"/>
                    <a:pt x="212581" y="97268"/>
                  </a:cubicBezTo>
                  <a:cubicBezTo>
                    <a:pt x="207386" y="97268"/>
                    <a:pt x="204788" y="93390"/>
                    <a:pt x="207386" y="89512"/>
                  </a:cubicBezTo>
                  <a:cubicBezTo>
                    <a:pt x="207386" y="89512"/>
                    <a:pt x="207386" y="89512"/>
                    <a:pt x="258042" y="29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椭圆 31"/>
            <p:cNvSpPr/>
            <p:nvPr/>
          </p:nvSpPr>
          <p:spPr>
            <a:xfrm>
              <a:off x="5753100" y="2583612"/>
              <a:ext cx="914400" cy="825501"/>
            </a:xfrm>
            <a:custGeom>
              <a:avLst/>
              <a:gdLst>
                <a:gd name="connsiteX0" fmla="*/ 168018 w 337624"/>
                <a:gd name="connsiteY0" fmla="*/ 203200 h 304800"/>
                <a:gd name="connsiteX1" fmla="*/ 148174 w 337624"/>
                <a:gd name="connsiteY1" fmla="*/ 223838 h 304800"/>
                <a:gd name="connsiteX2" fmla="*/ 168018 w 337624"/>
                <a:gd name="connsiteY2" fmla="*/ 244476 h 304800"/>
                <a:gd name="connsiteX3" fmla="*/ 187862 w 337624"/>
                <a:gd name="connsiteY3" fmla="*/ 223838 h 304800"/>
                <a:gd name="connsiteX4" fmla="*/ 168018 w 337624"/>
                <a:gd name="connsiteY4" fmla="*/ 203200 h 304800"/>
                <a:gd name="connsiteX5" fmla="*/ 168018 w 337624"/>
                <a:gd name="connsiteY5" fmla="*/ 80963 h 304800"/>
                <a:gd name="connsiteX6" fmla="*/ 148174 w 337624"/>
                <a:gd name="connsiteY6" fmla="*/ 100857 h 304800"/>
                <a:gd name="connsiteX7" fmla="*/ 148174 w 337624"/>
                <a:gd name="connsiteY7" fmla="*/ 165844 h 304800"/>
                <a:gd name="connsiteX8" fmla="*/ 168018 w 337624"/>
                <a:gd name="connsiteY8" fmla="*/ 185738 h 304800"/>
                <a:gd name="connsiteX9" fmla="*/ 187862 w 337624"/>
                <a:gd name="connsiteY9" fmla="*/ 165844 h 304800"/>
                <a:gd name="connsiteX10" fmla="*/ 187862 w 337624"/>
                <a:gd name="connsiteY10" fmla="*/ 100857 h 304800"/>
                <a:gd name="connsiteX11" fmla="*/ 168018 w 337624"/>
                <a:gd name="connsiteY11" fmla="*/ 80963 h 304800"/>
                <a:gd name="connsiteX12" fmla="*/ 168018 w 337624"/>
                <a:gd name="connsiteY12" fmla="*/ 25400 h 304800"/>
                <a:gd name="connsiteX13" fmla="*/ 195698 w 337624"/>
                <a:gd name="connsiteY13" fmla="*/ 41192 h 304800"/>
                <a:gd name="connsiteX14" fmla="*/ 305097 w 337624"/>
                <a:gd name="connsiteY14" fmla="*/ 232022 h 304800"/>
                <a:gd name="connsiteX15" fmla="*/ 305097 w 337624"/>
                <a:gd name="connsiteY15" fmla="*/ 263607 h 304800"/>
                <a:gd name="connsiteX16" fmla="*/ 277418 w 337624"/>
                <a:gd name="connsiteY16" fmla="*/ 279400 h 304800"/>
                <a:gd name="connsiteX17" fmla="*/ 58618 w 337624"/>
                <a:gd name="connsiteY17" fmla="*/ 279400 h 304800"/>
                <a:gd name="connsiteX18" fmla="*/ 30939 w 337624"/>
                <a:gd name="connsiteY18" fmla="*/ 263607 h 304800"/>
                <a:gd name="connsiteX19" fmla="*/ 30939 w 337624"/>
                <a:gd name="connsiteY19" fmla="*/ 232022 h 304800"/>
                <a:gd name="connsiteX20" fmla="*/ 140338 w 337624"/>
                <a:gd name="connsiteY20" fmla="*/ 41192 h 304800"/>
                <a:gd name="connsiteX21" fmla="*/ 168018 w 337624"/>
                <a:gd name="connsiteY21" fmla="*/ 25400 h 304800"/>
                <a:gd name="connsiteX22" fmla="*/ 168812 w 337624"/>
                <a:gd name="connsiteY22" fmla="*/ 15875 h 304800"/>
                <a:gd name="connsiteX23" fmla="*/ 134592 w 337624"/>
                <a:gd name="connsiteY23" fmla="*/ 34253 h 304800"/>
                <a:gd name="connsiteX24" fmla="*/ 21404 w 337624"/>
                <a:gd name="connsiteY24" fmla="*/ 231165 h 304800"/>
                <a:gd name="connsiteX25" fmla="*/ 21404 w 337624"/>
                <a:gd name="connsiteY25" fmla="*/ 270547 h 304800"/>
                <a:gd name="connsiteX26" fmla="*/ 55624 w 337624"/>
                <a:gd name="connsiteY26" fmla="*/ 288925 h 304800"/>
                <a:gd name="connsiteX27" fmla="*/ 281999 w 337624"/>
                <a:gd name="connsiteY27" fmla="*/ 288925 h 304800"/>
                <a:gd name="connsiteX28" fmla="*/ 316219 w 337624"/>
                <a:gd name="connsiteY28" fmla="*/ 270547 h 304800"/>
                <a:gd name="connsiteX29" fmla="*/ 316219 w 337624"/>
                <a:gd name="connsiteY29" fmla="*/ 231165 h 304800"/>
                <a:gd name="connsiteX30" fmla="*/ 203031 w 337624"/>
                <a:gd name="connsiteY30" fmla="*/ 34253 h 304800"/>
                <a:gd name="connsiteX31" fmla="*/ 168812 w 337624"/>
                <a:gd name="connsiteY31" fmla="*/ 15875 h 304800"/>
                <a:gd name="connsiteX32" fmla="*/ 168812 w 337624"/>
                <a:gd name="connsiteY32" fmla="*/ 0 h 304800"/>
                <a:gd name="connsiteX33" fmla="*/ 216291 w 337624"/>
                <a:gd name="connsiteY33" fmla="*/ 26276 h 304800"/>
                <a:gd name="connsiteX34" fmla="*/ 329711 w 337624"/>
                <a:gd name="connsiteY34" fmla="*/ 223345 h 304800"/>
                <a:gd name="connsiteX35" fmla="*/ 329711 w 337624"/>
                <a:gd name="connsiteY35" fmla="*/ 278524 h 304800"/>
                <a:gd name="connsiteX36" fmla="*/ 282233 w 337624"/>
                <a:gd name="connsiteY36" fmla="*/ 304800 h 304800"/>
                <a:gd name="connsiteX37" fmla="*/ 55391 w 337624"/>
                <a:gd name="connsiteY37" fmla="*/ 304800 h 304800"/>
                <a:gd name="connsiteX38" fmla="*/ 7913 w 337624"/>
                <a:gd name="connsiteY38" fmla="*/ 278524 h 304800"/>
                <a:gd name="connsiteX39" fmla="*/ 7913 w 337624"/>
                <a:gd name="connsiteY39" fmla="*/ 223345 h 304800"/>
                <a:gd name="connsiteX40" fmla="*/ 121333 w 337624"/>
                <a:gd name="connsiteY40" fmla="*/ 26276 h 304800"/>
                <a:gd name="connsiteX41" fmla="*/ 168812 w 337624"/>
                <a:gd name="connsiteY41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7624" h="304800">
                  <a:moveTo>
                    <a:pt x="168018" y="203200"/>
                  </a:moveTo>
                  <a:cubicBezTo>
                    <a:pt x="157058" y="203200"/>
                    <a:pt x="148174" y="212440"/>
                    <a:pt x="148174" y="223838"/>
                  </a:cubicBezTo>
                  <a:cubicBezTo>
                    <a:pt x="148174" y="235236"/>
                    <a:pt x="157058" y="244476"/>
                    <a:pt x="168018" y="244476"/>
                  </a:cubicBezTo>
                  <a:cubicBezTo>
                    <a:pt x="178978" y="244476"/>
                    <a:pt x="187862" y="235236"/>
                    <a:pt x="187862" y="223838"/>
                  </a:cubicBezTo>
                  <a:cubicBezTo>
                    <a:pt x="187862" y="212440"/>
                    <a:pt x="178978" y="203200"/>
                    <a:pt x="168018" y="203200"/>
                  </a:cubicBezTo>
                  <a:close/>
                  <a:moveTo>
                    <a:pt x="168018" y="80963"/>
                  </a:moveTo>
                  <a:cubicBezTo>
                    <a:pt x="157435" y="80963"/>
                    <a:pt x="148174" y="90247"/>
                    <a:pt x="148174" y="100857"/>
                  </a:cubicBezTo>
                  <a:lnTo>
                    <a:pt x="148174" y="165844"/>
                  </a:lnTo>
                  <a:cubicBezTo>
                    <a:pt x="148174" y="177780"/>
                    <a:pt x="157435" y="185738"/>
                    <a:pt x="168018" y="185738"/>
                  </a:cubicBezTo>
                  <a:cubicBezTo>
                    <a:pt x="178602" y="185738"/>
                    <a:pt x="187862" y="177780"/>
                    <a:pt x="187862" y="165844"/>
                  </a:cubicBezTo>
                  <a:cubicBezTo>
                    <a:pt x="187862" y="165844"/>
                    <a:pt x="187862" y="165844"/>
                    <a:pt x="187862" y="100857"/>
                  </a:cubicBezTo>
                  <a:cubicBezTo>
                    <a:pt x="187862" y="90247"/>
                    <a:pt x="178602" y="80963"/>
                    <a:pt x="168018" y="80963"/>
                  </a:cubicBezTo>
                  <a:close/>
                  <a:moveTo>
                    <a:pt x="168018" y="25400"/>
                  </a:moveTo>
                  <a:cubicBezTo>
                    <a:pt x="179881" y="25400"/>
                    <a:pt x="190425" y="31980"/>
                    <a:pt x="195698" y="41192"/>
                  </a:cubicBezTo>
                  <a:cubicBezTo>
                    <a:pt x="195698" y="41192"/>
                    <a:pt x="195698" y="41192"/>
                    <a:pt x="305097" y="232022"/>
                  </a:cubicBezTo>
                  <a:cubicBezTo>
                    <a:pt x="311687" y="241234"/>
                    <a:pt x="311687" y="253079"/>
                    <a:pt x="305097" y="263607"/>
                  </a:cubicBezTo>
                  <a:cubicBezTo>
                    <a:pt x="299825" y="274136"/>
                    <a:pt x="289280" y="279400"/>
                    <a:pt x="277418" y="279400"/>
                  </a:cubicBezTo>
                  <a:cubicBezTo>
                    <a:pt x="277418" y="279400"/>
                    <a:pt x="277418" y="279400"/>
                    <a:pt x="58618" y="279400"/>
                  </a:cubicBezTo>
                  <a:cubicBezTo>
                    <a:pt x="46756" y="279400"/>
                    <a:pt x="36211" y="274136"/>
                    <a:pt x="30939" y="263607"/>
                  </a:cubicBezTo>
                  <a:cubicBezTo>
                    <a:pt x="24349" y="253079"/>
                    <a:pt x="24349" y="241234"/>
                    <a:pt x="30939" y="232022"/>
                  </a:cubicBezTo>
                  <a:cubicBezTo>
                    <a:pt x="30939" y="232022"/>
                    <a:pt x="30939" y="232022"/>
                    <a:pt x="140338" y="41192"/>
                  </a:cubicBezTo>
                  <a:cubicBezTo>
                    <a:pt x="145611" y="31980"/>
                    <a:pt x="156156" y="25400"/>
                    <a:pt x="168018" y="25400"/>
                  </a:cubicBezTo>
                  <a:close/>
                  <a:moveTo>
                    <a:pt x="168812" y="15875"/>
                  </a:moveTo>
                  <a:cubicBezTo>
                    <a:pt x="154334" y="15875"/>
                    <a:pt x="142489" y="22438"/>
                    <a:pt x="134592" y="34253"/>
                  </a:cubicBezTo>
                  <a:cubicBezTo>
                    <a:pt x="21404" y="231165"/>
                    <a:pt x="21404" y="231165"/>
                    <a:pt x="21404" y="231165"/>
                  </a:cubicBezTo>
                  <a:cubicBezTo>
                    <a:pt x="14824" y="242979"/>
                    <a:pt x="14824" y="257419"/>
                    <a:pt x="21404" y="270547"/>
                  </a:cubicBezTo>
                  <a:cubicBezTo>
                    <a:pt x="27985" y="282362"/>
                    <a:pt x="41146" y="288925"/>
                    <a:pt x="55624" y="288925"/>
                  </a:cubicBezTo>
                  <a:cubicBezTo>
                    <a:pt x="281999" y="288925"/>
                    <a:pt x="281999" y="288925"/>
                    <a:pt x="281999" y="288925"/>
                  </a:cubicBezTo>
                  <a:cubicBezTo>
                    <a:pt x="296477" y="288925"/>
                    <a:pt x="309638" y="282362"/>
                    <a:pt x="316219" y="270547"/>
                  </a:cubicBezTo>
                  <a:cubicBezTo>
                    <a:pt x="322799" y="257419"/>
                    <a:pt x="322799" y="242979"/>
                    <a:pt x="316219" y="231165"/>
                  </a:cubicBezTo>
                  <a:cubicBezTo>
                    <a:pt x="203031" y="34253"/>
                    <a:pt x="203031" y="34253"/>
                    <a:pt x="203031" y="34253"/>
                  </a:cubicBezTo>
                  <a:cubicBezTo>
                    <a:pt x="195134" y="22438"/>
                    <a:pt x="183289" y="15875"/>
                    <a:pt x="168812" y="15875"/>
                  </a:cubicBezTo>
                  <a:close/>
                  <a:moveTo>
                    <a:pt x="168812" y="0"/>
                  </a:moveTo>
                  <a:cubicBezTo>
                    <a:pt x="188595" y="0"/>
                    <a:pt x="207059" y="9196"/>
                    <a:pt x="216291" y="26276"/>
                  </a:cubicBezTo>
                  <a:cubicBezTo>
                    <a:pt x="329711" y="223345"/>
                    <a:pt x="329711" y="223345"/>
                    <a:pt x="329711" y="223345"/>
                  </a:cubicBezTo>
                  <a:cubicBezTo>
                    <a:pt x="340262" y="240424"/>
                    <a:pt x="340262" y="261445"/>
                    <a:pt x="329711" y="278524"/>
                  </a:cubicBezTo>
                  <a:cubicBezTo>
                    <a:pt x="320480" y="295604"/>
                    <a:pt x="302016" y="304800"/>
                    <a:pt x="282233" y="304800"/>
                  </a:cubicBezTo>
                  <a:cubicBezTo>
                    <a:pt x="55391" y="304800"/>
                    <a:pt x="55391" y="304800"/>
                    <a:pt x="55391" y="304800"/>
                  </a:cubicBezTo>
                  <a:cubicBezTo>
                    <a:pt x="35608" y="304800"/>
                    <a:pt x="17144" y="295604"/>
                    <a:pt x="7913" y="278524"/>
                  </a:cubicBezTo>
                  <a:cubicBezTo>
                    <a:pt x="-2638" y="261445"/>
                    <a:pt x="-2638" y="240424"/>
                    <a:pt x="7913" y="223345"/>
                  </a:cubicBezTo>
                  <a:cubicBezTo>
                    <a:pt x="121333" y="26276"/>
                    <a:pt x="121333" y="26276"/>
                    <a:pt x="121333" y="26276"/>
                  </a:cubicBezTo>
                  <a:cubicBezTo>
                    <a:pt x="130565" y="9196"/>
                    <a:pt x="149030" y="0"/>
                    <a:pt x="1688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椭圆 50"/>
            <p:cNvSpPr/>
            <p:nvPr/>
          </p:nvSpPr>
          <p:spPr>
            <a:xfrm>
              <a:off x="3175000" y="4368310"/>
              <a:ext cx="914400" cy="913705"/>
            </a:xfrm>
            <a:custGeom>
              <a:avLst/>
              <a:gdLst>
                <a:gd name="connsiteX0" fmla="*/ 145025 w 331788"/>
                <a:gd name="connsiteY0" fmla="*/ 104594 h 331536"/>
                <a:gd name="connsiteX1" fmla="*/ 198438 w 331788"/>
                <a:gd name="connsiteY1" fmla="*/ 123670 h 331536"/>
                <a:gd name="connsiteX2" fmla="*/ 198438 w 331788"/>
                <a:gd name="connsiteY2" fmla="*/ 152614 h 331536"/>
                <a:gd name="connsiteX3" fmla="*/ 169334 w 331788"/>
                <a:gd name="connsiteY3" fmla="*/ 152614 h 331536"/>
                <a:gd name="connsiteX4" fmla="*/ 113771 w 331788"/>
                <a:gd name="connsiteY4" fmla="*/ 167085 h 331536"/>
                <a:gd name="connsiteX5" fmla="*/ 51594 w 331788"/>
                <a:gd name="connsiteY5" fmla="*/ 227603 h 331536"/>
                <a:gd name="connsiteX6" fmla="*/ 41010 w 331788"/>
                <a:gd name="connsiteY6" fmla="*/ 253915 h 331536"/>
                <a:gd name="connsiteX7" fmla="*/ 51594 w 331788"/>
                <a:gd name="connsiteY7" fmla="*/ 280228 h 331536"/>
                <a:gd name="connsiteX8" fmla="*/ 105833 w 331788"/>
                <a:gd name="connsiteY8" fmla="*/ 280228 h 331536"/>
                <a:gd name="connsiteX9" fmla="*/ 121708 w 331788"/>
                <a:gd name="connsiteY9" fmla="*/ 263125 h 331536"/>
                <a:gd name="connsiteX10" fmla="*/ 150813 w 331788"/>
                <a:gd name="connsiteY10" fmla="*/ 263125 h 331536"/>
                <a:gd name="connsiteX11" fmla="*/ 150813 w 331788"/>
                <a:gd name="connsiteY11" fmla="*/ 292068 h 331536"/>
                <a:gd name="connsiteX12" fmla="*/ 134938 w 331788"/>
                <a:gd name="connsiteY12" fmla="*/ 309171 h 331536"/>
                <a:gd name="connsiteX13" fmla="*/ 78052 w 331788"/>
                <a:gd name="connsiteY13" fmla="*/ 331536 h 331536"/>
                <a:gd name="connsiteX14" fmla="*/ 22489 w 331788"/>
                <a:gd name="connsiteY14" fmla="*/ 309171 h 331536"/>
                <a:gd name="connsiteX15" fmla="*/ 0 w 331788"/>
                <a:gd name="connsiteY15" fmla="*/ 253915 h 331536"/>
                <a:gd name="connsiteX16" fmla="*/ 22489 w 331788"/>
                <a:gd name="connsiteY16" fmla="*/ 198660 h 331536"/>
                <a:gd name="connsiteX17" fmla="*/ 84666 w 331788"/>
                <a:gd name="connsiteY17" fmla="*/ 136826 h 331536"/>
                <a:gd name="connsiteX18" fmla="*/ 145025 w 331788"/>
                <a:gd name="connsiteY18" fmla="*/ 104594 h 331536"/>
                <a:gd name="connsiteX19" fmla="*/ 254829 w 331788"/>
                <a:gd name="connsiteY19" fmla="*/ 43 h 331536"/>
                <a:gd name="connsiteX20" fmla="*/ 309472 w 331788"/>
                <a:gd name="connsiteY20" fmla="*/ 24739 h 331536"/>
                <a:gd name="connsiteX21" fmla="*/ 331788 w 331788"/>
                <a:gd name="connsiteY21" fmla="*/ 80057 h 331536"/>
                <a:gd name="connsiteX22" fmla="*/ 309472 w 331788"/>
                <a:gd name="connsiteY22" fmla="*/ 135376 h 331536"/>
                <a:gd name="connsiteX23" fmla="*/ 242522 w 331788"/>
                <a:gd name="connsiteY23" fmla="*/ 199914 h 331536"/>
                <a:gd name="connsiteX24" fmla="*/ 180823 w 331788"/>
                <a:gd name="connsiteY24" fmla="*/ 231524 h 331536"/>
                <a:gd name="connsiteX25" fmla="*/ 134877 w 331788"/>
                <a:gd name="connsiteY25" fmla="*/ 210451 h 331536"/>
                <a:gd name="connsiteX26" fmla="*/ 134877 w 331788"/>
                <a:gd name="connsiteY26" fmla="*/ 181474 h 331536"/>
                <a:gd name="connsiteX27" fmla="*/ 163757 w 331788"/>
                <a:gd name="connsiteY27" fmla="*/ 181474 h 331536"/>
                <a:gd name="connsiteX28" fmla="*/ 213641 w 331788"/>
                <a:gd name="connsiteY28" fmla="*/ 170937 h 331536"/>
                <a:gd name="connsiteX29" fmla="*/ 280591 w 331788"/>
                <a:gd name="connsiteY29" fmla="*/ 106399 h 331536"/>
                <a:gd name="connsiteX30" fmla="*/ 291093 w 331788"/>
                <a:gd name="connsiteY30" fmla="*/ 80057 h 331536"/>
                <a:gd name="connsiteX31" fmla="*/ 280591 w 331788"/>
                <a:gd name="connsiteY31" fmla="*/ 53715 h 331536"/>
                <a:gd name="connsiteX32" fmla="*/ 232020 w 331788"/>
                <a:gd name="connsiteY32" fmla="*/ 49764 h 331536"/>
                <a:gd name="connsiteX33" fmla="*/ 211016 w 331788"/>
                <a:gd name="connsiteY33" fmla="*/ 70838 h 331536"/>
                <a:gd name="connsiteX34" fmla="*/ 182135 w 331788"/>
                <a:gd name="connsiteY34" fmla="*/ 70838 h 331536"/>
                <a:gd name="connsiteX35" fmla="*/ 182135 w 331788"/>
                <a:gd name="connsiteY35" fmla="*/ 41861 h 331536"/>
                <a:gd name="connsiteX36" fmla="*/ 203139 w 331788"/>
                <a:gd name="connsiteY36" fmla="*/ 20788 h 331536"/>
                <a:gd name="connsiteX37" fmla="*/ 254829 w 331788"/>
                <a:gd name="connsiteY37" fmla="*/ 43 h 33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31788" h="331536">
                  <a:moveTo>
                    <a:pt x="145025" y="104594"/>
                  </a:moveTo>
                  <a:cubicBezTo>
                    <a:pt x="164703" y="102292"/>
                    <a:pt x="183224" y="108541"/>
                    <a:pt x="198438" y="123670"/>
                  </a:cubicBezTo>
                  <a:cubicBezTo>
                    <a:pt x="206375" y="131564"/>
                    <a:pt x="206375" y="144720"/>
                    <a:pt x="198438" y="152614"/>
                  </a:cubicBezTo>
                  <a:cubicBezTo>
                    <a:pt x="190500" y="160507"/>
                    <a:pt x="177271" y="160507"/>
                    <a:pt x="169334" y="152614"/>
                  </a:cubicBezTo>
                  <a:cubicBezTo>
                    <a:pt x="150813" y="135511"/>
                    <a:pt x="127000" y="153929"/>
                    <a:pt x="113771" y="167085"/>
                  </a:cubicBezTo>
                  <a:cubicBezTo>
                    <a:pt x="113771" y="167085"/>
                    <a:pt x="113771" y="167085"/>
                    <a:pt x="51594" y="227603"/>
                  </a:cubicBezTo>
                  <a:cubicBezTo>
                    <a:pt x="44979" y="234181"/>
                    <a:pt x="41010" y="243391"/>
                    <a:pt x="41010" y="253915"/>
                  </a:cubicBezTo>
                  <a:cubicBezTo>
                    <a:pt x="41010" y="263125"/>
                    <a:pt x="44979" y="272334"/>
                    <a:pt x="51594" y="280228"/>
                  </a:cubicBezTo>
                  <a:cubicBezTo>
                    <a:pt x="66146" y="294699"/>
                    <a:pt x="89958" y="294699"/>
                    <a:pt x="105833" y="280228"/>
                  </a:cubicBezTo>
                  <a:cubicBezTo>
                    <a:pt x="105833" y="280228"/>
                    <a:pt x="105833" y="280228"/>
                    <a:pt x="121708" y="263125"/>
                  </a:cubicBezTo>
                  <a:cubicBezTo>
                    <a:pt x="129646" y="255231"/>
                    <a:pt x="142875" y="255231"/>
                    <a:pt x="150813" y="263125"/>
                  </a:cubicBezTo>
                  <a:cubicBezTo>
                    <a:pt x="158750" y="271018"/>
                    <a:pt x="158750" y="284174"/>
                    <a:pt x="150813" y="292068"/>
                  </a:cubicBezTo>
                  <a:cubicBezTo>
                    <a:pt x="150813" y="292068"/>
                    <a:pt x="150813" y="292068"/>
                    <a:pt x="134938" y="309171"/>
                  </a:cubicBezTo>
                  <a:cubicBezTo>
                    <a:pt x="119062" y="323643"/>
                    <a:pt x="99219" y="331536"/>
                    <a:pt x="78052" y="331536"/>
                  </a:cubicBezTo>
                  <a:cubicBezTo>
                    <a:pt x="58208" y="331536"/>
                    <a:pt x="38364" y="323643"/>
                    <a:pt x="22489" y="309171"/>
                  </a:cubicBezTo>
                  <a:cubicBezTo>
                    <a:pt x="7937" y="294699"/>
                    <a:pt x="0" y="274965"/>
                    <a:pt x="0" y="253915"/>
                  </a:cubicBezTo>
                  <a:cubicBezTo>
                    <a:pt x="0" y="232866"/>
                    <a:pt x="7937" y="213132"/>
                    <a:pt x="22489" y="198660"/>
                  </a:cubicBezTo>
                  <a:cubicBezTo>
                    <a:pt x="22489" y="198660"/>
                    <a:pt x="22489" y="198660"/>
                    <a:pt x="84666" y="136826"/>
                  </a:cubicBezTo>
                  <a:cubicBezTo>
                    <a:pt x="104510" y="117750"/>
                    <a:pt x="125346" y="106896"/>
                    <a:pt x="145025" y="104594"/>
                  </a:cubicBezTo>
                  <a:close/>
                  <a:moveTo>
                    <a:pt x="254829" y="43"/>
                  </a:moveTo>
                  <a:cubicBezTo>
                    <a:pt x="273700" y="702"/>
                    <a:pt x="293063" y="8934"/>
                    <a:pt x="309472" y="24739"/>
                  </a:cubicBezTo>
                  <a:cubicBezTo>
                    <a:pt x="323912" y="39227"/>
                    <a:pt x="331788" y="58984"/>
                    <a:pt x="331788" y="80057"/>
                  </a:cubicBezTo>
                  <a:cubicBezTo>
                    <a:pt x="331788" y="101131"/>
                    <a:pt x="323912" y="120887"/>
                    <a:pt x="309472" y="135376"/>
                  </a:cubicBezTo>
                  <a:cubicBezTo>
                    <a:pt x="309472" y="135376"/>
                    <a:pt x="309472" y="135376"/>
                    <a:pt x="242522" y="199914"/>
                  </a:cubicBezTo>
                  <a:cubicBezTo>
                    <a:pt x="222831" y="220987"/>
                    <a:pt x="201827" y="231524"/>
                    <a:pt x="180823" y="231524"/>
                  </a:cubicBezTo>
                  <a:cubicBezTo>
                    <a:pt x="165070" y="231524"/>
                    <a:pt x="149317" y="223622"/>
                    <a:pt x="134877" y="210451"/>
                  </a:cubicBezTo>
                  <a:cubicBezTo>
                    <a:pt x="127000" y="202548"/>
                    <a:pt x="127000" y="189377"/>
                    <a:pt x="134877" y="181474"/>
                  </a:cubicBezTo>
                  <a:cubicBezTo>
                    <a:pt x="142753" y="173572"/>
                    <a:pt x="155881" y="173572"/>
                    <a:pt x="163757" y="181474"/>
                  </a:cubicBezTo>
                  <a:cubicBezTo>
                    <a:pt x="170321" y="186743"/>
                    <a:pt x="184761" y="201231"/>
                    <a:pt x="213641" y="170937"/>
                  </a:cubicBezTo>
                  <a:cubicBezTo>
                    <a:pt x="213641" y="170937"/>
                    <a:pt x="213641" y="170937"/>
                    <a:pt x="280591" y="106399"/>
                  </a:cubicBezTo>
                  <a:cubicBezTo>
                    <a:pt x="287155" y="98497"/>
                    <a:pt x="291093" y="89277"/>
                    <a:pt x="291093" y="80057"/>
                  </a:cubicBezTo>
                  <a:cubicBezTo>
                    <a:pt x="291093" y="69520"/>
                    <a:pt x="287155" y="60301"/>
                    <a:pt x="280591" y="53715"/>
                  </a:cubicBezTo>
                  <a:cubicBezTo>
                    <a:pt x="267464" y="40544"/>
                    <a:pt x="246460" y="33959"/>
                    <a:pt x="232020" y="49764"/>
                  </a:cubicBezTo>
                  <a:cubicBezTo>
                    <a:pt x="232020" y="49764"/>
                    <a:pt x="232020" y="49764"/>
                    <a:pt x="211016" y="70838"/>
                  </a:cubicBezTo>
                  <a:cubicBezTo>
                    <a:pt x="203139" y="78740"/>
                    <a:pt x="190012" y="78740"/>
                    <a:pt x="182135" y="70838"/>
                  </a:cubicBezTo>
                  <a:cubicBezTo>
                    <a:pt x="174259" y="62935"/>
                    <a:pt x="174259" y="49764"/>
                    <a:pt x="182135" y="41861"/>
                  </a:cubicBezTo>
                  <a:cubicBezTo>
                    <a:pt x="182135" y="41861"/>
                    <a:pt x="182135" y="41861"/>
                    <a:pt x="203139" y="20788"/>
                  </a:cubicBezTo>
                  <a:cubicBezTo>
                    <a:pt x="217579" y="6300"/>
                    <a:pt x="235958" y="-615"/>
                    <a:pt x="254829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椭圆 42"/>
            <p:cNvSpPr/>
            <p:nvPr/>
          </p:nvSpPr>
          <p:spPr>
            <a:xfrm>
              <a:off x="5777364" y="4367963"/>
              <a:ext cx="865871" cy="914400"/>
            </a:xfrm>
            <a:custGeom>
              <a:avLst/>
              <a:gdLst>
                <a:gd name="connsiteX0" fmla="*/ 74582 w 312676"/>
                <a:gd name="connsiteY0" fmla="*/ 214312 h 330200"/>
                <a:gd name="connsiteX1" fmla="*/ 74582 w 312676"/>
                <a:gd name="connsiteY1" fmla="*/ 268287 h 330200"/>
                <a:gd name="connsiteX2" fmla="*/ 133320 w 312676"/>
                <a:gd name="connsiteY2" fmla="*/ 268287 h 330200"/>
                <a:gd name="connsiteX3" fmla="*/ 133320 w 312676"/>
                <a:gd name="connsiteY3" fmla="*/ 214312 h 330200"/>
                <a:gd name="connsiteX4" fmla="*/ 156339 w 312676"/>
                <a:gd name="connsiteY4" fmla="*/ 71437 h 330200"/>
                <a:gd name="connsiteX5" fmla="*/ 282545 w 312676"/>
                <a:gd name="connsiteY5" fmla="*/ 196268 h 330200"/>
                <a:gd name="connsiteX6" fmla="*/ 282545 w 312676"/>
                <a:gd name="connsiteY6" fmla="*/ 323699 h 330200"/>
                <a:gd name="connsiteX7" fmla="*/ 276040 w 312676"/>
                <a:gd name="connsiteY7" fmla="*/ 330200 h 330200"/>
                <a:gd name="connsiteX8" fmla="*/ 238308 w 312676"/>
                <a:gd name="connsiteY8" fmla="*/ 330200 h 330200"/>
                <a:gd name="connsiteX9" fmla="*/ 238308 w 312676"/>
                <a:gd name="connsiteY9" fmla="*/ 214472 h 330200"/>
                <a:gd name="connsiteX10" fmla="*/ 173253 w 312676"/>
                <a:gd name="connsiteY10" fmla="*/ 214472 h 330200"/>
                <a:gd name="connsiteX11" fmla="*/ 173253 w 312676"/>
                <a:gd name="connsiteY11" fmla="*/ 330200 h 330200"/>
                <a:gd name="connsiteX12" fmla="*/ 36638 w 312676"/>
                <a:gd name="connsiteY12" fmla="*/ 330200 h 330200"/>
                <a:gd name="connsiteX13" fmla="*/ 30132 w 312676"/>
                <a:gd name="connsiteY13" fmla="*/ 323699 h 330200"/>
                <a:gd name="connsiteX14" fmla="*/ 30132 w 312676"/>
                <a:gd name="connsiteY14" fmla="*/ 196268 h 330200"/>
                <a:gd name="connsiteX15" fmla="*/ 156339 w 312676"/>
                <a:gd name="connsiteY15" fmla="*/ 0 h 330200"/>
                <a:gd name="connsiteX16" fmla="*/ 307822 w 312676"/>
                <a:gd name="connsiteY16" fmla="*/ 151244 h 330200"/>
                <a:gd name="connsiteX17" fmla="*/ 307822 w 312676"/>
                <a:gd name="connsiteY17" fmla="*/ 174512 h 330200"/>
                <a:gd name="connsiteX18" fmla="*/ 283222 w 312676"/>
                <a:gd name="connsiteY18" fmla="*/ 174512 h 330200"/>
                <a:gd name="connsiteX19" fmla="*/ 156339 w 312676"/>
                <a:gd name="connsiteY19" fmla="*/ 46537 h 330200"/>
                <a:gd name="connsiteX20" fmla="*/ 29456 w 312676"/>
                <a:gd name="connsiteY20" fmla="*/ 174512 h 330200"/>
                <a:gd name="connsiteX21" fmla="*/ 16508 w 312676"/>
                <a:gd name="connsiteY21" fmla="*/ 178390 h 330200"/>
                <a:gd name="connsiteX22" fmla="*/ 4856 w 312676"/>
                <a:gd name="connsiteY22" fmla="*/ 174512 h 330200"/>
                <a:gd name="connsiteX23" fmla="*/ 4856 w 312676"/>
                <a:gd name="connsiteY23" fmla="*/ 151244 h 330200"/>
                <a:gd name="connsiteX24" fmla="*/ 59234 w 312676"/>
                <a:gd name="connsiteY24" fmla="*/ 96951 h 330200"/>
                <a:gd name="connsiteX25" fmla="*/ 59234 w 312676"/>
                <a:gd name="connsiteY25" fmla="*/ 40073 h 330200"/>
                <a:gd name="connsiteX26" fmla="*/ 72181 w 312676"/>
                <a:gd name="connsiteY26" fmla="*/ 27146 h 330200"/>
                <a:gd name="connsiteX27" fmla="*/ 85129 w 312676"/>
                <a:gd name="connsiteY27" fmla="*/ 40073 h 330200"/>
                <a:gd name="connsiteX28" fmla="*/ 85129 w 312676"/>
                <a:gd name="connsiteY28" fmla="*/ 71098 h 330200"/>
                <a:gd name="connsiteX29" fmla="*/ 156339 w 312676"/>
                <a:gd name="connsiteY29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12676" h="330200">
                  <a:moveTo>
                    <a:pt x="74582" y="214312"/>
                  </a:moveTo>
                  <a:lnTo>
                    <a:pt x="74582" y="268287"/>
                  </a:lnTo>
                  <a:lnTo>
                    <a:pt x="133320" y="268287"/>
                  </a:lnTo>
                  <a:lnTo>
                    <a:pt x="133320" y="214312"/>
                  </a:lnTo>
                  <a:close/>
                  <a:moveTo>
                    <a:pt x="156339" y="71437"/>
                  </a:moveTo>
                  <a:cubicBezTo>
                    <a:pt x="156339" y="71437"/>
                    <a:pt x="156339" y="71437"/>
                    <a:pt x="282545" y="196268"/>
                  </a:cubicBezTo>
                  <a:cubicBezTo>
                    <a:pt x="282545" y="196268"/>
                    <a:pt x="282545" y="196268"/>
                    <a:pt x="282545" y="323699"/>
                  </a:cubicBezTo>
                  <a:cubicBezTo>
                    <a:pt x="282545" y="327600"/>
                    <a:pt x="279943" y="330200"/>
                    <a:pt x="276040" y="330200"/>
                  </a:cubicBezTo>
                  <a:cubicBezTo>
                    <a:pt x="276040" y="330200"/>
                    <a:pt x="276040" y="330200"/>
                    <a:pt x="238308" y="330200"/>
                  </a:cubicBezTo>
                  <a:cubicBezTo>
                    <a:pt x="238308" y="330200"/>
                    <a:pt x="238308" y="330200"/>
                    <a:pt x="238308" y="214472"/>
                  </a:cubicBezTo>
                  <a:cubicBezTo>
                    <a:pt x="238308" y="214472"/>
                    <a:pt x="238308" y="214472"/>
                    <a:pt x="173253" y="214472"/>
                  </a:cubicBezTo>
                  <a:cubicBezTo>
                    <a:pt x="173253" y="214472"/>
                    <a:pt x="173253" y="214472"/>
                    <a:pt x="173253" y="330200"/>
                  </a:cubicBezTo>
                  <a:cubicBezTo>
                    <a:pt x="173253" y="330200"/>
                    <a:pt x="173253" y="330200"/>
                    <a:pt x="36638" y="330200"/>
                  </a:cubicBezTo>
                  <a:cubicBezTo>
                    <a:pt x="32734" y="330200"/>
                    <a:pt x="30132" y="327600"/>
                    <a:pt x="30132" y="323699"/>
                  </a:cubicBezTo>
                  <a:cubicBezTo>
                    <a:pt x="30132" y="323699"/>
                    <a:pt x="30132" y="323699"/>
                    <a:pt x="30132" y="196268"/>
                  </a:cubicBezTo>
                  <a:close/>
                  <a:moveTo>
                    <a:pt x="156339" y="0"/>
                  </a:moveTo>
                  <a:cubicBezTo>
                    <a:pt x="156339" y="0"/>
                    <a:pt x="156339" y="0"/>
                    <a:pt x="307822" y="151244"/>
                  </a:cubicBezTo>
                  <a:cubicBezTo>
                    <a:pt x="314295" y="157707"/>
                    <a:pt x="314295" y="168048"/>
                    <a:pt x="307822" y="174512"/>
                  </a:cubicBezTo>
                  <a:cubicBezTo>
                    <a:pt x="301348" y="180975"/>
                    <a:pt x="289695" y="180975"/>
                    <a:pt x="283222" y="174512"/>
                  </a:cubicBezTo>
                  <a:cubicBezTo>
                    <a:pt x="283222" y="174512"/>
                    <a:pt x="283222" y="174512"/>
                    <a:pt x="156339" y="46537"/>
                  </a:cubicBezTo>
                  <a:cubicBezTo>
                    <a:pt x="156339" y="46537"/>
                    <a:pt x="156339" y="46537"/>
                    <a:pt x="29456" y="174512"/>
                  </a:cubicBezTo>
                  <a:cubicBezTo>
                    <a:pt x="25571" y="177097"/>
                    <a:pt x="21687" y="178390"/>
                    <a:pt x="16508" y="178390"/>
                  </a:cubicBezTo>
                  <a:cubicBezTo>
                    <a:pt x="12624" y="178390"/>
                    <a:pt x="8740" y="177097"/>
                    <a:pt x="4856" y="174512"/>
                  </a:cubicBezTo>
                  <a:cubicBezTo>
                    <a:pt x="-1618" y="168048"/>
                    <a:pt x="-1618" y="157707"/>
                    <a:pt x="4856" y="151244"/>
                  </a:cubicBezTo>
                  <a:cubicBezTo>
                    <a:pt x="4856" y="151244"/>
                    <a:pt x="4856" y="151244"/>
                    <a:pt x="59234" y="96951"/>
                  </a:cubicBezTo>
                  <a:cubicBezTo>
                    <a:pt x="59234" y="96951"/>
                    <a:pt x="59234" y="96951"/>
                    <a:pt x="59234" y="40073"/>
                  </a:cubicBezTo>
                  <a:cubicBezTo>
                    <a:pt x="59234" y="32317"/>
                    <a:pt x="64413" y="27146"/>
                    <a:pt x="72181" y="27146"/>
                  </a:cubicBezTo>
                  <a:cubicBezTo>
                    <a:pt x="78655" y="27146"/>
                    <a:pt x="85129" y="32317"/>
                    <a:pt x="85129" y="40073"/>
                  </a:cubicBezTo>
                  <a:cubicBezTo>
                    <a:pt x="85129" y="40073"/>
                    <a:pt x="85129" y="40073"/>
                    <a:pt x="85129" y="71098"/>
                  </a:cubicBezTo>
                  <a:cubicBezTo>
                    <a:pt x="85129" y="71098"/>
                    <a:pt x="85129" y="71098"/>
                    <a:pt x="1563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869676" y="4070269"/>
            <a:ext cx="2812837" cy="648795"/>
            <a:chOff x="6585159" y="1678126"/>
            <a:chExt cx="2812837" cy="648795"/>
          </a:xfrm>
        </p:grpSpPr>
        <p:sp>
          <p:nvSpPr>
            <p:cNvPr id="16" name="矩形 15"/>
            <p:cNvSpPr/>
            <p:nvPr/>
          </p:nvSpPr>
          <p:spPr>
            <a:xfrm>
              <a:off x="6585159" y="2030750"/>
              <a:ext cx="2812837" cy="29617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 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585160" y="1678126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69676" y="2641503"/>
            <a:ext cx="2812837" cy="648795"/>
            <a:chOff x="6585159" y="1678126"/>
            <a:chExt cx="2812837" cy="648795"/>
          </a:xfrm>
        </p:grpSpPr>
        <p:sp>
          <p:nvSpPr>
            <p:cNvPr id="19" name="矩形 18"/>
            <p:cNvSpPr/>
            <p:nvPr/>
          </p:nvSpPr>
          <p:spPr>
            <a:xfrm>
              <a:off x="6585159" y="2030750"/>
              <a:ext cx="2812837" cy="29617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 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585160" y="1678126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227127" y="2443818"/>
            <a:ext cx="2812837" cy="2429803"/>
            <a:chOff x="6585159" y="1837632"/>
            <a:chExt cx="2812837" cy="2429803"/>
          </a:xfrm>
        </p:grpSpPr>
        <p:sp>
          <p:nvSpPr>
            <p:cNvPr id="22" name="矩形 21"/>
            <p:cNvSpPr/>
            <p:nvPr/>
          </p:nvSpPr>
          <p:spPr>
            <a:xfrm>
              <a:off x="6585159" y="2190256"/>
              <a:ext cx="2812837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 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7156022" y="1837632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6585159" y="3971264"/>
              <a:ext cx="2812837" cy="29617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在这里输入内容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 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156022" y="3618640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8383194"/>
      </p:ext>
    </p:extLst>
  </p:cSld>
  <p:clrMapOvr>
    <a:masterClrMapping/>
  </p:clrMapOvr>
  <p:transition spd="slow" advTm="4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956300" y="4490053"/>
            <a:ext cx="1178034" cy="1904522"/>
            <a:chOff x="2290369" y="3333262"/>
            <a:chExt cx="965320" cy="1560630"/>
          </a:xfrm>
        </p:grpSpPr>
        <p:sp>
          <p:nvSpPr>
            <p:cNvPr id="8" name="Rectangle 7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62"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Chevron 6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62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241343" y="3971449"/>
            <a:ext cx="1178034" cy="1904522"/>
            <a:chOff x="2290369" y="3333262"/>
            <a:chExt cx="965320" cy="1560630"/>
          </a:xfrm>
          <a:solidFill>
            <a:schemeClr val="accent2"/>
          </a:solidFill>
        </p:grpSpPr>
        <p:sp>
          <p:nvSpPr>
            <p:cNvPr id="27" name="Rectangle 26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62"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62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526388" y="3459998"/>
            <a:ext cx="1178034" cy="1904522"/>
            <a:chOff x="2290369" y="3333262"/>
            <a:chExt cx="965320" cy="1560630"/>
          </a:xfrm>
          <a:solidFill>
            <a:schemeClr val="accent3"/>
          </a:solidFill>
        </p:grpSpPr>
        <p:sp>
          <p:nvSpPr>
            <p:cNvPr id="30" name="Rectangle 29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62"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62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811431" y="2948547"/>
            <a:ext cx="1178034" cy="1904522"/>
            <a:chOff x="2290369" y="3333262"/>
            <a:chExt cx="965320" cy="1560630"/>
          </a:xfrm>
          <a:solidFill>
            <a:schemeClr val="accent4"/>
          </a:solidFill>
        </p:grpSpPr>
        <p:sp>
          <p:nvSpPr>
            <p:cNvPr id="33" name="Rectangle 32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62"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62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096474" y="2437095"/>
            <a:ext cx="1178034" cy="1904522"/>
            <a:chOff x="2290369" y="3333262"/>
            <a:chExt cx="965320" cy="1560630"/>
          </a:xfrm>
          <a:solidFill>
            <a:schemeClr val="accent5"/>
          </a:solidFill>
        </p:grpSpPr>
        <p:sp>
          <p:nvSpPr>
            <p:cNvPr id="36" name="Rectangle 35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62"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62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 rot="18588491">
            <a:off x="2364137" y="5382130"/>
            <a:ext cx="1580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Step1</a:t>
            </a:r>
          </a:p>
        </p:txBody>
      </p:sp>
      <p:sp>
        <p:nvSpPr>
          <p:cNvPr id="40" name="TextBox 39"/>
          <p:cNvSpPr txBox="1"/>
          <p:nvPr/>
        </p:nvSpPr>
        <p:spPr>
          <a:xfrm rot="18588491">
            <a:off x="3651765" y="4870679"/>
            <a:ext cx="1580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Step2</a:t>
            </a:r>
          </a:p>
        </p:txBody>
      </p:sp>
      <p:sp>
        <p:nvSpPr>
          <p:cNvPr id="41" name="TextBox 40"/>
          <p:cNvSpPr txBox="1"/>
          <p:nvPr/>
        </p:nvSpPr>
        <p:spPr>
          <a:xfrm rot="18588491">
            <a:off x="4938142" y="4359228"/>
            <a:ext cx="1580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Step3</a:t>
            </a:r>
          </a:p>
        </p:txBody>
      </p:sp>
      <p:sp>
        <p:nvSpPr>
          <p:cNvPr id="42" name="TextBox 41"/>
          <p:cNvSpPr txBox="1"/>
          <p:nvPr/>
        </p:nvSpPr>
        <p:spPr>
          <a:xfrm rot="18588491">
            <a:off x="6238295" y="3832279"/>
            <a:ext cx="1580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Step4</a:t>
            </a:r>
          </a:p>
        </p:txBody>
      </p:sp>
      <p:sp>
        <p:nvSpPr>
          <p:cNvPr id="43" name="TextBox 42"/>
          <p:cNvSpPr txBox="1"/>
          <p:nvPr/>
        </p:nvSpPr>
        <p:spPr>
          <a:xfrm rot="18588491">
            <a:off x="7526393" y="3320829"/>
            <a:ext cx="1580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Step5</a:t>
            </a:r>
          </a:p>
        </p:txBody>
      </p:sp>
      <p:sp>
        <p:nvSpPr>
          <p:cNvPr id="49" name="文本框 10">
            <a:extLst>
              <a:ext uri="{FF2B5EF4-FFF2-40B4-BE49-F238E27FC236}">
                <a16:creationId xmlns:a16="http://schemas.microsoft.com/office/drawing/2014/main" id="{A802B97D-1EF9-4499-A89C-256D3F59A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7181" y="393149"/>
            <a:ext cx="3517639" cy="49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08" tIns="32503" rIns="65008" bIns="325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在这里输入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等腰三角形 49">
            <a:extLst>
              <a:ext uri="{FF2B5EF4-FFF2-40B4-BE49-F238E27FC236}">
                <a16:creationId xmlns:a16="http://schemas.microsoft.com/office/drawing/2014/main" id="{76CB7366-22CE-4A87-898F-D007392D06AF}"/>
              </a:ext>
            </a:extLst>
          </p:cNvPr>
          <p:cNvSpPr/>
          <p:nvPr/>
        </p:nvSpPr>
        <p:spPr bwMode="auto">
          <a:xfrm flipV="1">
            <a:off x="5759107" y="446"/>
            <a:ext cx="673787" cy="375422"/>
          </a:xfrm>
          <a:prstGeom prst="triangle">
            <a:avLst>
              <a:gd name="adj" fmla="val 49494"/>
            </a:avLst>
          </a:prstGeom>
          <a:solidFill>
            <a:srgbClr val="5B9BD5"/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E33AB76C-3EFA-4665-8218-608AB2F387BE}"/>
              </a:ext>
            </a:extLst>
          </p:cNvPr>
          <p:cNvGrpSpPr/>
          <p:nvPr/>
        </p:nvGrpSpPr>
        <p:grpSpPr>
          <a:xfrm>
            <a:off x="845646" y="3503625"/>
            <a:ext cx="3058372" cy="858122"/>
            <a:chOff x="431570" y="1958965"/>
            <a:chExt cx="3058372" cy="858122"/>
          </a:xfrm>
        </p:grpSpPr>
        <p:sp>
          <p:nvSpPr>
            <p:cNvPr id="51" name="Footer Text">
              <a:extLst>
                <a:ext uri="{FF2B5EF4-FFF2-40B4-BE49-F238E27FC236}">
                  <a16:creationId xmlns:a16="http://schemas.microsoft.com/office/drawing/2014/main" id="{1A305B16-8018-4464-BCDD-8D9430785EAE}"/>
                </a:ext>
              </a:extLst>
            </p:cNvPr>
            <p:cNvSpPr txBox="1"/>
            <p:nvPr/>
          </p:nvSpPr>
          <p:spPr>
            <a:xfrm>
              <a:off x="431570" y="2287005"/>
              <a:ext cx="3058372" cy="5300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</a:p>
          </p:txBody>
        </p:sp>
        <p:sp>
          <p:nvSpPr>
            <p:cNvPr id="52" name="TextBox 67">
              <a:extLst>
                <a:ext uri="{FF2B5EF4-FFF2-40B4-BE49-F238E27FC236}">
                  <a16:creationId xmlns:a16="http://schemas.microsoft.com/office/drawing/2014/main" id="{28CCE9B3-9198-448D-AA23-128DD1C0E470}"/>
                </a:ext>
              </a:extLst>
            </p:cNvPr>
            <p:cNvSpPr txBox="1"/>
            <p:nvPr/>
          </p:nvSpPr>
          <p:spPr>
            <a:xfrm>
              <a:off x="431570" y="1958965"/>
              <a:ext cx="3058372" cy="2817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5B9B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输入标题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08360D13-770F-4E53-8BBD-FE381DA49ECA}"/>
              </a:ext>
            </a:extLst>
          </p:cNvPr>
          <p:cNvGrpSpPr/>
          <p:nvPr/>
        </p:nvGrpSpPr>
        <p:grpSpPr>
          <a:xfrm>
            <a:off x="3493835" y="2477393"/>
            <a:ext cx="3058372" cy="858122"/>
            <a:chOff x="431570" y="1958965"/>
            <a:chExt cx="3058372" cy="858122"/>
          </a:xfrm>
        </p:grpSpPr>
        <p:sp>
          <p:nvSpPr>
            <p:cNvPr id="54" name="Footer Text">
              <a:extLst>
                <a:ext uri="{FF2B5EF4-FFF2-40B4-BE49-F238E27FC236}">
                  <a16:creationId xmlns:a16="http://schemas.microsoft.com/office/drawing/2014/main" id="{4833EDE1-A65B-44EA-B52C-B20FE9E28681}"/>
                </a:ext>
              </a:extLst>
            </p:cNvPr>
            <p:cNvSpPr txBox="1"/>
            <p:nvPr/>
          </p:nvSpPr>
          <p:spPr>
            <a:xfrm>
              <a:off x="431570" y="2287005"/>
              <a:ext cx="3058372" cy="5300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</a:p>
          </p:txBody>
        </p:sp>
        <p:sp>
          <p:nvSpPr>
            <p:cNvPr id="55" name="TextBox 67">
              <a:extLst>
                <a:ext uri="{FF2B5EF4-FFF2-40B4-BE49-F238E27FC236}">
                  <a16:creationId xmlns:a16="http://schemas.microsoft.com/office/drawing/2014/main" id="{A0F8463F-4B14-4B4B-89AD-659134483960}"/>
                </a:ext>
              </a:extLst>
            </p:cNvPr>
            <p:cNvSpPr txBox="1"/>
            <p:nvPr/>
          </p:nvSpPr>
          <p:spPr>
            <a:xfrm>
              <a:off x="431570" y="1958965"/>
              <a:ext cx="3058372" cy="2817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A5A5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输入标题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3C7EB7A9-15DA-4797-B8B6-940A0D2269AD}"/>
              </a:ext>
            </a:extLst>
          </p:cNvPr>
          <p:cNvGrpSpPr/>
          <p:nvPr/>
        </p:nvGrpSpPr>
        <p:grpSpPr>
          <a:xfrm>
            <a:off x="8316817" y="1536079"/>
            <a:ext cx="3058372" cy="858122"/>
            <a:chOff x="431570" y="1958965"/>
            <a:chExt cx="3058372" cy="858122"/>
          </a:xfrm>
        </p:grpSpPr>
        <p:sp>
          <p:nvSpPr>
            <p:cNvPr id="57" name="Footer Text">
              <a:extLst>
                <a:ext uri="{FF2B5EF4-FFF2-40B4-BE49-F238E27FC236}">
                  <a16:creationId xmlns:a16="http://schemas.microsoft.com/office/drawing/2014/main" id="{703ACA29-6DE2-4179-A58A-59C12D2494E2}"/>
                </a:ext>
              </a:extLst>
            </p:cNvPr>
            <p:cNvSpPr txBox="1"/>
            <p:nvPr/>
          </p:nvSpPr>
          <p:spPr>
            <a:xfrm>
              <a:off x="431570" y="2287005"/>
              <a:ext cx="3058372" cy="5300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</a:p>
          </p:txBody>
        </p:sp>
        <p:sp>
          <p:nvSpPr>
            <p:cNvPr id="58" name="TextBox 67">
              <a:extLst>
                <a:ext uri="{FF2B5EF4-FFF2-40B4-BE49-F238E27FC236}">
                  <a16:creationId xmlns:a16="http://schemas.microsoft.com/office/drawing/2014/main" id="{FCB7C4FD-09AA-4113-924E-B75D4EC22B32}"/>
                </a:ext>
              </a:extLst>
            </p:cNvPr>
            <p:cNvSpPr txBox="1"/>
            <p:nvPr/>
          </p:nvSpPr>
          <p:spPr>
            <a:xfrm>
              <a:off x="431570" y="1958965"/>
              <a:ext cx="3058372" cy="2817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b="1" dirty="0">
                  <a:solidFill>
                    <a:srgbClr val="4472C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输入标题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03E66800-A9CE-4F12-9DE3-8D81C99A4DF1}"/>
              </a:ext>
            </a:extLst>
          </p:cNvPr>
          <p:cNvGrpSpPr/>
          <p:nvPr/>
        </p:nvGrpSpPr>
        <p:grpSpPr>
          <a:xfrm>
            <a:off x="4420332" y="5537330"/>
            <a:ext cx="3058372" cy="858122"/>
            <a:chOff x="431570" y="1958965"/>
            <a:chExt cx="3058372" cy="858122"/>
          </a:xfrm>
        </p:grpSpPr>
        <p:sp>
          <p:nvSpPr>
            <p:cNvPr id="60" name="Footer Text">
              <a:extLst>
                <a:ext uri="{FF2B5EF4-FFF2-40B4-BE49-F238E27FC236}">
                  <a16:creationId xmlns:a16="http://schemas.microsoft.com/office/drawing/2014/main" id="{DDE2168A-E8AA-41FF-B4DA-F988AFAD5A77}"/>
                </a:ext>
              </a:extLst>
            </p:cNvPr>
            <p:cNvSpPr txBox="1"/>
            <p:nvPr/>
          </p:nvSpPr>
          <p:spPr>
            <a:xfrm>
              <a:off x="431570" y="2287005"/>
              <a:ext cx="3058372" cy="5300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</a:p>
          </p:txBody>
        </p:sp>
        <p:sp>
          <p:nvSpPr>
            <p:cNvPr id="61" name="TextBox 67">
              <a:extLst>
                <a:ext uri="{FF2B5EF4-FFF2-40B4-BE49-F238E27FC236}">
                  <a16:creationId xmlns:a16="http://schemas.microsoft.com/office/drawing/2014/main" id="{88C3A506-DB1A-4FFF-8BD4-52EC91D27D15}"/>
                </a:ext>
              </a:extLst>
            </p:cNvPr>
            <p:cNvSpPr txBox="1"/>
            <p:nvPr/>
          </p:nvSpPr>
          <p:spPr>
            <a:xfrm>
              <a:off x="431570" y="1958965"/>
              <a:ext cx="3058372" cy="2817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输入标题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A85F2166-6FE8-4599-8025-3E9854CED9F6}"/>
              </a:ext>
            </a:extLst>
          </p:cNvPr>
          <p:cNvGrpSpPr/>
          <p:nvPr/>
        </p:nvGrpSpPr>
        <p:grpSpPr>
          <a:xfrm>
            <a:off x="6968731" y="4526116"/>
            <a:ext cx="3058372" cy="858122"/>
            <a:chOff x="431570" y="1958965"/>
            <a:chExt cx="3058372" cy="858122"/>
          </a:xfrm>
        </p:grpSpPr>
        <p:sp>
          <p:nvSpPr>
            <p:cNvPr id="63" name="Footer Text">
              <a:extLst>
                <a:ext uri="{FF2B5EF4-FFF2-40B4-BE49-F238E27FC236}">
                  <a16:creationId xmlns:a16="http://schemas.microsoft.com/office/drawing/2014/main" id="{876CC077-7B67-4E66-A4C9-30C9EC760CA1}"/>
                </a:ext>
              </a:extLst>
            </p:cNvPr>
            <p:cNvSpPr txBox="1"/>
            <p:nvPr/>
          </p:nvSpPr>
          <p:spPr>
            <a:xfrm>
              <a:off x="431570" y="2287005"/>
              <a:ext cx="3058372" cy="5300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在这里输入内容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……</a:t>
              </a:r>
            </a:p>
          </p:txBody>
        </p:sp>
        <p:sp>
          <p:nvSpPr>
            <p:cNvPr id="64" name="TextBox 67">
              <a:extLst>
                <a:ext uri="{FF2B5EF4-FFF2-40B4-BE49-F238E27FC236}">
                  <a16:creationId xmlns:a16="http://schemas.microsoft.com/office/drawing/2014/main" id="{F95F6AD9-D08C-482A-99DE-709C06F4D48D}"/>
                </a:ext>
              </a:extLst>
            </p:cNvPr>
            <p:cNvSpPr txBox="1"/>
            <p:nvPr/>
          </p:nvSpPr>
          <p:spPr>
            <a:xfrm>
              <a:off x="431570" y="1958965"/>
              <a:ext cx="3058372" cy="2817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09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8200" y="2115879"/>
            <a:ext cx="1371600" cy="1371600"/>
            <a:chOff x="838200" y="2115879"/>
            <a:chExt cx="1371600" cy="1371600"/>
          </a:xfrm>
        </p:grpSpPr>
        <p:sp>
          <p:nvSpPr>
            <p:cNvPr id="7" name="Oval 6"/>
            <p:cNvSpPr/>
            <p:nvPr/>
          </p:nvSpPr>
          <p:spPr>
            <a:xfrm>
              <a:off x="896679" y="2174358"/>
              <a:ext cx="1254642" cy="12546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</a:p>
          </p:txBody>
        </p:sp>
        <p:sp>
          <p:nvSpPr>
            <p:cNvPr id="8" name="Oval 7"/>
            <p:cNvSpPr/>
            <p:nvPr/>
          </p:nvSpPr>
          <p:spPr>
            <a:xfrm>
              <a:off x="838200" y="2115879"/>
              <a:ext cx="1371600" cy="1371600"/>
            </a:xfrm>
            <a:prstGeom prst="ellipse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Oval 8"/>
          <p:cNvSpPr/>
          <p:nvPr/>
        </p:nvSpPr>
        <p:spPr>
          <a:xfrm>
            <a:off x="1656908" y="3234956"/>
            <a:ext cx="388088" cy="3880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40315" y="329050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输入标题</a:t>
            </a:r>
            <a:endParaRPr lang="en-US" altLang="zh-CN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86623" y="4245935"/>
            <a:ext cx="1371600" cy="1371600"/>
            <a:chOff x="2486622" y="4245935"/>
            <a:chExt cx="1371600" cy="1371600"/>
          </a:xfrm>
        </p:grpSpPr>
        <p:sp>
          <p:nvSpPr>
            <p:cNvPr id="12" name="Oval 11"/>
            <p:cNvSpPr/>
            <p:nvPr/>
          </p:nvSpPr>
          <p:spPr>
            <a:xfrm>
              <a:off x="2545101" y="4304414"/>
              <a:ext cx="1254642" cy="125464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</a:t>
              </a:r>
              <a:endPara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2486622" y="4245935"/>
              <a:ext cx="1371600" cy="1371600"/>
            </a:xfrm>
            <a:prstGeom prst="ellipse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3305331" y="5365012"/>
            <a:ext cx="388088" cy="3880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88737" y="54205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输入标题</a:t>
            </a:r>
            <a:endParaRPr lang="en-US" altLang="zh-CN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244772" y="2115879"/>
            <a:ext cx="1371600" cy="1371600"/>
            <a:chOff x="5244772" y="2115879"/>
            <a:chExt cx="1371600" cy="1371600"/>
          </a:xfrm>
        </p:grpSpPr>
        <p:sp>
          <p:nvSpPr>
            <p:cNvPr id="17" name="Oval 16"/>
            <p:cNvSpPr/>
            <p:nvPr/>
          </p:nvSpPr>
          <p:spPr>
            <a:xfrm>
              <a:off x="5303251" y="2174358"/>
              <a:ext cx="1254642" cy="12546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5244772" y="2115879"/>
              <a:ext cx="1371600" cy="1371600"/>
            </a:xfrm>
            <a:prstGeom prst="ellipse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Oval 18"/>
          <p:cNvSpPr/>
          <p:nvPr/>
        </p:nvSpPr>
        <p:spPr>
          <a:xfrm>
            <a:off x="6063480" y="3234956"/>
            <a:ext cx="388088" cy="3880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46887" y="329050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输入标题</a:t>
            </a:r>
            <a:endParaRPr lang="en-US" altLang="zh-CN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150771" y="4245935"/>
            <a:ext cx="1371600" cy="1371600"/>
            <a:chOff x="7150771" y="4245935"/>
            <a:chExt cx="1371600" cy="1371600"/>
          </a:xfrm>
        </p:grpSpPr>
        <p:sp>
          <p:nvSpPr>
            <p:cNvPr id="22" name="Oval 21"/>
            <p:cNvSpPr/>
            <p:nvPr/>
          </p:nvSpPr>
          <p:spPr>
            <a:xfrm>
              <a:off x="7209250" y="4304414"/>
              <a:ext cx="1254642" cy="125464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</a:t>
              </a:r>
              <a:endPara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</a:p>
          </p:txBody>
        </p:sp>
        <p:sp>
          <p:nvSpPr>
            <p:cNvPr id="23" name="Oval 22"/>
            <p:cNvSpPr/>
            <p:nvPr/>
          </p:nvSpPr>
          <p:spPr>
            <a:xfrm>
              <a:off x="7150771" y="4245935"/>
              <a:ext cx="1371600" cy="1371600"/>
            </a:xfrm>
            <a:prstGeom prst="ellipse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Oval 23"/>
          <p:cNvSpPr/>
          <p:nvPr/>
        </p:nvSpPr>
        <p:spPr>
          <a:xfrm>
            <a:off x="7969479" y="5365012"/>
            <a:ext cx="388088" cy="3880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452885" y="54205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输入标题</a:t>
            </a:r>
            <a:endParaRPr lang="en-US" altLang="zh-CN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>
            <a:stCxn id="9" idx="5"/>
            <a:endCxn id="13" idx="1"/>
          </p:cNvCxnSpPr>
          <p:nvPr/>
        </p:nvCxnSpPr>
        <p:spPr>
          <a:xfrm>
            <a:off x="1988162" y="3566211"/>
            <a:ext cx="699327" cy="880591"/>
          </a:xfrm>
          <a:prstGeom prst="straightConnector1">
            <a:avLst/>
          </a:prstGeom>
          <a:ln>
            <a:solidFill>
              <a:srgbClr val="7F8C8D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3" idx="7"/>
            <a:endCxn id="18" idx="3"/>
          </p:cNvCxnSpPr>
          <p:nvPr/>
        </p:nvCxnSpPr>
        <p:spPr>
          <a:xfrm flipV="1">
            <a:off x="3657356" y="3286614"/>
            <a:ext cx="1788283" cy="1160188"/>
          </a:xfrm>
          <a:prstGeom prst="straightConnector1">
            <a:avLst/>
          </a:prstGeom>
          <a:ln>
            <a:solidFill>
              <a:srgbClr val="7F8C8D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9" idx="5"/>
            <a:endCxn id="23" idx="1"/>
          </p:cNvCxnSpPr>
          <p:nvPr/>
        </p:nvCxnSpPr>
        <p:spPr>
          <a:xfrm>
            <a:off x="6394735" y="3566211"/>
            <a:ext cx="956903" cy="880591"/>
          </a:xfrm>
          <a:prstGeom prst="straightConnector1">
            <a:avLst/>
          </a:prstGeom>
          <a:ln>
            <a:solidFill>
              <a:srgbClr val="7F8C8D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7AF6555A-AA8F-4829-8E6C-4147156A68F5}"/>
              </a:ext>
            </a:extLst>
          </p:cNvPr>
          <p:cNvSpPr txBox="1"/>
          <p:nvPr/>
        </p:nvSpPr>
        <p:spPr>
          <a:xfrm>
            <a:off x="4171950" y="521434"/>
            <a:ext cx="3848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在这里输入标题</a:t>
            </a:r>
            <a:endParaRPr lang="en-US" altLang="zh-CN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34A3C8B1-4BA3-4F84-A974-BEB5410B309E}"/>
              </a:ext>
            </a:extLst>
          </p:cNvPr>
          <p:cNvCxnSpPr>
            <a:cxnSpLocks/>
          </p:cNvCxnSpPr>
          <p:nvPr/>
        </p:nvCxnSpPr>
        <p:spPr>
          <a:xfrm>
            <a:off x="5737791" y="1178351"/>
            <a:ext cx="716418" cy="0"/>
          </a:xfrm>
          <a:prstGeom prst="line">
            <a:avLst/>
          </a:prstGeom>
          <a:ln w="38100">
            <a:solidFill>
              <a:srgbClr val="70AD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梯形 31">
            <a:extLst>
              <a:ext uri="{FF2B5EF4-FFF2-40B4-BE49-F238E27FC236}">
                <a16:creationId xmlns:a16="http://schemas.microsoft.com/office/drawing/2014/main" id="{329C4416-5332-4EE3-A9E1-4D14A2C181EC}"/>
              </a:ext>
            </a:extLst>
          </p:cNvPr>
          <p:cNvSpPr/>
          <p:nvPr/>
        </p:nvSpPr>
        <p:spPr>
          <a:xfrm>
            <a:off x="-66036" y="6728400"/>
            <a:ext cx="12420000" cy="129600"/>
          </a:xfrm>
          <a:prstGeom prst="trapezoid">
            <a:avLst>
              <a:gd name="adj" fmla="val 50812"/>
            </a:avLst>
          </a:prstGeom>
          <a:gradFill>
            <a:gsLst>
              <a:gs pos="10000">
                <a:srgbClr val="7F7F7F"/>
              </a:gs>
              <a:gs pos="86000">
                <a:srgbClr val="70AD47"/>
              </a:gs>
            </a:gsLst>
            <a:lin ang="27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BD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9">
            <a:extLst>
              <a:ext uri="{FF2B5EF4-FFF2-40B4-BE49-F238E27FC236}">
                <a16:creationId xmlns:a16="http://schemas.microsoft.com/office/drawing/2014/main" id="{2F11ED0E-93CC-446B-B2F0-B9E84B1C0D28}"/>
              </a:ext>
            </a:extLst>
          </p:cNvPr>
          <p:cNvSpPr txBox="1"/>
          <p:nvPr/>
        </p:nvSpPr>
        <p:spPr>
          <a:xfrm>
            <a:off x="2346271" y="3675884"/>
            <a:ext cx="1511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……</a:t>
            </a:r>
          </a:p>
        </p:txBody>
      </p:sp>
      <p:sp>
        <p:nvSpPr>
          <p:cNvPr id="34" name="TextBox 9">
            <a:extLst>
              <a:ext uri="{FF2B5EF4-FFF2-40B4-BE49-F238E27FC236}">
                <a16:creationId xmlns:a16="http://schemas.microsoft.com/office/drawing/2014/main" id="{99429213-ECA7-4978-AA40-BE0152447D2D}"/>
              </a:ext>
            </a:extLst>
          </p:cNvPr>
          <p:cNvSpPr txBox="1"/>
          <p:nvPr/>
        </p:nvSpPr>
        <p:spPr>
          <a:xfrm>
            <a:off x="4061949" y="5792940"/>
            <a:ext cx="1511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……</a:t>
            </a:r>
          </a:p>
        </p:txBody>
      </p:sp>
      <p:sp>
        <p:nvSpPr>
          <p:cNvPr id="35" name="TextBox 9">
            <a:extLst>
              <a:ext uri="{FF2B5EF4-FFF2-40B4-BE49-F238E27FC236}">
                <a16:creationId xmlns:a16="http://schemas.microsoft.com/office/drawing/2014/main" id="{362DCA00-AA2B-4120-A913-8F8555E9086B}"/>
              </a:ext>
            </a:extLst>
          </p:cNvPr>
          <p:cNvSpPr txBox="1"/>
          <p:nvPr/>
        </p:nvSpPr>
        <p:spPr>
          <a:xfrm>
            <a:off x="6940933" y="3682232"/>
            <a:ext cx="1511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……</a:t>
            </a:r>
          </a:p>
        </p:txBody>
      </p:sp>
      <p:sp>
        <p:nvSpPr>
          <p:cNvPr id="36" name="TextBox 9">
            <a:extLst>
              <a:ext uri="{FF2B5EF4-FFF2-40B4-BE49-F238E27FC236}">
                <a16:creationId xmlns:a16="http://schemas.microsoft.com/office/drawing/2014/main" id="{E16BEB93-A5B4-4D67-83EB-DC10DC8B4EC3}"/>
              </a:ext>
            </a:extLst>
          </p:cNvPr>
          <p:cNvSpPr txBox="1"/>
          <p:nvPr/>
        </p:nvSpPr>
        <p:spPr>
          <a:xfrm>
            <a:off x="8732026" y="5793836"/>
            <a:ext cx="1511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在这里输入内容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40461396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1389</Words>
  <Application>Microsoft Office PowerPoint</Application>
  <PresentationFormat>宽屏</PresentationFormat>
  <Paragraphs>386</Paragraphs>
  <Slides>28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6" baseType="lpstr">
      <vt:lpstr>Maven Pro Medium</vt:lpstr>
      <vt:lpstr>微软雅黑</vt:lpstr>
      <vt:lpstr>Arial</vt:lpstr>
      <vt:lpstr>Calibri</vt:lpstr>
      <vt:lpstr>Calibri Light</vt:lpstr>
      <vt:lpstr>Open Sans</vt:lpstr>
      <vt:lpstr>Roboto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Users</dc:creator>
  <cp:lastModifiedBy>凌 磊</cp:lastModifiedBy>
  <cp:revision>8</cp:revision>
  <dcterms:created xsi:type="dcterms:W3CDTF">2021-02-10T07:41:43Z</dcterms:created>
  <dcterms:modified xsi:type="dcterms:W3CDTF">2021-03-01T06:09:51Z</dcterms:modified>
</cp:coreProperties>
</file>