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core.xml" ContentType="application/vnd.openxmlformats-package.core-properties+xml"/>
  <Default Extension="jpeg" ContentType="image/jpeg"/>
  <Default Extension="png" ContentType="image/png"/>
  <Override PartName="/ppt/presentation.xml" ContentType="application/vnd.openxmlformats-officedocument.presentationml.presentation.main+xml"/>
  <Override PartName="/ppt/slideMasters/slideMaster.xml" ContentType="application/vnd.openxmlformats-officedocument.presentationml.slideMaster+xml"/>
  <Override PartName="/ppt/slideLayouts/slideLayout.xml" ContentType="application/vnd.openxmlformats-officedocument.presentationml.slideLayout+xml"/>
  <Override PartName="/ppt/theme/theme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</Types>
</file>

<file path=_rels/.rels>&#65279;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p="http://schemas.openxmlformats.org/presentationml/2006/main" xmlns:a="http://schemas.openxmlformats.org/drawingml/2006/main" xmlns:r="http://schemas.openxmlformats.org/officeDocument/2006/relationships">
  <p:sldMasterIdLst>
    <p:sldMasterId id="2147483648" r:id="rId1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13716000" cy="10287000"/>
  <p:notesSz cx="6858000" cy="9144000"/>
</p:presentation>
</file>

<file path=ppt/presProps.xml><?xml version="1.0" encoding="utf-8"?>
<p:presentationPr xmlns:p="http://schemas.openxmlformats.org/presentationml/2006/main" xmlns:a="http://schemas.openxmlformats.org/drawingml/2006/main" xmlns:r="http://schemas.openxmlformats.org/officeDocument/2006/relationships">
</p:presentationPr>
</file>

<file path=ppt/tableStyles.xml><?xml version="1.0" encoding="utf-8"?>
<a:tblStyleLst xmlns:a="http://schemas.openxmlformats.org/drawingml/2006/main" def="{5C22544A-7EE6-4342-B048-85BDC9FD1C3A}">
</a:tblStyleLst>
</file>

<file path=ppt/_rels/presentation.xml.rels>&#65279;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.xml"/><Relationship Id="rId2" Type="http://schemas.openxmlformats.org/officeDocument/2006/relationships/theme" Target="theme/theme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/Relationships>
</file>

<file path=ppt/slideLayouts/_rels/slideLayout.xml.rels>&#65279;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slideLayout.xml><?xml version="1.0" encoding="utf-8"?>
<p:sldLayout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Masters/_rels/slideMaster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Relationship Id="rId2" Type="http://schemas.openxmlformats.org/officeDocument/2006/relationships/theme" Target="../theme/theme.xml"/></Relationships>
</file>

<file path=ppt/slideMasters/slideMaster.xml><?xml version="1.0" encoding="utf-8"?>
<p:sldMaster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s/_rels/slide1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1.jpeg"/><Relationship Id="rId1" Type="http://schemas.openxmlformats.org/officeDocument/2006/relationships/slideLayout" Target="../slideLayouts/slideLayout.xml"/></Relationships>
</file>

<file path=ppt/slides/_rels/slide2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2.jpeg"/><Relationship Id="rId1" Type="http://schemas.openxmlformats.org/officeDocument/2006/relationships/slideLayout" Target="../slideLayouts/slideLayout.xml"/></Relationships>
</file>

<file path=ppt/slides/_rels/slide3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4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3.jpeg"/><Relationship Id="rId1" Type="http://schemas.openxmlformats.org/officeDocument/2006/relationships/slideLayout" Target="../slideLayouts/slideLayout.xml"/></Relationships>
</file>

<file path=ppt/slides/_rels/slide5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4.jpeg"/><Relationship Id="rPictId1" Type="http://schemas.openxmlformats.org/officeDocument/2006/relationships/image" Target="../media/image5.jpeg"/><Relationship Id="rId1" Type="http://schemas.openxmlformats.org/officeDocument/2006/relationships/slideLayout" Target="../slideLayouts/slideLayout.xml"/></Relationships>
</file>

<file path=ppt/slides/_rels/slide6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6.jpeg"/><Relationship Id="rPictId1" Type="http://schemas.openxmlformats.org/officeDocument/2006/relationships/image" Target="../media/image7.jpeg"/><Relationship Id="rId1" Type="http://schemas.openxmlformats.org/officeDocument/2006/relationships/slideLayout" Target="../slideLayouts/slideLayout.xml"/></Relationships>
</file>

<file path=ppt/slides/_rels/slide7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8.jpeg"/><Relationship Id="rPictId1" Type="http://schemas.openxmlformats.org/officeDocument/2006/relationships/image" Target="../media/image9.jpeg"/><Relationship Id="rPictId2" Type="http://schemas.openxmlformats.org/officeDocument/2006/relationships/image" Target="../media/image10.jpeg"/><Relationship Id="rId1" Type="http://schemas.openxmlformats.org/officeDocument/2006/relationships/slideLayout" Target="../slideLayouts/slideLayout.xml"/></Relationships>
</file>

<file path=ppt/slides/_rels/slide8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9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11.jpeg"/><Relationship Id="rPictId1" Type="http://schemas.openxmlformats.org/officeDocument/2006/relationships/image" Target="../media/image12.jpeg"/><Relationship Id="rId1" Type="http://schemas.openxmlformats.org/officeDocument/2006/relationships/slideLayout" Target="../slideLayouts/slideLayout.xml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0" y="0"/>
            <a:ext cx="13716000" cy="91694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25400" y="0"/>
            <a:ext cx="5092700" cy="4610100"/>
          </a:xfrm>
          <a:prstGeom prst="rect">
            <a:avLst/>
          </a:prstGeom>
        </p:spPr>
      </p:pic>
      <p:sp>
        <p:nvSpPr>
          <p:cNvPr id="3" name=""/>
          <p:cNvSpPr/>
          <p:nvPr/>
        </p:nvSpPr>
        <p:spPr>
          <a:xfrm>
            <a:off x="6083300" y="901700"/>
            <a:ext cx="2286000" cy="4953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ctr" indent="0"/>
            <a:r>
              <a:rPr lang="en-US" b="1" sz="4700">
                <a:latin typeface="Arial"/>
              </a:rPr>
              <a:t>Content</a:t>
            </a:r>
          </a:p>
        </p:txBody>
      </p:sp>
      <p:sp>
        <p:nvSpPr>
          <p:cNvPr id="4" name=""/>
          <p:cNvSpPr/>
          <p:nvPr/>
        </p:nvSpPr>
        <p:spPr>
          <a:xfrm>
            <a:off x="5549900" y="2387600"/>
            <a:ext cx="3517900" cy="5334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en-US" b="1" sz="4100">
                <a:solidFill>
                  <a:srgbClr val="34679A"/>
                </a:solidFill>
                <a:latin typeface="Arial"/>
              </a:rPr>
              <a:t>Add you title</a:t>
            </a:r>
          </a:p>
        </p:txBody>
      </p:sp>
      <p:sp>
        <p:nvSpPr>
          <p:cNvPr id="5" name=""/>
          <p:cNvSpPr/>
          <p:nvPr/>
        </p:nvSpPr>
        <p:spPr>
          <a:xfrm>
            <a:off x="5549900" y="3708400"/>
            <a:ext cx="3517900" cy="5334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en-US" b="1" sz="4100">
                <a:solidFill>
                  <a:srgbClr val="3433F7"/>
                </a:solidFill>
                <a:latin typeface="Arial"/>
              </a:rPr>
              <a:t>Add you title</a:t>
            </a:r>
          </a:p>
        </p:txBody>
      </p:sp>
      <p:sp>
        <p:nvSpPr>
          <p:cNvPr id="6" name=""/>
          <p:cNvSpPr/>
          <p:nvPr/>
        </p:nvSpPr>
        <p:spPr>
          <a:xfrm>
            <a:off x="5549900" y="5168900"/>
            <a:ext cx="3517900" cy="5334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en-US" b="1" sz="4100">
                <a:solidFill>
                  <a:srgbClr val="34679A"/>
                </a:solidFill>
                <a:latin typeface="Arial"/>
              </a:rPr>
              <a:t>Add you title</a:t>
            </a:r>
          </a:p>
        </p:txBody>
      </p:sp>
      <p:sp>
        <p:nvSpPr>
          <p:cNvPr id="7" name=""/>
          <p:cNvSpPr/>
          <p:nvPr/>
        </p:nvSpPr>
        <p:spPr>
          <a:xfrm>
            <a:off x="5549900" y="6604000"/>
            <a:ext cx="3517900" cy="5334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en-US" b="1" sz="4100">
                <a:solidFill>
                  <a:srgbClr val="3433F7"/>
                </a:solidFill>
                <a:latin typeface="Arial"/>
              </a:rPr>
              <a:t>Add you title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E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2120900" y="812800"/>
            <a:ext cx="11061700" cy="75438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marL="3012000" indent="0">
              <a:spcAft>
                <a:spcPts val="2590"/>
              </a:spcAft>
            </a:pPr>
            <a:r>
              <a:rPr lang="en-US" b="1" sz="4700">
                <a:latin typeface="Arial"/>
              </a:rPr>
              <a:t>Add you title</a:t>
            </a:r>
          </a:p>
          <a:p>
            <a:pPr algn="ctr" indent="0">
              <a:lnSpc>
                <a:spcPct val="200000"/>
              </a:lnSpc>
              <a:spcAft>
                <a:spcPts val="1400"/>
              </a:spcAft>
            </a:pPr>
            <a:r>
              <a:rPr lang="en-US" b="1" sz="2800">
                <a:solidFill>
                  <a:srgbClr val="0A800B"/>
                </a:solidFill>
                <a:latin typeface="Arial"/>
              </a:rPr>
              <a:t>Add Your Text |</a:t>
            </a:r>
            <a:r>
              <a:rPr lang="zh-TW" b="1" sz="2800">
                <a:solidFill>
                  <a:srgbClr val="0A800B"/>
                </a:solidFill>
                <a:latin typeface="Arial"/>
                <a:ea typeface="Arial"/>
              </a:rPr>
              <a:t>--</a:t>
            </a:r>
            <a:r>
              <a:rPr lang="zh-CN" sz="3300">
                <a:solidFill>
                  <a:srgbClr val="0A800B"/>
                </a:solidFill>
                <a:latin typeface="MingLiU"/>
                <a:ea typeface="MingLiU"/>
              </a:rPr>
              <a:t>、</a:t>
            </a:r>
          </a:p>
          <a:p>
            <a:pPr marL="510100" indent="12700">
              <a:lnSpc>
                <a:spcPct val="190000"/>
              </a:lnSpc>
            </a:pPr>
            <a:r>
              <a:rPr lang="en-US" sz="3000">
                <a:latin typeface="Arial"/>
              </a:rPr>
              <a:t>welcome to use these powerpoint templates, New Content design, 10 years experience</a:t>
            </a:r>
          </a:p>
          <a:p>
            <a:pPr marL="510100" indent="12700">
              <a:lnSpc>
                <a:spcPts val="6550"/>
              </a:lnSpc>
              <a:spcAft>
                <a:spcPts val="8890"/>
              </a:spcAft>
            </a:pPr>
            <a:r>
              <a:rPr lang="en-US" sz="3000">
                <a:latin typeface="Arial"/>
              </a:rPr>
              <a:t>welcome to use these powerpoint templates, New Content design, 10 years experience                  </a:t>
            </a:r>
            <a:r>
              <a:rPr lang="zh-TW" sz="3300">
                <a:solidFill>
                  <a:srgbClr val="AFCD8D"/>
                </a:solidFill>
                <a:latin typeface="MingLiU"/>
                <a:ea typeface="MingLiU"/>
              </a:rPr>
              <a:t>广又户</a:t>
            </a:r>
          </a:p>
          <a:p>
            <a:pPr algn="ctr" indent="0"/>
            <a:r>
              <a:rPr lang="en-US" sz="3900">
                <a:latin typeface="Arial"/>
              </a:rPr>
              <a:t>&lt;____________________________________________________J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12700" y="0"/>
            <a:ext cx="10160000" cy="8496300"/>
          </a:xfrm>
          <a:prstGeom prst="rect">
            <a:avLst/>
          </a:prstGeom>
        </p:spPr>
      </p:pic>
      <p:sp>
        <p:nvSpPr>
          <p:cNvPr id="3" name=""/>
          <p:cNvSpPr/>
          <p:nvPr/>
        </p:nvSpPr>
        <p:spPr>
          <a:xfrm>
            <a:off x="6731000" y="914400"/>
            <a:ext cx="2501900" cy="6096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en-US" b="1" sz="4700">
                <a:latin typeface="Arial"/>
              </a:rPr>
              <a:t>you title</a:t>
            </a:r>
          </a:p>
        </p:txBody>
      </p:sp>
      <p:sp>
        <p:nvSpPr>
          <p:cNvPr id="4" name=""/>
          <p:cNvSpPr/>
          <p:nvPr/>
        </p:nvSpPr>
        <p:spPr>
          <a:xfrm>
            <a:off x="7416800" y="4737100"/>
            <a:ext cx="5359400" cy="3429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2600">
                <a:solidFill>
                  <a:srgbClr val="0A800B"/>
                </a:solidFill>
                <a:latin typeface="Arial"/>
                <a:ea typeface="Arial"/>
              </a:rPr>
              <a:t>/ </a:t>
            </a:r>
            <a:r>
              <a:rPr lang="en-US" sz="2600">
                <a:latin typeface="Arial"/>
              </a:rPr>
              <a:t>welcome to use these powerpoint</a:t>
            </a:r>
          </a:p>
        </p:txBody>
      </p:sp>
      <p:sp>
        <p:nvSpPr>
          <p:cNvPr id="5" name=""/>
          <p:cNvSpPr/>
          <p:nvPr/>
        </p:nvSpPr>
        <p:spPr>
          <a:xfrm>
            <a:off x="1371600" y="4787900"/>
            <a:ext cx="5080000" cy="3429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en-US" sz="2600">
                <a:latin typeface="Arial"/>
              </a:rPr>
              <a:t>welcome to use these powerpoint</a:t>
            </a:r>
          </a:p>
        </p:txBody>
      </p:sp>
      <p:sp>
        <p:nvSpPr>
          <p:cNvPr id="6" name=""/>
          <p:cNvSpPr/>
          <p:nvPr/>
        </p:nvSpPr>
        <p:spPr>
          <a:xfrm>
            <a:off x="7124700" y="5473700"/>
            <a:ext cx="5905500" cy="3556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r" indent="0"/>
            <a:r>
              <a:rPr lang="zh-TW" sz="2600">
                <a:solidFill>
                  <a:srgbClr val="0A800B"/>
                </a:solidFill>
                <a:latin typeface="Arial"/>
                <a:ea typeface="Arial"/>
              </a:rPr>
              <a:t>/ </a:t>
            </a:r>
            <a:r>
              <a:rPr lang="en-US" sz="2600">
                <a:latin typeface="Arial"/>
              </a:rPr>
              <a:t>templates, New Content design, 10</a:t>
            </a:r>
          </a:p>
        </p:txBody>
      </p:sp>
      <p:sp>
        <p:nvSpPr>
          <p:cNvPr id="7" name=""/>
          <p:cNvSpPr/>
          <p:nvPr/>
        </p:nvSpPr>
        <p:spPr>
          <a:xfrm>
            <a:off x="1371600" y="5537200"/>
            <a:ext cx="5334000" cy="3429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en-US" sz="2600">
                <a:latin typeface="Arial"/>
              </a:rPr>
              <a:t>templates, New Content design, 10</a:t>
            </a:r>
          </a:p>
        </p:txBody>
      </p:sp>
      <p:sp>
        <p:nvSpPr>
          <p:cNvPr id="8" name=""/>
          <p:cNvSpPr/>
          <p:nvPr/>
        </p:nvSpPr>
        <p:spPr>
          <a:xfrm>
            <a:off x="7696200" y="6223000"/>
            <a:ext cx="2603500" cy="3556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en-US" sz="2600">
                <a:latin typeface="Arial"/>
              </a:rPr>
              <a:t>years experience</a:t>
            </a:r>
          </a:p>
        </p:txBody>
      </p:sp>
      <p:sp>
        <p:nvSpPr>
          <p:cNvPr id="9" name=""/>
          <p:cNvSpPr/>
          <p:nvPr/>
        </p:nvSpPr>
        <p:spPr>
          <a:xfrm>
            <a:off x="1371600" y="6273800"/>
            <a:ext cx="2603500" cy="3556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en-US" sz="2600">
                <a:latin typeface="Arial"/>
              </a:rPr>
              <a:t>years experience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DFEFF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12700" y="0"/>
            <a:ext cx="9258300" cy="530860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11506200" y="5892800"/>
            <a:ext cx="660400" cy="2946400"/>
          </a:xfrm>
          <a:prstGeom prst="rect">
            <a:avLst/>
          </a:prstGeom>
        </p:spPr>
      </p:pic>
      <p:sp>
        <p:nvSpPr>
          <p:cNvPr id="4" name=""/>
          <p:cNvSpPr/>
          <p:nvPr/>
        </p:nvSpPr>
        <p:spPr>
          <a:xfrm>
            <a:off x="5181600" y="812800"/>
            <a:ext cx="4051300" cy="7112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en-US" b="1" sz="4700">
                <a:latin typeface="Arial"/>
              </a:rPr>
              <a:t>Add you title</a:t>
            </a:r>
          </a:p>
        </p:txBody>
      </p:sp>
      <p:sp>
        <p:nvSpPr>
          <p:cNvPr id="5" name=""/>
          <p:cNvSpPr/>
          <p:nvPr/>
        </p:nvSpPr>
        <p:spPr>
          <a:xfrm>
            <a:off x="11696700" y="6083300"/>
            <a:ext cx="279400" cy="2921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en-US" sz="6200">
                <a:solidFill>
                  <a:srgbClr val="2ACBF6"/>
                </a:solidFill>
                <a:latin typeface="Arial"/>
              </a:rPr>
              <a:t>*</a:t>
            </a:r>
          </a:p>
        </p:txBody>
      </p:sp>
      <p:sp>
        <p:nvSpPr>
          <p:cNvPr id="6" name=""/>
          <p:cNvSpPr/>
          <p:nvPr/>
        </p:nvSpPr>
        <p:spPr>
          <a:xfrm>
            <a:off x="2235200" y="7048500"/>
            <a:ext cx="8839200" cy="9779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0">
              <a:lnSpc>
                <a:spcPct val="164000"/>
              </a:lnSpc>
            </a:pPr>
            <a:r>
              <a:rPr lang="en-US" sz="2600">
                <a:latin typeface="Arial"/>
              </a:rPr>
              <a:t>welcome to use these powerpoint templates, New Content design, 10 years experience</a:t>
            </a:r>
          </a:p>
        </p:txBody>
      </p:sp>
      <p:sp>
        <p:nvSpPr>
          <p:cNvPr id="7" name=""/>
          <p:cNvSpPr/>
          <p:nvPr/>
        </p:nvSpPr>
        <p:spPr>
          <a:xfrm>
            <a:off x="2717800" y="3314700"/>
            <a:ext cx="8851900" cy="9779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0">
              <a:lnSpc>
                <a:spcPct val="164000"/>
              </a:lnSpc>
            </a:pPr>
            <a:r>
              <a:rPr lang="en-US" sz="2600">
                <a:latin typeface="Arial"/>
              </a:rPr>
              <a:t>welcome to use these powerpoint templates, New Content design, 10 years experience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749300" y="0"/>
            <a:ext cx="5676900" cy="427990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11836400" y="2184400"/>
            <a:ext cx="1244600" cy="965200"/>
          </a:xfrm>
          <a:prstGeom prst="rect">
            <a:avLst/>
          </a:prstGeom>
        </p:spPr>
      </p:pic>
      <p:sp>
        <p:nvSpPr>
          <p:cNvPr id="4" name=""/>
          <p:cNvSpPr/>
          <p:nvPr/>
        </p:nvSpPr>
        <p:spPr>
          <a:xfrm>
            <a:off x="6731000" y="914400"/>
            <a:ext cx="2501900" cy="6096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en-US" b="1" sz="4700">
                <a:latin typeface="Arial"/>
              </a:rPr>
              <a:t>you title</a:t>
            </a:r>
          </a:p>
        </p:txBody>
      </p:sp>
      <p:sp>
        <p:nvSpPr>
          <p:cNvPr id="5" name=""/>
          <p:cNvSpPr/>
          <p:nvPr/>
        </p:nvSpPr>
        <p:spPr>
          <a:xfrm>
            <a:off x="1231900" y="3606800"/>
            <a:ext cx="3632200" cy="3810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en-US" b="1" sz="2600">
                <a:solidFill>
                  <a:srgbClr val="CA0709"/>
                </a:solidFill>
                <a:latin typeface="Arial"/>
              </a:rPr>
              <a:t>welcome to use these</a:t>
            </a:r>
          </a:p>
        </p:txBody>
      </p:sp>
      <p:sp>
        <p:nvSpPr>
          <p:cNvPr id="6" name=""/>
          <p:cNvSpPr/>
          <p:nvPr/>
        </p:nvSpPr>
        <p:spPr>
          <a:xfrm>
            <a:off x="8394700" y="3606800"/>
            <a:ext cx="3543300" cy="2794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r" indent="0"/>
            <a:r>
              <a:rPr lang="en-US" b="1" sz="2600">
                <a:solidFill>
                  <a:srgbClr val="CA0709"/>
                </a:solidFill>
                <a:latin typeface="Arial"/>
              </a:rPr>
              <a:t>welcome to use these</a:t>
            </a:r>
          </a:p>
        </p:txBody>
      </p:sp>
      <p:sp>
        <p:nvSpPr>
          <p:cNvPr id="7" name=""/>
          <p:cNvSpPr/>
          <p:nvPr/>
        </p:nvSpPr>
        <p:spPr>
          <a:xfrm>
            <a:off x="1333500" y="4343400"/>
            <a:ext cx="3619500" cy="3429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en-US" b="1" sz="2600">
                <a:solidFill>
                  <a:srgbClr val="CA0709"/>
                </a:solidFill>
                <a:latin typeface="Arial"/>
              </a:rPr>
              <a:t>powerpoint templates,</a:t>
            </a:r>
          </a:p>
        </p:txBody>
      </p:sp>
      <p:sp>
        <p:nvSpPr>
          <p:cNvPr id="8" name=""/>
          <p:cNvSpPr/>
          <p:nvPr/>
        </p:nvSpPr>
        <p:spPr>
          <a:xfrm>
            <a:off x="8407400" y="4343400"/>
            <a:ext cx="3619500" cy="3429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r" indent="0"/>
            <a:r>
              <a:rPr lang="en-US" b="1" sz="2600">
                <a:solidFill>
                  <a:srgbClr val="CA0709"/>
                </a:solidFill>
                <a:latin typeface="Arial"/>
              </a:rPr>
              <a:t>powerpoint templates,</a:t>
            </a:r>
          </a:p>
        </p:txBody>
      </p:sp>
      <p:sp>
        <p:nvSpPr>
          <p:cNvPr id="9" name=""/>
          <p:cNvSpPr/>
          <p:nvPr/>
        </p:nvSpPr>
        <p:spPr>
          <a:xfrm>
            <a:off x="1333500" y="5080000"/>
            <a:ext cx="3860800" cy="3429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en-US" b="1" sz="2600">
                <a:solidFill>
                  <a:srgbClr val="CA0709"/>
                </a:solidFill>
                <a:latin typeface="Arial"/>
              </a:rPr>
              <a:t>New Content design, 10</a:t>
            </a:r>
          </a:p>
        </p:txBody>
      </p:sp>
      <p:sp>
        <p:nvSpPr>
          <p:cNvPr id="10" name=""/>
          <p:cNvSpPr/>
          <p:nvPr/>
        </p:nvSpPr>
        <p:spPr>
          <a:xfrm>
            <a:off x="8407400" y="5080000"/>
            <a:ext cx="3848100" cy="3429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r" indent="0"/>
            <a:r>
              <a:rPr lang="en-US" b="1" sz="2600">
                <a:solidFill>
                  <a:srgbClr val="CA0709"/>
                </a:solidFill>
                <a:latin typeface="Arial"/>
              </a:rPr>
              <a:t>New Content design, 10</a:t>
            </a:r>
          </a:p>
        </p:txBody>
      </p:sp>
      <p:sp>
        <p:nvSpPr>
          <p:cNvPr id="11" name=""/>
          <p:cNvSpPr/>
          <p:nvPr/>
        </p:nvSpPr>
        <p:spPr>
          <a:xfrm>
            <a:off x="1320800" y="5829300"/>
            <a:ext cx="2781300" cy="3556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en-US" b="1" sz="2600">
                <a:solidFill>
                  <a:srgbClr val="CA0709"/>
                </a:solidFill>
                <a:latin typeface="Arial"/>
              </a:rPr>
              <a:t>years experience</a:t>
            </a:r>
          </a:p>
        </p:txBody>
      </p:sp>
      <p:sp>
        <p:nvSpPr>
          <p:cNvPr id="12" name=""/>
          <p:cNvSpPr/>
          <p:nvPr/>
        </p:nvSpPr>
        <p:spPr>
          <a:xfrm>
            <a:off x="8394700" y="5829300"/>
            <a:ext cx="2781300" cy="3556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en-US" b="1" sz="2600">
                <a:solidFill>
                  <a:srgbClr val="CA0709"/>
                </a:solidFill>
                <a:latin typeface="Arial"/>
              </a:rPr>
              <a:t>years experience</a:t>
            </a:r>
          </a:p>
        </p:txBody>
      </p:sp>
      <p:sp>
        <p:nvSpPr>
          <p:cNvPr id="13" name=""/>
          <p:cNvSpPr/>
          <p:nvPr/>
        </p:nvSpPr>
        <p:spPr>
          <a:xfrm>
            <a:off x="5435600" y="7785100"/>
            <a:ext cx="457200" cy="4572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i="1" sz="3800">
                <a:latin typeface="MingLiU"/>
                <a:ea typeface="MingLiU"/>
              </a:rPr>
              <a:t>丿</a:t>
            </a:r>
          </a:p>
        </p:txBody>
      </p:sp>
      <p:sp>
        <p:nvSpPr>
          <p:cNvPr id="14" name=""/>
          <p:cNvSpPr/>
          <p:nvPr/>
        </p:nvSpPr>
        <p:spPr>
          <a:xfrm>
            <a:off x="12357100" y="7797800"/>
            <a:ext cx="457200" cy="4445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i="1" sz="3800">
                <a:latin typeface="MingLiU"/>
                <a:ea typeface="MingLiU"/>
              </a:rPr>
              <a:t>丿</a:t>
            </a:r>
          </a:p>
        </p:txBody>
      </p:sp>
      <p:graphicFrame>
        <p:nvGraphicFramePr>
          <p:cNvPr id="15" name=""/>
          <p:cNvGraphicFramePr>
            <a:graphicFrameLocks noGrp="1"/>
          </p:cNvGraphicFramePr>
          <p:nvPr/>
        </p:nvGraphicFramePr>
        <p:xfrm>
          <a:off x="5435600" y="2641600"/>
          <a:ext cx="2870200" cy="5156200"/>
        </p:xfrm>
        <a:graphic>
          <a:graphicData uri="http://schemas.openxmlformats.org/drawingml/2006/table">
            <a:tbl>
              <a:tblPr/>
              <a:tblGrid>
                <a:gridCol w="444500"/>
                <a:gridCol w="2108200"/>
                <a:gridCol w="317500"/>
              </a:tblGrid>
              <a:tr h="825500">
                <a:tc>
                  <a:txBody>
                    <a:bodyPr lIns="0" tIns="0" rIns="0" bIns="0">
                      <a:noAutofit/>
                    </a:bodyPr>
                    <a:p>
                      <a:endParaRPr sz="3900"/>
                    </a:p>
                  </a:txBody>
                  <a:tcPr marL="0" marR="0" marT="0" marB="0"/>
                </a:tc>
                <a:tc>
                  <a:txBody>
                    <a:bodyPr lIns="0" tIns="0" rIns="0" bIns="0">
                      <a:noAutofit/>
                    </a:bodyPr>
                    <a:p>
                      <a:pPr algn="ctr" indent="0"/>
                      <a:r>
                        <a:rPr lang="en-US" sz="3000">
                          <a:latin typeface="Arial"/>
                        </a:rPr>
                        <a:t>text</a:t>
                      </a:r>
                    </a:p>
                  </a:txBody>
                  <a:tcPr marL="0" marR="0" marT="0" marB="0" anchor="ctr"/>
                </a:tc>
                <a:tc>
                  <a:txBody>
                    <a:bodyPr lIns="0" tIns="0" rIns="0" bIns="0">
                      <a:noAutofit/>
                    </a:bodyPr>
                    <a:p>
                      <a:endParaRPr sz="3900"/>
                    </a:p>
                  </a:txBody>
                  <a:tcPr marL="0" marR="0" marT="0" marB="0"/>
                </a:tc>
              </a:tr>
              <a:tr h="914400">
                <a:tc>
                  <a:txBody>
                    <a:bodyPr lIns="0" tIns="0" rIns="0" bIns="0">
                      <a:noAutofit/>
                    </a:bodyPr>
                    <a:p>
                      <a:endParaRPr sz="4400"/>
                    </a:p>
                  </a:txBody>
                  <a:tcPr marL="0" marR="0" marT="0" marB="0"/>
                </a:tc>
                <a:tc>
                  <a:txBody>
                    <a:bodyPr lIns="0" tIns="0" rIns="0" bIns="0">
                      <a:noAutofit/>
                    </a:bodyPr>
                    <a:p>
                      <a:pPr algn="ctr" indent="0"/>
                      <a:r>
                        <a:rPr lang="en-US" sz="3000">
                          <a:latin typeface="Arial"/>
                        </a:rPr>
                        <a:t>text</a:t>
                      </a:r>
                    </a:p>
                  </a:txBody>
                  <a:tcPr marL="0" marR="0" marT="0" marB="0" anchor="b"/>
                </a:tc>
                <a:tc>
                  <a:txBody>
                    <a:bodyPr lIns="0" tIns="0" rIns="0" bIns="0">
                      <a:noAutofit/>
                    </a:bodyPr>
                    <a:p>
                      <a:endParaRPr sz="4400"/>
                    </a:p>
                  </a:txBody>
                  <a:tcPr marL="0" marR="0" marT="0" marB="0"/>
                </a:tc>
              </a:tr>
              <a:tr h="1028700">
                <a:tc>
                  <a:txBody>
                    <a:bodyPr lIns="0" tIns="0" rIns="0" bIns="0">
                      <a:noAutofit/>
                    </a:bodyPr>
                    <a:p>
                      <a:endParaRPr sz="4900"/>
                    </a:p>
                  </a:txBody>
                  <a:tcPr marL="0" marR="0" marT="0" marB="0"/>
                </a:tc>
                <a:tc>
                  <a:txBody>
                    <a:bodyPr lIns="0" tIns="0" rIns="0" bIns="0">
                      <a:noAutofit/>
                    </a:bodyPr>
                    <a:p>
                      <a:pPr algn="ctr" indent="0"/>
                      <a:r>
                        <a:rPr lang="en-US" sz="3000">
                          <a:latin typeface="Arial"/>
                        </a:rPr>
                        <a:t>text</a:t>
                      </a:r>
                    </a:p>
                  </a:txBody>
                  <a:tcPr marL="0" marR="0" marT="0" marB="0" anchor="ctr"/>
                </a:tc>
                <a:tc>
                  <a:txBody>
                    <a:bodyPr lIns="0" tIns="0" rIns="0" bIns="0">
                      <a:noAutofit/>
                    </a:bodyPr>
                    <a:p>
                      <a:endParaRPr sz="4900"/>
                    </a:p>
                  </a:txBody>
                  <a:tcPr marL="0" marR="0" marT="0" marB="0"/>
                </a:tc>
              </a:tr>
              <a:tr h="1028700">
                <a:tc>
                  <a:txBody>
                    <a:bodyPr lIns="0" tIns="0" rIns="0" bIns="0">
                      <a:noAutofit/>
                    </a:bodyPr>
                    <a:p>
                      <a:endParaRPr sz="4900"/>
                    </a:p>
                  </a:txBody>
                  <a:tcPr marL="0" marR="0" marT="0" marB="0"/>
                </a:tc>
                <a:tc>
                  <a:txBody>
                    <a:bodyPr lIns="0" tIns="0" rIns="0" bIns="0">
                      <a:noAutofit/>
                    </a:bodyPr>
                    <a:p>
                      <a:pPr algn="ctr" indent="0"/>
                      <a:r>
                        <a:rPr lang="en-US" sz="3000">
                          <a:latin typeface="Arial"/>
                        </a:rPr>
                        <a:t>text</a:t>
                      </a:r>
                    </a:p>
                  </a:txBody>
                  <a:tcPr marL="0" marR="0" marT="0" marB="0" anchor="ctr"/>
                </a:tc>
                <a:tc>
                  <a:txBody>
                    <a:bodyPr lIns="0" tIns="0" rIns="0" bIns="0">
                      <a:noAutofit/>
                    </a:bodyPr>
                    <a:p>
                      <a:endParaRPr sz="4900"/>
                    </a:p>
                  </a:txBody>
                  <a:tcPr marL="0" marR="0" marT="0" marB="0"/>
                </a:tc>
              </a:tr>
              <a:tr h="965200">
                <a:tc>
                  <a:txBody>
                    <a:bodyPr lIns="0" tIns="0" rIns="0" bIns="0">
                      <a:noAutofit/>
                    </a:bodyPr>
                    <a:p>
                      <a:endParaRPr sz="4600"/>
                    </a:p>
                  </a:txBody>
                  <a:tcPr marL="0" marR="0" marT="0" marB="0"/>
                </a:tc>
                <a:tc>
                  <a:txBody>
                    <a:bodyPr lIns="0" tIns="0" rIns="0" bIns="0">
                      <a:noAutofit/>
                    </a:bodyPr>
                    <a:p>
                      <a:pPr algn="ctr" indent="0"/>
                      <a:r>
                        <a:rPr lang="en-US" sz="3000">
                          <a:latin typeface="Arial"/>
                        </a:rPr>
                        <a:t>text</a:t>
                      </a:r>
                    </a:p>
                  </a:txBody>
                  <a:tcPr marL="0" marR="0" marT="0" marB="0" anchor="ctr"/>
                </a:tc>
                <a:tc>
                  <a:txBody>
                    <a:bodyPr lIns="0" tIns="0" rIns="0" bIns="0">
                      <a:noAutofit/>
                    </a:bodyPr>
                    <a:p>
                      <a:endParaRPr sz="4600"/>
                    </a:p>
                  </a:txBody>
                  <a:tcPr marL="0" marR="0" marT="0" marB="0"/>
                </a:tc>
              </a:tr>
              <a:tr h="393700">
                <a:tc>
                  <a:txBody>
                    <a:bodyPr lIns="0" tIns="0" rIns="0" bIns="0">
                      <a:noAutofit/>
                    </a:bodyPr>
                    <a:p>
                      <a:endParaRPr sz="1900"/>
                    </a:p>
                  </a:txBody>
                  <a:tcPr marL="0" marR="0" marT="0" marB="0"/>
                </a:tc>
                <a:tc>
                  <a:txBody>
                    <a:bodyPr lIns="0" tIns="0" rIns="0" bIns="0">
                      <a:noAutofit/>
                    </a:bodyPr>
                    <a:p>
                      <a:endParaRPr sz="1900"/>
                    </a:p>
                  </a:txBody>
                  <a:tcPr marL="0" marR="0" marT="0" marB="0"/>
                </a:tc>
                <a:tc>
                  <a:txBody>
                    <a:bodyPr lIns="0" tIns="0" rIns="0" bIns="0">
                      <a:noAutofit/>
                    </a:bodyPr>
                    <a:p>
                      <a:endParaRPr sz="1900"/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698500" y="0"/>
            <a:ext cx="2222500" cy="194310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3289300" y="0"/>
            <a:ext cx="1816100" cy="1066800"/>
          </a:xfrm>
          <a:prstGeom prst="rect">
            <a:avLst/>
          </a:prstGeom>
        </p:spPr>
      </p:pic>
      <p:pic>
        <p:nvPicPr>
          <p:cNvPr id="4" name=""/>
          <p:cNvPicPr>
            <a:picLocks noChangeAspect="1"/>
          </p:cNvPicPr>
          <p:nvPr/>
        </p:nvPicPr>
        <p:blipFill>
          <a:blip r:embed="rPictId2"/>
          <a:stretch>
            <a:fillRect/>
          </a:stretch>
        </p:blipFill>
        <p:spPr>
          <a:xfrm>
            <a:off x="685800" y="2095500"/>
            <a:ext cx="12674600" cy="7747000"/>
          </a:xfrm>
          <a:prstGeom prst="rect">
            <a:avLst/>
          </a:prstGeom>
        </p:spPr>
      </p:pic>
      <p:sp>
        <p:nvSpPr>
          <p:cNvPr id="5" name=""/>
          <p:cNvSpPr/>
          <p:nvPr/>
        </p:nvSpPr>
        <p:spPr>
          <a:xfrm>
            <a:off x="5130800" y="431800"/>
            <a:ext cx="4025900" cy="10922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marL="776800" indent="0"/>
            <a:r>
              <a:rPr lang="en-US" sz="6200">
                <a:solidFill>
                  <a:srgbClr val="2ACBF6"/>
                </a:solidFill>
                <a:latin typeface="Arial"/>
              </a:rPr>
              <a:t>............................</a:t>
            </a:r>
          </a:p>
          <a:p>
            <a:pPr algn="r" indent="0">
              <a:lnSpc>
                <a:spcPct val="90000"/>
              </a:lnSpc>
            </a:pPr>
            <a:r>
              <a:rPr lang="en-US" b="1" sz="4700">
                <a:latin typeface="Arial"/>
              </a:rPr>
              <a:t>Add you title</a:t>
            </a:r>
          </a:p>
        </p:txBody>
      </p:sp>
      <p:sp>
        <p:nvSpPr>
          <p:cNvPr id="6" name=""/>
          <p:cNvSpPr/>
          <p:nvPr/>
        </p:nvSpPr>
        <p:spPr>
          <a:xfrm>
            <a:off x="609600" y="4483100"/>
            <a:ext cx="2387600" cy="2794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en-US" sz="2600">
                <a:latin typeface="Arial"/>
              </a:rPr>
              <a:t>welcome to use</a:t>
            </a:r>
          </a:p>
        </p:txBody>
      </p:sp>
      <p:sp>
        <p:nvSpPr>
          <p:cNvPr id="7" name=""/>
          <p:cNvSpPr/>
          <p:nvPr/>
        </p:nvSpPr>
        <p:spPr>
          <a:xfrm>
            <a:off x="609600" y="7188200"/>
            <a:ext cx="3327400" cy="2794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en-US" sz="2600">
                <a:latin typeface="Arial"/>
              </a:rPr>
              <a:t>welcome to use these</a:t>
            </a:r>
          </a:p>
        </p:txBody>
      </p:sp>
      <p:sp>
        <p:nvSpPr>
          <p:cNvPr id="9" name=""/>
          <p:cNvSpPr/>
          <p:nvPr/>
        </p:nvSpPr>
        <p:spPr>
          <a:xfrm>
            <a:off x="5918200" y="4127500"/>
            <a:ext cx="6731000" cy="9525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0">
              <a:lnSpc>
                <a:spcPct val="164000"/>
              </a:lnSpc>
            </a:pPr>
            <a:r>
              <a:rPr lang="en-US" sz="2600">
                <a:latin typeface="Arial"/>
              </a:rPr>
              <a:t>welcome to use these powerpoint templates, New Content design, 10 years experience</a:t>
            </a:r>
          </a:p>
        </p:txBody>
      </p:sp>
      <p:sp>
        <p:nvSpPr>
          <p:cNvPr id="10" name=""/>
          <p:cNvSpPr/>
          <p:nvPr/>
        </p:nvSpPr>
        <p:spPr>
          <a:xfrm>
            <a:off x="609600" y="5105400"/>
            <a:ext cx="2413000" cy="9525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0">
              <a:lnSpc>
                <a:spcPct val="161000"/>
              </a:lnSpc>
            </a:pPr>
            <a:r>
              <a:rPr lang="en-US" sz="2600">
                <a:latin typeface="Arial"/>
              </a:rPr>
              <a:t>thesepowerpoin templates</a:t>
            </a:r>
          </a:p>
        </p:txBody>
      </p:sp>
      <p:sp>
        <p:nvSpPr>
          <p:cNvPr id="11" name=""/>
          <p:cNvSpPr/>
          <p:nvPr/>
        </p:nvSpPr>
        <p:spPr>
          <a:xfrm>
            <a:off x="622300" y="7797800"/>
            <a:ext cx="4127500" cy="9652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0">
              <a:spcAft>
                <a:spcPts val="1330"/>
              </a:spcAft>
            </a:pPr>
            <a:r>
              <a:rPr lang="en-US" sz="2600">
                <a:latin typeface="Arial"/>
              </a:rPr>
              <a:t>powerpoint templates, New</a:t>
            </a:r>
          </a:p>
          <a:p>
            <a:pPr indent="0"/>
            <a:r>
              <a:rPr lang="en-US" sz="2600">
                <a:latin typeface="Arial"/>
              </a:rPr>
              <a:t>Content design</a:t>
            </a:r>
          </a:p>
        </p:txBody>
      </p:sp>
      <p:sp>
        <p:nvSpPr>
          <p:cNvPr id="12" name=""/>
          <p:cNvSpPr/>
          <p:nvPr/>
        </p:nvSpPr>
        <p:spPr>
          <a:xfrm>
            <a:off x="4521200" y="2514600"/>
            <a:ext cx="7556500" cy="9652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0">
              <a:lnSpc>
                <a:spcPct val="161000"/>
              </a:lnSpc>
            </a:pPr>
            <a:r>
              <a:rPr lang="en-US" sz="2600">
                <a:latin typeface="Arial"/>
              </a:rPr>
              <a:t>welcome to use these powerpoint templates, New Content design, 10 years experience</a:t>
            </a:r>
          </a:p>
        </p:txBody>
      </p:sp>
      <p:sp>
        <p:nvSpPr>
          <p:cNvPr id="13" name=""/>
          <p:cNvSpPr/>
          <p:nvPr/>
        </p:nvSpPr>
        <p:spPr>
          <a:xfrm>
            <a:off x="12712700" y="5422900"/>
            <a:ext cx="393700" cy="3302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sz="2400">
                <a:solidFill>
                  <a:srgbClr val="2ACBF6"/>
                </a:solidFill>
                <a:latin typeface="MingLiU"/>
                <a:ea typeface="MingLiU"/>
              </a:rPr>
              <a:t>大</a:t>
            </a:r>
          </a:p>
        </p:txBody>
      </p:sp>
      <p:sp>
        <p:nvSpPr>
          <p:cNvPr id="14" name=""/>
          <p:cNvSpPr/>
          <p:nvPr/>
        </p:nvSpPr>
        <p:spPr>
          <a:xfrm>
            <a:off x="7556500" y="5753100"/>
            <a:ext cx="4978400" cy="9652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0">
              <a:lnSpc>
                <a:spcPct val="164000"/>
              </a:lnSpc>
            </a:pPr>
            <a:r>
              <a:rPr lang="en-US" sz="2600">
                <a:latin typeface="Arial"/>
              </a:rPr>
              <a:t>welcome to use these powerpoin templates, New Content design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3327400" y="2413000"/>
            <a:ext cx="8382000" cy="10668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0">
              <a:spcAft>
                <a:spcPts val="1330"/>
              </a:spcAft>
            </a:pPr>
            <a:r>
              <a:rPr lang="en-US" sz="3000">
                <a:latin typeface="Arial"/>
              </a:rPr>
              <a:t>welcome to use these powerpoint templates, New</a:t>
            </a:r>
          </a:p>
          <a:p>
            <a:pPr indent="0"/>
            <a:r>
              <a:rPr lang="en-US" sz="3000">
                <a:latin typeface="Arial"/>
              </a:rPr>
              <a:t>Content design, 10 years experience           </a:t>
            </a:r>
            <a:r>
              <a:rPr lang="zh-TW" sz="3000">
                <a:latin typeface="Arial"/>
                <a:ea typeface="Arial"/>
              </a:rPr>
              <a:t>-</a:t>
            </a:r>
          </a:p>
        </p:txBody>
      </p:sp>
      <p:sp>
        <p:nvSpPr>
          <p:cNvPr id="3" name=""/>
          <p:cNvSpPr/>
          <p:nvPr/>
        </p:nvSpPr>
        <p:spPr>
          <a:xfrm>
            <a:off x="2260600" y="4140200"/>
            <a:ext cx="10223500" cy="11049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marL="967300" indent="0">
              <a:spcAft>
                <a:spcPts val="1330"/>
              </a:spcAft>
            </a:pPr>
            <a:r>
              <a:rPr lang="en-US" sz="3000">
                <a:latin typeface="Arial"/>
              </a:rPr>
              <a:t>welcome to use these powerpoint templates, New </a:t>
            </a:r>
            <a:r>
              <a:rPr lang="zh-TW" i="1" sz="3000">
                <a:latin typeface="Arial"/>
                <a:ea typeface="Arial"/>
              </a:rPr>
              <a:t>■</a:t>
            </a:r>
            <a:r>
              <a:rPr lang="zh-TW" i="1" sz="3600">
                <a:latin typeface="SimSun"/>
                <a:ea typeface="SimSun"/>
              </a:rPr>
              <a:t>丿</a:t>
            </a:r>
          </a:p>
          <a:p>
            <a:pPr indent="0"/>
            <a:r>
              <a:rPr lang="en-US" sz="3000">
                <a:latin typeface="Arial"/>
              </a:rPr>
              <a:t>"</a:t>
            </a:r>
            <a:r>
              <a:rPr lang="en-US" sz="3600">
                <a:latin typeface="SimSun"/>
              </a:rPr>
              <a:t>)</a:t>
            </a:r>
            <a:r>
              <a:rPr lang="zh-TW" sz="3000">
                <a:latin typeface="Arial"/>
                <a:ea typeface="Arial"/>
              </a:rPr>
              <a:t>/ </a:t>
            </a:r>
            <a:r>
              <a:rPr lang="en-US" sz="3000">
                <a:latin typeface="Arial"/>
              </a:rPr>
              <a:t>Content design, 10 years experience</a:t>
            </a:r>
          </a:p>
        </p:txBody>
      </p:sp>
      <p:sp>
        <p:nvSpPr>
          <p:cNvPr id="4" name=""/>
          <p:cNvSpPr/>
          <p:nvPr/>
        </p:nvSpPr>
        <p:spPr>
          <a:xfrm>
            <a:off x="5016500" y="812800"/>
            <a:ext cx="4216400" cy="7112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ctr" indent="0"/>
            <a:r>
              <a:rPr lang="en-US" b="1" sz="4700">
                <a:latin typeface="Arial"/>
              </a:rPr>
              <a:t>Add you title</a:t>
            </a:r>
          </a:p>
        </p:txBody>
      </p:sp>
      <p:sp>
        <p:nvSpPr>
          <p:cNvPr id="5" name=""/>
          <p:cNvSpPr/>
          <p:nvPr/>
        </p:nvSpPr>
        <p:spPr>
          <a:xfrm>
            <a:off x="3416300" y="5918200"/>
            <a:ext cx="8382000" cy="10668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indent="0">
              <a:spcAft>
                <a:spcPts val="1330"/>
              </a:spcAft>
            </a:pPr>
            <a:r>
              <a:rPr lang="en-US" sz="3000">
                <a:latin typeface="Arial"/>
              </a:rPr>
              <a:t>welcome to use these powerpoint templates, New</a:t>
            </a:r>
          </a:p>
          <a:p>
            <a:pPr indent="0"/>
            <a:r>
              <a:rPr lang="en-US" sz="3000">
                <a:latin typeface="Arial"/>
              </a:rPr>
              <a:t>Content design, 10 years experience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558800" y="304800"/>
            <a:ext cx="3632200" cy="815340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4406900" y="0"/>
            <a:ext cx="9309100" cy="61214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core.xml><?xml version="1.0" encoding="utf-8"?>
<cp:coreProperties xmlns:cp="http://schemas.openxmlformats.org/package/2006/metadata/core-properties" xmlns:dc="http://purl.org/dc/elements/1.1/">
  <dc:title>bingdian001.com</dc:title>
  <dc:subject>bingdian001.com</dc:subject>
  <dc:creator>bingdian001.com</dc:creator>
  <cp:keywords>bingdian001.com</cp:keywords>
</cp:coreProperties>
</file>