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core.xml" ContentType="application/vnd.openxmlformats-package.core-properties+xml"/>
  <Default Extension="jpeg" ContentType="image/jpeg"/>
  <Default Extension="png" ContentType="image/png"/>
  <Override PartName="/ppt/presentation.xml" ContentType="application/vnd.openxmlformats-officedocument.presentationml.presentation.main+xml"/>
  <Override PartName="/ppt/slideMasters/slideMaster.xml" ContentType="application/vnd.openxmlformats-officedocument.presentationml.slideMaster+xml"/>
  <Override PartName="/ppt/slideLayouts/slideLayout.xml" ContentType="application/vnd.openxmlformats-officedocument.presentationml.slideLayout+xml"/>
  <Override PartName="/ppt/theme/theme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</Types>
</file>

<file path=_rels/.rels>&#65279;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>
  <p:sldMasterIdLst>
    <p:sldMasterId id="2147483648" r:id="rId1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13716000" cy="10287000"/>
  <p:notesSz cx="6858000" cy="9144000"/>
</p:presentation>
</file>

<file path=ppt/presProps.xml><?xml version="1.0" encoding="utf-8"?>
<p:presentationPr xmlns:p="http://schemas.openxmlformats.org/presentationml/2006/main" xmlns:a="http://schemas.openxmlformats.org/drawingml/2006/main" xmlns:r="http://schemas.openxmlformats.org/officeDocument/2006/relationships">
</p:presentationPr>
</file>

<file path=ppt/tableStyles.xml><?xml version="1.0" encoding="utf-8"?>
<a:tblStyleLst xmlns:a="http://schemas.openxmlformats.org/drawingml/2006/main" def="{5C22544A-7EE6-4342-B048-85BDC9FD1C3A}">
</a:tblStyleLst>
</file>

<file path=ppt/_rels/presentation.xml.rels>&#65279;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.xml"/><Relationship Id="rId2" Type="http://schemas.openxmlformats.org/officeDocument/2006/relationships/theme" Target="theme/theme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/Relationships>
</file>

<file path=ppt/slideLayouts/_rels/slideLayout.xml.rels>&#65279;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theme" Target="../theme/theme.xml"/></Relationships>
</file>

<file path=ppt/slideMasters/slideMaster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.jpeg"/><Relationship Id="rPictId1" Type="http://schemas.openxmlformats.org/officeDocument/2006/relationships/image" Target="../media/image2.jpeg"/><Relationship Id="rId1" Type="http://schemas.openxmlformats.org/officeDocument/2006/relationships/slideLayout" Target="../slideLayouts/slideLayout.xml"/></Relationships>
</file>

<file path=ppt/slides/_rels/slide10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1.jpeg"/><Relationship Id="rPictId1" Type="http://schemas.openxmlformats.org/officeDocument/2006/relationships/image" Target="../media/image12.jpeg"/><Relationship Id="rPictId2" Type="http://schemas.openxmlformats.org/officeDocument/2006/relationships/image" Target="../media/image13.jpeg"/><Relationship Id="rPictId3" Type="http://schemas.openxmlformats.org/officeDocument/2006/relationships/image" Target="../media/image14.jpeg"/><Relationship Id="rPictId4" Type="http://schemas.openxmlformats.org/officeDocument/2006/relationships/image" Target="../media/image15.jpeg"/><Relationship Id="rPictId5" Type="http://schemas.openxmlformats.org/officeDocument/2006/relationships/image" Target="../media/image16.jpeg"/><Relationship Id="rPictId6" Type="http://schemas.openxmlformats.org/officeDocument/2006/relationships/image" Target="../media/image17.jpeg"/><Relationship Id="rId1" Type="http://schemas.openxmlformats.org/officeDocument/2006/relationships/slideLayout" Target="../slideLayouts/slideLayout.xml"/></Relationships>
</file>

<file path=ppt/slides/_rels/slide11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8.jpeg"/><Relationship Id="rPictId1" Type="http://schemas.openxmlformats.org/officeDocument/2006/relationships/image" Target="../media/image19.jpeg"/><Relationship Id="rPictId2" Type="http://schemas.openxmlformats.org/officeDocument/2006/relationships/image" Target="../media/image20.jpeg"/><Relationship Id="rPictId3" Type="http://schemas.openxmlformats.org/officeDocument/2006/relationships/image" Target="../media/image21.jpeg"/><Relationship Id="rPictId4" Type="http://schemas.openxmlformats.org/officeDocument/2006/relationships/image" Target="../media/image22.jpeg"/><Relationship Id="rPictId5" Type="http://schemas.openxmlformats.org/officeDocument/2006/relationships/image" Target="../media/image23.jpeg"/><Relationship Id="rId1" Type="http://schemas.openxmlformats.org/officeDocument/2006/relationships/slideLayout" Target="../slideLayouts/slideLayout.xml"/></Relationships>
</file>

<file path=ppt/slides/_rels/slide12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24.jpeg"/><Relationship Id="rId1" Type="http://schemas.openxmlformats.org/officeDocument/2006/relationships/slideLayout" Target="../slideLayouts/slideLayout.xml"/></Relationships>
</file>

<file path=ppt/slides/_rels/slide13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2.xml.rels>&#65279;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.xml"/></Relationships>
</file>

<file path=ppt/slides/_rels/slide3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3.jpeg"/><Relationship Id="rId1" Type="http://schemas.openxmlformats.org/officeDocument/2006/relationships/slideLayout" Target="../slideLayouts/slideLayout.xml"/></Relationships>
</file>

<file path=ppt/slides/_rels/slide4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4.jpeg"/><Relationship Id="rId1" Type="http://schemas.openxmlformats.org/officeDocument/2006/relationships/slideLayout" Target="../slideLayouts/slideLayout.xml"/></Relationships>
</file>

<file path=ppt/slides/_rels/slide5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5.jpeg"/><Relationship Id="rId1" Type="http://schemas.openxmlformats.org/officeDocument/2006/relationships/slideLayout" Target="../slideLayouts/slideLayout.xml"/></Relationships>
</file>

<file path=ppt/slides/_rels/slide6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6.jpeg"/><Relationship Id="rPictId1" Type="http://schemas.openxmlformats.org/officeDocument/2006/relationships/image" Target="../media/image7.jpeg"/><Relationship Id="rId1" Type="http://schemas.openxmlformats.org/officeDocument/2006/relationships/slideLayout" Target="../slideLayouts/slideLayout.xml"/></Relationships>
</file>

<file path=ppt/slides/_rels/slide7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8.jpeg"/><Relationship Id="rId1" Type="http://schemas.openxmlformats.org/officeDocument/2006/relationships/slideLayout" Target="../slideLayouts/slideLayout.xml"/></Relationships>
</file>

<file path=ppt/slides/_rels/slide8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9.jpeg"/><Relationship Id="rId1" Type="http://schemas.openxmlformats.org/officeDocument/2006/relationships/slideLayout" Target="../slideLayouts/slideLayout.xml"/></Relationships>
</file>

<file path=ppt/slides/_rels/slide9.xml.rels>&#65279;<?xml version="1.0" encoding="UTF-8" standalone="yes"?>
<Relationships xmlns="http://schemas.openxmlformats.org/package/2006/relationships"><Relationship Id="rPictId0" Type="http://schemas.openxmlformats.org/officeDocument/2006/relationships/image" Target="../media/image10.jpeg"/><Relationship Id="rId1" Type="http://schemas.openxmlformats.org/officeDocument/2006/relationships/slideLayout" Target="../slideLayouts/slideLayout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667000" y="3975100"/>
            <a:ext cx="7480300" cy="17526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25400" y="8369300"/>
            <a:ext cx="13677900" cy="1905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F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1257300" cy="12954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3568700" y="1917700"/>
            <a:ext cx="3784600" cy="19812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1041400" y="4165600"/>
            <a:ext cx="6756400" cy="24003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0" y="7467600"/>
            <a:ext cx="2908300" cy="280670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PictId4"/>
          <a:stretch>
            <a:fillRect/>
          </a:stretch>
        </p:blipFill>
        <p:spPr>
          <a:xfrm>
            <a:off x="2933700" y="7226300"/>
            <a:ext cx="4864100" cy="3060700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PictId5"/>
          <a:stretch>
            <a:fillRect/>
          </a:stretch>
        </p:blipFill>
        <p:spPr>
          <a:xfrm>
            <a:off x="8458200" y="4292600"/>
            <a:ext cx="4533900" cy="2260600"/>
          </a:xfrm>
          <a:prstGeom prst="rect">
            <a:avLst/>
          </a:prstGeom>
        </p:spPr>
      </p:pic>
      <p:pic>
        <p:nvPicPr>
          <p:cNvPr id="8" name=""/>
          <p:cNvPicPr>
            <a:picLocks noChangeAspect="1"/>
          </p:cNvPicPr>
          <p:nvPr/>
        </p:nvPicPr>
        <p:blipFill>
          <a:blip r:embed="rPictId6"/>
          <a:stretch>
            <a:fillRect/>
          </a:stretch>
        </p:blipFill>
        <p:spPr>
          <a:xfrm>
            <a:off x="8470900" y="6858000"/>
            <a:ext cx="4572000" cy="3416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0"/>
            <a:ext cx="9029700" cy="31496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1016000" y="3721100"/>
            <a:ext cx="3568700" cy="184150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PictId2"/>
          <a:stretch>
            <a:fillRect/>
          </a:stretch>
        </p:blipFill>
        <p:spPr>
          <a:xfrm>
            <a:off x="6807200" y="3873500"/>
            <a:ext cx="2247900" cy="1828800"/>
          </a:xfrm>
          <a:prstGeom prst="rect">
            <a:avLst/>
          </a:prstGeom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PictId3"/>
          <a:stretch>
            <a:fillRect/>
          </a:stretch>
        </p:blipFill>
        <p:spPr>
          <a:xfrm>
            <a:off x="25400" y="6210300"/>
            <a:ext cx="9029700" cy="4064000"/>
          </a:xfrm>
          <a:prstGeom prst="rect">
            <a:avLst/>
          </a:prstGeom>
        </p:spPr>
      </p:pic>
      <p:pic>
        <p:nvPicPr>
          <p:cNvPr id="6" name=""/>
          <p:cNvPicPr>
            <a:picLocks noChangeAspect="1"/>
          </p:cNvPicPr>
          <p:nvPr/>
        </p:nvPicPr>
        <p:blipFill>
          <a:blip r:embed="rPictId4"/>
          <a:stretch>
            <a:fillRect/>
          </a:stretch>
        </p:blipFill>
        <p:spPr>
          <a:xfrm>
            <a:off x="9067800" y="1244600"/>
            <a:ext cx="3886200" cy="4457700"/>
          </a:xfrm>
          <a:prstGeom prst="rect">
            <a:avLst/>
          </a:prstGeom>
        </p:spPr>
      </p:pic>
      <p:pic>
        <p:nvPicPr>
          <p:cNvPr id="7" name=""/>
          <p:cNvPicPr>
            <a:picLocks noChangeAspect="1"/>
          </p:cNvPicPr>
          <p:nvPr/>
        </p:nvPicPr>
        <p:blipFill>
          <a:blip r:embed="rPictId5"/>
          <a:stretch>
            <a:fillRect/>
          </a:stretch>
        </p:blipFill>
        <p:spPr>
          <a:xfrm>
            <a:off x="10756900" y="6413500"/>
            <a:ext cx="2959100" cy="3873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1333500"/>
            <a:ext cx="13690600" cy="89535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991100" y="4864100"/>
            <a:ext cx="5080000" cy="546100"/>
          </a:xfrm>
          <a:prstGeom prst="rect">
            <a:avLst/>
          </a:prstGeom>
          <a:solidFill>
            <a:srgbClr val="FFFFFF"/>
          </a:solidFill>
        </p:spPr>
        <p:txBody>
          <a:bodyPr lIns="0" tIns="0" rIns="0" bIns="0" wrap="none">
            <a:noAutofit/>
          </a:bodyPr>
          <a:p>
            <a:pPr indent="0"/>
            <a:r>
              <a:rPr lang="zh-TW" sz="3600">
                <a:latin typeface="MingLiU"/>
                <a:ea typeface="MingLiU"/>
              </a:rPr>
              <a:t>鼬製県乌夜啼倾情出品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1790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1473200" y="2921000"/>
            <a:ext cx="6705600" cy="1574800"/>
          </a:xfrm>
          <a:prstGeom prst="rect">
            <a:avLst/>
          </a:prstGeom>
          <a:solidFill>
            <a:srgbClr val="92D14D"/>
          </a:solidFill>
        </p:spPr>
        <p:txBody>
          <a:bodyPr lIns="0" tIns="0" rIns="0" bIns="0">
            <a:noAutofit/>
          </a:bodyPr>
          <a:p>
            <a:pPr indent="0"/>
            <a:r>
              <a:rPr lang="zh-TW" sz="6500">
                <a:solidFill>
                  <a:srgbClr val="FFFFFF"/>
                </a:solidFill>
                <a:latin typeface="MingLiU"/>
                <a:ea typeface="MingLiU"/>
              </a:rPr>
              <a:t>单击此处添加标题</a:t>
            </a:r>
          </a:p>
          <a:p>
            <a:pPr marL="992700" indent="0"/>
            <a:r>
              <a:rPr lang="zh-TW" sz="3000">
                <a:solidFill>
                  <a:srgbClr val="FFFFFF"/>
                </a:solidFill>
                <a:latin typeface="MingLiU"/>
                <a:ea typeface="MingLiU"/>
              </a:rPr>
              <a:t>适用于儿童类</a:t>
            </a:r>
            <a:r>
              <a:rPr lang="en-US" sz="3900">
                <a:solidFill>
                  <a:srgbClr val="FFFFFF"/>
                </a:solidFill>
                <a:latin typeface="Arial"/>
              </a:rPr>
              <a:t>SIJ</a:t>
            </a:r>
            <a:r>
              <a:rPr lang="zh-TW" sz="3000">
                <a:solidFill>
                  <a:srgbClr val="FFFFFF"/>
                </a:solidFill>
                <a:latin typeface="MingLiU"/>
                <a:ea typeface="MingLiU"/>
              </a:rPr>
              <a:t>及相关类</a:t>
            </a:r>
            <a:r>
              <a:rPr lang="en-US" sz="3900">
                <a:solidFill>
                  <a:srgbClr val="FFFFFF"/>
                </a:solidFill>
                <a:latin typeface="Arial"/>
              </a:rPr>
              <a:t>SU</a:t>
            </a:r>
            <a:r>
              <a:rPr lang="zh-TW" sz="3000">
                <a:solidFill>
                  <a:srgbClr val="FFFFFF"/>
                </a:solidFill>
                <a:latin typeface="MingLiU"/>
                <a:ea typeface="MingLiU"/>
              </a:rPr>
              <a:t>演亦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9169400" y="5981700"/>
            <a:ext cx="4521200" cy="4267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15900" y="6070600"/>
            <a:ext cx="4864100" cy="4178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FCFEFF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3187700"/>
            <a:ext cx="13716000" cy="61722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3136900"/>
            <a:ext cx="6400800" cy="7150100"/>
          </a:xfrm>
          <a:prstGeom prst="rect">
            <a:avLst/>
          </a:prstGeom>
        </p:spPr>
      </p:pic>
      <p:pic>
        <p:nvPicPr>
          <p:cNvPr id="3" name=""/>
          <p:cNvPicPr>
            <a:picLocks noChangeAspect="1"/>
          </p:cNvPicPr>
          <p:nvPr/>
        </p:nvPicPr>
        <p:blipFill>
          <a:blip r:embed="rPictId1"/>
          <a:stretch>
            <a:fillRect/>
          </a:stretch>
        </p:blipFill>
        <p:spPr>
          <a:xfrm>
            <a:off x="6400800" y="3009900"/>
            <a:ext cx="6769100" cy="72771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12700" y="0"/>
            <a:ext cx="13703300" cy="10274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0" y="8851900"/>
            <a:ext cx="508000" cy="1155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/>
      <p:pic>
        <p:nvPicPr>
          <p:cNvPr id="2" name=""/>
          <p:cNvPicPr>
            <a:picLocks noChangeAspect="1"/>
          </p:cNvPicPr>
          <p:nvPr/>
        </p:nvPicPr>
        <p:blipFill>
          <a:blip r:embed="rPictId0"/>
          <a:stretch>
            <a:fillRect/>
          </a:stretch>
        </p:blipFill>
        <p:spPr>
          <a:xfrm>
            <a:off x="2540000" y="6083300"/>
            <a:ext cx="11176000" cy="42037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core.xml><?xml version="1.0" encoding="utf-8"?>
<cp:coreProperties xmlns:cp="http://schemas.openxmlformats.org/package/2006/metadata/core-properties" xmlns:dc="http://purl.org/dc/elements/1.1/">
  <dc:title>bingdian001.com</dc:title>
  <dc:subject>bingdian001.com</dc:subject>
  <dc:creator>bingdian001.com</dc:creator>
  <cp:keywords>bingdian001.com</cp:keywords>
</cp:coreProperties>
</file>