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58" r:id="rId3"/>
    <p:sldId id="259" r:id="rId4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292" y="-81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1BFDD-CDED-4D99-97DC-CEBA443778C1}" type="datetimeFigureOut">
              <a:rPr lang="zh-CN" altLang="en-US" smtClean="0"/>
              <a:t>2016/5/27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B9A590-A5AD-48CB-A122-390E0416E0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837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65F9-2456-44C3-83DE-F8B2D7659896}" type="datetimeFigureOut">
              <a:rPr lang="zh-CN" altLang="en-US" smtClean="0"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BE10-963D-4EF6-B8A4-EED9089D4B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88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65F9-2456-44C3-83DE-F8B2D7659896}" type="datetimeFigureOut">
              <a:rPr lang="zh-CN" altLang="en-US" smtClean="0"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BE10-963D-4EF6-B8A4-EED9089D4B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133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65F9-2456-44C3-83DE-F8B2D7659896}" type="datetimeFigureOut">
              <a:rPr lang="zh-CN" altLang="en-US" smtClean="0"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BE10-963D-4EF6-B8A4-EED9089D4B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467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3557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8878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3096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6297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0298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8179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2835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684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65F9-2456-44C3-83DE-F8B2D7659896}" type="datetimeFigureOut">
              <a:rPr lang="zh-CN" altLang="en-US" smtClean="0"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BE10-963D-4EF6-B8A4-EED9089D4B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0022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4575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4360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207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65F9-2456-44C3-83DE-F8B2D7659896}" type="datetimeFigureOut">
              <a:rPr lang="zh-CN" altLang="en-US" smtClean="0"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BE10-963D-4EF6-B8A4-EED9089D4B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6218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65F9-2456-44C3-83DE-F8B2D7659896}" type="datetimeFigureOut">
              <a:rPr lang="zh-CN" altLang="en-US" smtClean="0"/>
              <a:t>2016/5/27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BE10-963D-4EF6-B8A4-EED9089D4B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714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65F9-2456-44C3-83DE-F8B2D7659896}" type="datetimeFigureOut">
              <a:rPr lang="zh-CN" altLang="en-US" smtClean="0"/>
              <a:t>2016/5/27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BE10-963D-4EF6-B8A4-EED9089D4B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024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65F9-2456-44C3-83DE-F8B2D7659896}" type="datetimeFigureOut">
              <a:rPr lang="zh-CN" altLang="en-US" smtClean="0"/>
              <a:t>2016/5/27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BE10-963D-4EF6-B8A4-EED9089D4B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254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65F9-2456-44C3-83DE-F8B2D7659896}" type="datetimeFigureOut">
              <a:rPr lang="zh-CN" altLang="en-US" smtClean="0"/>
              <a:t>2016/5/27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BE10-963D-4EF6-B8A4-EED9089D4B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9363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65F9-2456-44C3-83DE-F8B2D7659896}" type="datetimeFigureOut">
              <a:rPr lang="zh-CN" altLang="en-US" smtClean="0"/>
              <a:t>2016/5/27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BE10-963D-4EF6-B8A4-EED9089D4B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755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65F9-2456-44C3-83DE-F8B2D7659896}" type="datetimeFigureOut">
              <a:rPr lang="zh-CN" altLang="en-US" smtClean="0"/>
              <a:t>2016/5/27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BE10-963D-4EF6-B8A4-EED9089D4B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255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B65F9-2456-44C3-83DE-F8B2D7659896}" type="datetimeFigureOut">
              <a:rPr lang="zh-CN" altLang="en-US" smtClean="0"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2BE10-963D-4EF6-B8A4-EED9089D4B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681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774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8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5486724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>
              <a:lumMod val="85000"/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34389" y="395843"/>
            <a:ext cx="8205849" cy="4868883"/>
          </a:xfrm>
          <a:prstGeom prst="rect">
            <a:avLst/>
          </a:prstGeom>
          <a:solidFill>
            <a:schemeClr val="bg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738938" y="2572328"/>
            <a:ext cx="8009526" cy="1200329"/>
          </a:xfrm>
          <a:prstGeom prst="rect">
            <a:avLst/>
          </a:prstGeom>
          <a:noFill/>
          <a:scene3d>
            <a:camera prst="orthographicFront"/>
            <a:lightRig rig="balanced" dir="t">
              <a:rot lat="0" lon="0" rev="2100000"/>
            </a:lightRig>
          </a:scene3d>
          <a:sp3d extrusionH="1270000"/>
        </p:spPr>
        <p:txBody>
          <a:bodyPr wrap="square" rtlCol="0">
            <a:spAutoFit/>
            <a:sp3d>
              <a:extrusionClr>
                <a:schemeClr val="bg1"/>
              </a:extrusionClr>
            </a:sp3d>
          </a:bodyPr>
          <a:lstStyle/>
          <a:p>
            <a:r>
              <a:rPr lang="en-US" altLang="zh-CN" sz="7200" b="1" dirty="0" smtClean="0">
                <a:ln w="10541" cmpd="sng">
                  <a:solidFill>
                    <a:schemeClr val="tx1"/>
                  </a:solidFill>
                  <a:prstDash val="solid"/>
                </a:ln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Planning For Future</a:t>
            </a:r>
            <a:endParaRPr lang="zh-CN" altLang="en-US" sz="7200" b="1" dirty="0">
              <a:ln w="10541" cmpd="sng">
                <a:solidFill>
                  <a:schemeClr val="tx1"/>
                </a:solidFill>
                <a:prstDash val="solid"/>
              </a:ln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491" y="671820"/>
            <a:ext cx="3600400" cy="4676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395" y="671820"/>
            <a:ext cx="3672408" cy="467488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-902918"/>
            <a:ext cx="4896544" cy="640071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-502873"/>
            <a:ext cx="4968552" cy="589458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-297216"/>
            <a:ext cx="4286250" cy="5715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555776" y="5258521"/>
            <a:ext cx="3789820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b="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b="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b="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996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697594"/>
            <a:ext cx="6455579" cy="14106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498563"/>
            <a:ext cx="9144000" cy="1139024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62650"/>
            <a:ext cx="7711638" cy="223481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581122"/>
            <a:ext cx="4103687" cy="134889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581122"/>
            <a:ext cx="4103688" cy="128889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581122"/>
            <a:ext cx="393700" cy="32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581122"/>
            <a:ext cx="393700" cy="32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349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第一PPT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341</Words>
  <Application>Microsoft Office PowerPoint</Application>
  <PresentationFormat>全屏显示(16:10)</PresentationFormat>
  <Paragraphs>26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第一PPT模板网-WWW.1PPT.COM​</vt:lpstr>
      <vt:lpstr>第一PPT-WWW.1PPT.COM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keywords>第一PPT模板网-WWW.1PPT.COM</cp:keywords>
  <dc:description>第一PPT模板网-WWW.1PPT.COM</dc:description>
  <cp:lastModifiedBy>123</cp:lastModifiedBy>
  <cp:revision>10</cp:revision>
  <dcterms:created xsi:type="dcterms:W3CDTF">2011-07-06T14:00:36Z</dcterms:created>
  <dcterms:modified xsi:type="dcterms:W3CDTF">2016-05-27T00:51:55Z</dcterms:modified>
  <cp:category>第一PPT模板网-WWW.1PPT.COM</cp:category>
  <cp:contentStatus>第一PPT模板网-WWW.1PPT.COM</cp:contentStatus>
</cp:coreProperties>
</file>