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8"/>
  </p:notesMasterIdLst>
  <p:sldIdLst>
    <p:sldId id="262" r:id="rId3"/>
    <p:sldId id="258" r:id="rId4"/>
    <p:sldId id="266" r:id="rId5"/>
    <p:sldId id="268" r:id="rId6"/>
    <p:sldId id="257" r:id="rId7"/>
    <p:sldId id="260" r:id="rId8"/>
    <p:sldId id="259" r:id="rId9"/>
    <p:sldId id="270" r:id="rId10"/>
    <p:sldId id="264" r:id="rId11"/>
    <p:sldId id="263" r:id="rId12"/>
    <p:sldId id="274" r:id="rId13"/>
    <p:sldId id="277" r:id="rId14"/>
    <p:sldId id="276" r:id="rId15"/>
    <p:sldId id="265" r:id="rId16"/>
    <p:sldId id="272" r:id="rId17"/>
    <p:sldId id="271" r:id="rId18"/>
    <p:sldId id="273" r:id="rId19"/>
    <p:sldId id="275" r:id="rId20"/>
    <p:sldId id="267" r:id="rId21"/>
    <p:sldId id="261" r:id="rId22"/>
    <p:sldId id="279" r:id="rId23"/>
    <p:sldId id="280" r:id="rId24"/>
    <p:sldId id="281" r:id="rId25"/>
    <p:sldId id="278" r:id="rId26"/>
    <p:sldId id="282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391A"/>
    <a:srgbClr val="BD0D04"/>
    <a:srgbClr val="E7C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97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56" y="9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D790B-1266-4A44-B88E-357C9B2F2F65}" type="doc">
      <dgm:prSet loTypeId="urn:microsoft.com/office/officeart/2005/8/layout/cycle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DDB4EE1-6ED8-D448-ACEA-1C0B27859B8D}">
      <dgm:prSet phldrT="[文本]"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4234ABA6-6EFC-9D40-8C64-7034CB61EFDC}" type="parTrans" cxnId="{2F749833-060F-6644-A554-A0010F3DBDEB}">
      <dgm:prSet/>
      <dgm:spPr/>
      <dgm:t>
        <a:bodyPr/>
        <a:lstStyle/>
        <a:p>
          <a:endParaRPr lang="zh-CN" altLang="en-US" sz="1000"/>
        </a:p>
      </dgm:t>
    </dgm:pt>
    <dgm:pt modelId="{8951C523-D984-544F-95CB-C8EC105D4221}" type="sibTrans" cxnId="{2F749833-060F-6644-A554-A0010F3DBDEB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71D5CEED-92A9-F14B-B824-D72ACA4C73C4}">
      <dgm:prSet phldrT="[文本]" custT="1"/>
      <dgm:spPr>
        <a:solidFill>
          <a:srgbClr val="BD391A"/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0A1ECE8B-8D48-8142-80AB-2B4CB8661D94}" type="parTrans" cxnId="{6852EC98-0980-5E4A-91D8-F9DE7DF9093D}">
      <dgm:prSet/>
      <dgm:spPr/>
      <dgm:t>
        <a:bodyPr/>
        <a:lstStyle/>
        <a:p>
          <a:endParaRPr lang="zh-CN" altLang="en-US" sz="1000"/>
        </a:p>
      </dgm:t>
    </dgm:pt>
    <dgm:pt modelId="{1306D2DD-B2AC-7B49-A420-75921FFEEE50}" type="sibTrans" cxnId="{6852EC98-0980-5E4A-91D8-F9DE7DF9093D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2C854A96-6F01-6A4D-A9C6-5E24DF471EB9}">
      <dgm:prSet phldrT="[文本]" custT="1"/>
      <dgm:spPr>
        <a:solidFill>
          <a:schemeClr val="tx1">
            <a:lumMod val="50000"/>
            <a:lumOff val="50000"/>
          </a:schemeClr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DF05B633-932C-0C46-A54B-7E4683D32E4A}" type="parTrans" cxnId="{A4C74F79-9593-5244-8EE1-CCDB40BBBB84}">
      <dgm:prSet/>
      <dgm:spPr/>
      <dgm:t>
        <a:bodyPr/>
        <a:lstStyle/>
        <a:p>
          <a:endParaRPr lang="zh-CN" altLang="en-US" sz="1000"/>
        </a:p>
      </dgm:t>
    </dgm:pt>
    <dgm:pt modelId="{22DF6C7E-14A2-F74B-A2F6-72BBCBB49B22}" type="sibTrans" cxnId="{A4C74F79-9593-5244-8EE1-CCDB40BBBB84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77FDA478-C137-A648-AAAC-DE753E4145DF}">
      <dgm:prSet phldrT="[文本]" custT="1"/>
      <dgm:spPr>
        <a:solidFill>
          <a:srgbClr val="BD391A"/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EF86FF78-5015-5D42-9400-B9CDAFDC29DA}" type="parTrans" cxnId="{B3E8BD66-1D3E-3545-B91A-B9ACDC2BBF1E}">
      <dgm:prSet/>
      <dgm:spPr/>
      <dgm:t>
        <a:bodyPr/>
        <a:lstStyle/>
        <a:p>
          <a:endParaRPr lang="zh-CN" altLang="en-US" sz="1000"/>
        </a:p>
      </dgm:t>
    </dgm:pt>
    <dgm:pt modelId="{6414F4A1-EB30-6F4D-99D5-635B59F7E3EE}" type="sibTrans" cxnId="{B3E8BD66-1D3E-3545-B91A-B9ACDC2BBF1E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D0D8FD88-F1C5-0242-84D8-997A17D100C2}">
      <dgm:prSet phldrT="[文本]"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62B4C9B5-5345-7E41-93EA-A0C76298EFDD}" type="parTrans" cxnId="{76471D3B-A456-0D41-B136-72321A7E5869}">
      <dgm:prSet/>
      <dgm:spPr/>
      <dgm:t>
        <a:bodyPr/>
        <a:lstStyle/>
        <a:p>
          <a:endParaRPr lang="zh-CN" altLang="en-US" sz="1000"/>
        </a:p>
      </dgm:t>
    </dgm:pt>
    <dgm:pt modelId="{31E79A76-A9C4-694D-95B4-3B48E79CD191}" type="sibTrans" cxnId="{76471D3B-A456-0D41-B136-72321A7E5869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12917BA5-FE19-B146-BDAD-C9C3C9CBB453}">
      <dgm:prSet custT="1"/>
      <dgm:spPr>
        <a:solidFill>
          <a:srgbClr val="BD391A"/>
        </a:solidFill>
        <a:ln>
          <a:noFill/>
        </a:ln>
      </dgm:spPr>
      <dgm:t>
        <a:bodyPr/>
        <a:lstStyle/>
        <a:p>
          <a:r>
            <a:rPr lang="en-US" altLang="zh-CN" sz="1000" dirty="0"/>
            <a:t>TITLE</a:t>
          </a:r>
          <a:r>
            <a:rPr lang="zh-CN" altLang="en-US" sz="1000" dirty="0"/>
            <a:t> </a:t>
          </a:r>
          <a:r>
            <a:rPr lang="en-US" altLang="zh-CN" sz="1000" dirty="0"/>
            <a:t>HERE</a:t>
          </a:r>
          <a:endParaRPr lang="zh-CN" altLang="en-US" sz="1000" dirty="0"/>
        </a:p>
      </dgm:t>
    </dgm:pt>
    <dgm:pt modelId="{E371152A-7D3B-BE46-BDF7-47094F85DCCE}" type="parTrans" cxnId="{6E1D31B1-956C-FA44-8A91-0334828ACD9B}">
      <dgm:prSet/>
      <dgm:spPr/>
      <dgm:t>
        <a:bodyPr/>
        <a:lstStyle/>
        <a:p>
          <a:endParaRPr lang="zh-CN" altLang="en-US" sz="1000"/>
        </a:p>
      </dgm:t>
    </dgm:pt>
    <dgm:pt modelId="{D1BD116C-ECBE-9E47-BF67-AAA5002049D6}" type="sibTrans" cxnId="{6E1D31B1-956C-FA44-8A91-0334828ACD9B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979CD179-9987-5B45-BE4E-610BA8A376E3}" type="pres">
      <dgm:prSet presAssocID="{D74D790B-1266-4A44-B88E-357C9B2F2F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144C04C-9845-4C43-A2D0-140FF74F52A4}" type="pres">
      <dgm:prSet presAssocID="{EDDB4EE1-6ED8-D448-ACEA-1C0B27859B8D}" presName="node" presStyleLbl="node1" presStyleIdx="0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7F099A4-54E9-3044-999D-4FAD10CCFA95}" type="pres">
      <dgm:prSet presAssocID="{EDDB4EE1-6ED8-D448-ACEA-1C0B27859B8D}" presName="spNode" presStyleCnt="0"/>
      <dgm:spPr/>
    </dgm:pt>
    <dgm:pt modelId="{29FB60EE-4168-DA4E-B71C-9457B3116157}" type="pres">
      <dgm:prSet presAssocID="{8951C523-D984-544F-95CB-C8EC105D4221}" presName="sibTrans" presStyleLbl="sibTrans1D1" presStyleIdx="0" presStyleCnt="6"/>
      <dgm:spPr/>
      <dgm:t>
        <a:bodyPr/>
        <a:lstStyle/>
        <a:p>
          <a:endParaRPr lang="zh-CN" altLang="en-US"/>
        </a:p>
      </dgm:t>
    </dgm:pt>
    <dgm:pt modelId="{C15A0360-37CF-F74B-89BF-C3C528B9C027}" type="pres">
      <dgm:prSet presAssocID="{71D5CEED-92A9-F14B-B824-D72ACA4C73C4}" presName="node" presStyleLbl="node1" presStyleIdx="1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410D259E-D567-7D41-91A0-3D883C206ECB}" type="pres">
      <dgm:prSet presAssocID="{71D5CEED-92A9-F14B-B824-D72ACA4C73C4}" presName="spNode" presStyleCnt="0"/>
      <dgm:spPr/>
    </dgm:pt>
    <dgm:pt modelId="{FEF823C5-B22A-1C4B-A596-E18B3FE2C9EE}" type="pres">
      <dgm:prSet presAssocID="{1306D2DD-B2AC-7B49-A420-75921FFEEE50}" presName="sibTrans" presStyleLbl="sibTrans1D1" presStyleIdx="1" presStyleCnt="6"/>
      <dgm:spPr/>
      <dgm:t>
        <a:bodyPr/>
        <a:lstStyle/>
        <a:p>
          <a:endParaRPr lang="zh-CN" altLang="en-US"/>
        </a:p>
      </dgm:t>
    </dgm:pt>
    <dgm:pt modelId="{B0B7B056-2961-5F40-B144-EB9D478BA87E}" type="pres">
      <dgm:prSet presAssocID="{2C854A96-6F01-6A4D-A9C6-5E24DF471EB9}" presName="node" presStyleLbl="node1" presStyleIdx="2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E62626D-59FC-054F-B91D-DFA9D0E5978F}" type="pres">
      <dgm:prSet presAssocID="{2C854A96-6F01-6A4D-A9C6-5E24DF471EB9}" presName="spNode" presStyleCnt="0"/>
      <dgm:spPr/>
    </dgm:pt>
    <dgm:pt modelId="{650C69C6-468E-6346-AD2E-39A0C6ECF7F2}" type="pres">
      <dgm:prSet presAssocID="{22DF6C7E-14A2-F74B-A2F6-72BBCBB49B22}" presName="sibTrans" presStyleLbl="sibTrans1D1" presStyleIdx="2" presStyleCnt="6"/>
      <dgm:spPr/>
      <dgm:t>
        <a:bodyPr/>
        <a:lstStyle/>
        <a:p>
          <a:endParaRPr lang="zh-CN" altLang="en-US"/>
        </a:p>
      </dgm:t>
    </dgm:pt>
    <dgm:pt modelId="{9FC6F4F5-E671-FA49-975D-BFF463485065}" type="pres">
      <dgm:prSet presAssocID="{77FDA478-C137-A648-AAAC-DE753E4145DF}" presName="node" presStyleLbl="node1" presStyleIdx="3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4E845C1-6DD2-D045-BDC2-680FC367A9CD}" type="pres">
      <dgm:prSet presAssocID="{77FDA478-C137-A648-AAAC-DE753E4145DF}" presName="spNode" presStyleCnt="0"/>
      <dgm:spPr/>
    </dgm:pt>
    <dgm:pt modelId="{C271258D-E01B-E942-B6F3-37EE2673C1E8}" type="pres">
      <dgm:prSet presAssocID="{6414F4A1-EB30-6F4D-99D5-635B59F7E3EE}" presName="sibTrans" presStyleLbl="sibTrans1D1" presStyleIdx="3" presStyleCnt="6"/>
      <dgm:spPr/>
      <dgm:t>
        <a:bodyPr/>
        <a:lstStyle/>
        <a:p>
          <a:endParaRPr lang="zh-CN" altLang="en-US"/>
        </a:p>
      </dgm:t>
    </dgm:pt>
    <dgm:pt modelId="{BFDF2B8F-8A54-6844-BBA7-6772783151A9}" type="pres">
      <dgm:prSet presAssocID="{D0D8FD88-F1C5-0242-84D8-997A17D100C2}" presName="node" presStyleLbl="node1" presStyleIdx="4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D4B20EE9-F0DC-684E-B88B-88CDB1108D08}" type="pres">
      <dgm:prSet presAssocID="{D0D8FD88-F1C5-0242-84D8-997A17D100C2}" presName="spNode" presStyleCnt="0"/>
      <dgm:spPr/>
    </dgm:pt>
    <dgm:pt modelId="{60E95C61-1FC7-F34F-AB5C-7494672CA6F1}" type="pres">
      <dgm:prSet presAssocID="{31E79A76-A9C4-694D-95B4-3B48E79CD191}" presName="sibTrans" presStyleLbl="sibTrans1D1" presStyleIdx="4" presStyleCnt="6"/>
      <dgm:spPr/>
      <dgm:t>
        <a:bodyPr/>
        <a:lstStyle/>
        <a:p>
          <a:endParaRPr lang="zh-CN" altLang="en-US"/>
        </a:p>
      </dgm:t>
    </dgm:pt>
    <dgm:pt modelId="{7CAD5C23-7B81-5748-8346-01B9FFC002EB}" type="pres">
      <dgm:prSet presAssocID="{12917BA5-FE19-B146-BDAD-C9C3C9CBB453}" presName="node" presStyleLbl="node1" presStyleIdx="5" presStyleCnt="6" custScaleX="103375" custScaleY="125777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DC66FA27-AC38-8443-BB96-E96595862DD5}" type="pres">
      <dgm:prSet presAssocID="{12917BA5-FE19-B146-BDAD-C9C3C9CBB453}" presName="spNode" presStyleCnt="0"/>
      <dgm:spPr/>
    </dgm:pt>
    <dgm:pt modelId="{2ED2B905-A5AB-F14D-A08D-9B4F467DEE26}" type="pres">
      <dgm:prSet presAssocID="{D1BD116C-ECBE-9E47-BF67-AAA5002049D6}" presName="sibTrans" presStyleLbl="sibTrans1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6E1D31B1-956C-FA44-8A91-0334828ACD9B}" srcId="{D74D790B-1266-4A44-B88E-357C9B2F2F65}" destId="{12917BA5-FE19-B146-BDAD-C9C3C9CBB453}" srcOrd="5" destOrd="0" parTransId="{E371152A-7D3B-BE46-BDF7-47094F85DCCE}" sibTransId="{D1BD116C-ECBE-9E47-BF67-AAA5002049D6}"/>
    <dgm:cxn modelId="{AAAF7FA0-480A-A941-A35F-716D3C67F6E5}" type="presOf" srcId="{D74D790B-1266-4A44-B88E-357C9B2F2F65}" destId="{979CD179-9987-5B45-BE4E-610BA8A376E3}" srcOrd="0" destOrd="0" presId="urn:microsoft.com/office/officeart/2005/8/layout/cycle5"/>
    <dgm:cxn modelId="{B3E8BD66-1D3E-3545-B91A-B9ACDC2BBF1E}" srcId="{D74D790B-1266-4A44-B88E-357C9B2F2F65}" destId="{77FDA478-C137-A648-AAAC-DE753E4145DF}" srcOrd="3" destOrd="0" parTransId="{EF86FF78-5015-5D42-9400-B9CDAFDC29DA}" sibTransId="{6414F4A1-EB30-6F4D-99D5-635B59F7E3EE}"/>
    <dgm:cxn modelId="{D276E0B9-A1EE-BA42-8827-35C30A27928A}" type="presOf" srcId="{31E79A76-A9C4-694D-95B4-3B48E79CD191}" destId="{60E95C61-1FC7-F34F-AB5C-7494672CA6F1}" srcOrd="0" destOrd="0" presId="urn:microsoft.com/office/officeart/2005/8/layout/cycle5"/>
    <dgm:cxn modelId="{76471D3B-A456-0D41-B136-72321A7E5869}" srcId="{D74D790B-1266-4A44-B88E-357C9B2F2F65}" destId="{D0D8FD88-F1C5-0242-84D8-997A17D100C2}" srcOrd="4" destOrd="0" parTransId="{62B4C9B5-5345-7E41-93EA-A0C76298EFDD}" sibTransId="{31E79A76-A9C4-694D-95B4-3B48E79CD191}"/>
    <dgm:cxn modelId="{F96B3499-D305-C54D-8439-9B86AC661FCA}" type="presOf" srcId="{77FDA478-C137-A648-AAAC-DE753E4145DF}" destId="{9FC6F4F5-E671-FA49-975D-BFF463485065}" srcOrd="0" destOrd="0" presId="urn:microsoft.com/office/officeart/2005/8/layout/cycle5"/>
    <dgm:cxn modelId="{EB1126F6-AE7C-3248-AA26-45D865924384}" type="presOf" srcId="{71D5CEED-92A9-F14B-B824-D72ACA4C73C4}" destId="{C15A0360-37CF-F74B-89BF-C3C528B9C027}" srcOrd="0" destOrd="0" presId="urn:microsoft.com/office/officeart/2005/8/layout/cycle5"/>
    <dgm:cxn modelId="{F055D15D-DB96-ED4B-A85D-DD5E2173F9CD}" type="presOf" srcId="{EDDB4EE1-6ED8-D448-ACEA-1C0B27859B8D}" destId="{0144C04C-9845-4C43-A2D0-140FF74F52A4}" srcOrd="0" destOrd="0" presId="urn:microsoft.com/office/officeart/2005/8/layout/cycle5"/>
    <dgm:cxn modelId="{56E5B453-320E-6E44-9179-950BCCA241B3}" type="presOf" srcId="{12917BA5-FE19-B146-BDAD-C9C3C9CBB453}" destId="{7CAD5C23-7B81-5748-8346-01B9FFC002EB}" srcOrd="0" destOrd="0" presId="urn:microsoft.com/office/officeart/2005/8/layout/cycle5"/>
    <dgm:cxn modelId="{2F88F3F2-ECC7-DA40-9A1F-7761B7086181}" type="presOf" srcId="{2C854A96-6F01-6A4D-A9C6-5E24DF471EB9}" destId="{B0B7B056-2961-5F40-B144-EB9D478BA87E}" srcOrd="0" destOrd="0" presId="urn:microsoft.com/office/officeart/2005/8/layout/cycle5"/>
    <dgm:cxn modelId="{C2DF36A3-77DC-3E42-BDE7-3EB5D1FBF664}" type="presOf" srcId="{8951C523-D984-544F-95CB-C8EC105D4221}" destId="{29FB60EE-4168-DA4E-B71C-9457B3116157}" srcOrd="0" destOrd="0" presId="urn:microsoft.com/office/officeart/2005/8/layout/cycle5"/>
    <dgm:cxn modelId="{CDBF3306-5B37-FC43-BDC6-7E82893541C9}" type="presOf" srcId="{D0D8FD88-F1C5-0242-84D8-997A17D100C2}" destId="{BFDF2B8F-8A54-6844-BBA7-6772783151A9}" srcOrd="0" destOrd="0" presId="urn:microsoft.com/office/officeart/2005/8/layout/cycle5"/>
    <dgm:cxn modelId="{097D1FDA-F7D5-7D4C-AFF1-2F8C5A00FCC1}" type="presOf" srcId="{22DF6C7E-14A2-F74B-A2F6-72BBCBB49B22}" destId="{650C69C6-468E-6346-AD2E-39A0C6ECF7F2}" srcOrd="0" destOrd="0" presId="urn:microsoft.com/office/officeart/2005/8/layout/cycle5"/>
    <dgm:cxn modelId="{A4C74F79-9593-5244-8EE1-CCDB40BBBB84}" srcId="{D74D790B-1266-4A44-B88E-357C9B2F2F65}" destId="{2C854A96-6F01-6A4D-A9C6-5E24DF471EB9}" srcOrd="2" destOrd="0" parTransId="{DF05B633-932C-0C46-A54B-7E4683D32E4A}" sibTransId="{22DF6C7E-14A2-F74B-A2F6-72BBCBB49B22}"/>
    <dgm:cxn modelId="{C30A616C-D53A-5A47-BE7B-692A8A44B74A}" type="presOf" srcId="{1306D2DD-B2AC-7B49-A420-75921FFEEE50}" destId="{FEF823C5-B22A-1C4B-A596-E18B3FE2C9EE}" srcOrd="0" destOrd="0" presId="urn:microsoft.com/office/officeart/2005/8/layout/cycle5"/>
    <dgm:cxn modelId="{35B41FB8-6F29-4D49-8B43-5906EE710563}" type="presOf" srcId="{6414F4A1-EB30-6F4D-99D5-635B59F7E3EE}" destId="{C271258D-E01B-E942-B6F3-37EE2673C1E8}" srcOrd="0" destOrd="0" presId="urn:microsoft.com/office/officeart/2005/8/layout/cycle5"/>
    <dgm:cxn modelId="{D0C665D7-4850-D946-895F-6D9422ABF637}" type="presOf" srcId="{D1BD116C-ECBE-9E47-BF67-AAA5002049D6}" destId="{2ED2B905-A5AB-F14D-A08D-9B4F467DEE26}" srcOrd="0" destOrd="0" presId="urn:microsoft.com/office/officeart/2005/8/layout/cycle5"/>
    <dgm:cxn modelId="{2F749833-060F-6644-A554-A0010F3DBDEB}" srcId="{D74D790B-1266-4A44-B88E-357C9B2F2F65}" destId="{EDDB4EE1-6ED8-D448-ACEA-1C0B27859B8D}" srcOrd="0" destOrd="0" parTransId="{4234ABA6-6EFC-9D40-8C64-7034CB61EFDC}" sibTransId="{8951C523-D984-544F-95CB-C8EC105D4221}"/>
    <dgm:cxn modelId="{6852EC98-0980-5E4A-91D8-F9DE7DF9093D}" srcId="{D74D790B-1266-4A44-B88E-357C9B2F2F65}" destId="{71D5CEED-92A9-F14B-B824-D72ACA4C73C4}" srcOrd="1" destOrd="0" parTransId="{0A1ECE8B-8D48-8142-80AB-2B4CB8661D94}" sibTransId="{1306D2DD-B2AC-7B49-A420-75921FFEEE50}"/>
    <dgm:cxn modelId="{E5B78B5B-B650-1947-B653-8ECF8ED649BA}" type="presParOf" srcId="{979CD179-9987-5B45-BE4E-610BA8A376E3}" destId="{0144C04C-9845-4C43-A2D0-140FF74F52A4}" srcOrd="0" destOrd="0" presId="urn:microsoft.com/office/officeart/2005/8/layout/cycle5"/>
    <dgm:cxn modelId="{1BF0DFD2-21A3-7E4C-8BFB-7CDD22195CAC}" type="presParOf" srcId="{979CD179-9987-5B45-BE4E-610BA8A376E3}" destId="{E7F099A4-54E9-3044-999D-4FAD10CCFA95}" srcOrd="1" destOrd="0" presId="urn:microsoft.com/office/officeart/2005/8/layout/cycle5"/>
    <dgm:cxn modelId="{BD4F9F16-712E-424F-A04C-976028F91661}" type="presParOf" srcId="{979CD179-9987-5B45-BE4E-610BA8A376E3}" destId="{29FB60EE-4168-DA4E-B71C-9457B3116157}" srcOrd="2" destOrd="0" presId="urn:microsoft.com/office/officeart/2005/8/layout/cycle5"/>
    <dgm:cxn modelId="{E7B14493-795D-9741-9470-19D9F121D0C0}" type="presParOf" srcId="{979CD179-9987-5B45-BE4E-610BA8A376E3}" destId="{C15A0360-37CF-F74B-89BF-C3C528B9C027}" srcOrd="3" destOrd="0" presId="urn:microsoft.com/office/officeart/2005/8/layout/cycle5"/>
    <dgm:cxn modelId="{224EAFE5-DAA5-4540-8E40-38D120070F70}" type="presParOf" srcId="{979CD179-9987-5B45-BE4E-610BA8A376E3}" destId="{410D259E-D567-7D41-91A0-3D883C206ECB}" srcOrd="4" destOrd="0" presId="urn:microsoft.com/office/officeart/2005/8/layout/cycle5"/>
    <dgm:cxn modelId="{713F680E-5A6F-7448-A07A-176F68F8A4D4}" type="presParOf" srcId="{979CD179-9987-5B45-BE4E-610BA8A376E3}" destId="{FEF823C5-B22A-1C4B-A596-E18B3FE2C9EE}" srcOrd="5" destOrd="0" presId="urn:microsoft.com/office/officeart/2005/8/layout/cycle5"/>
    <dgm:cxn modelId="{B4441348-5EB3-C94C-87C5-06106FE9DDAB}" type="presParOf" srcId="{979CD179-9987-5B45-BE4E-610BA8A376E3}" destId="{B0B7B056-2961-5F40-B144-EB9D478BA87E}" srcOrd="6" destOrd="0" presId="urn:microsoft.com/office/officeart/2005/8/layout/cycle5"/>
    <dgm:cxn modelId="{EA6AD16F-2D31-4548-B2C8-1F989557251F}" type="presParOf" srcId="{979CD179-9987-5B45-BE4E-610BA8A376E3}" destId="{EE62626D-59FC-054F-B91D-DFA9D0E5978F}" srcOrd="7" destOrd="0" presId="urn:microsoft.com/office/officeart/2005/8/layout/cycle5"/>
    <dgm:cxn modelId="{BB7045C4-130A-7E40-A22C-A591A1E53B33}" type="presParOf" srcId="{979CD179-9987-5B45-BE4E-610BA8A376E3}" destId="{650C69C6-468E-6346-AD2E-39A0C6ECF7F2}" srcOrd="8" destOrd="0" presId="urn:microsoft.com/office/officeart/2005/8/layout/cycle5"/>
    <dgm:cxn modelId="{AAFDD76E-6627-D944-B8D8-F26285DF5029}" type="presParOf" srcId="{979CD179-9987-5B45-BE4E-610BA8A376E3}" destId="{9FC6F4F5-E671-FA49-975D-BFF463485065}" srcOrd="9" destOrd="0" presId="urn:microsoft.com/office/officeart/2005/8/layout/cycle5"/>
    <dgm:cxn modelId="{237A0AC2-E1A5-A44F-8EC5-2E757E4795B5}" type="presParOf" srcId="{979CD179-9987-5B45-BE4E-610BA8A376E3}" destId="{E4E845C1-6DD2-D045-BDC2-680FC367A9CD}" srcOrd="10" destOrd="0" presId="urn:microsoft.com/office/officeart/2005/8/layout/cycle5"/>
    <dgm:cxn modelId="{575D3087-4CA6-084B-BB96-6E9823E75C96}" type="presParOf" srcId="{979CD179-9987-5B45-BE4E-610BA8A376E3}" destId="{C271258D-E01B-E942-B6F3-37EE2673C1E8}" srcOrd="11" destOrd="0" presId="urn:microsoft.com/office/officeart/2005/8/layout/cycle5"/>
    <dgm:cxn modelId="{E87CB1F9-FD95-6E42-8F52-22A95CC766F5}" type="presParOf" srcId="{979CD179-9987-5B45-BE4E-610BA8A376E3}" destId="{BFDF2B8F-8A54-6844-BBA7-6772783151A9}" srcOrd="12" destOrd="0" presId="urn:microsoft.com/office/officeart/2005/8/layout/cycle5"/>
    <dgm:cxn modelId="{F1014D3C-9CC2-684C-A7F2-F792CD51D830}" type="presParOf" srcId="{979CD179-9987-5B45-BE4E-610BA8A376E3}" destId="{D4B20EE9-F0DC-684E-B88B-88CDB1108D08}" srcOrd="13" destOrd="0" presId="urn:microsoft.com/office/officeart/2005/8/layout/cycle5"/>
    <dgm:cxn modelId="{CDC33757-EC25-8341-BFAC-01689D274E61}" type="presParOf" srcId="{979CD179-9987-5B45-BE4E-610BA8A376E3}" destId="{60E95C61-1FC7-F34F-AB5C-7494672CA6F1}" srcOrd="14" destOrd="0" presId="urn:microsoft.com/office/officeart/2005/8/layout/cycle5"/>
    <dgm:cxn modelId="{D139DE16-1E32-F149-A097-DC851BC165C5}" type="presParOf" srcId="{979CD179-9987-5B45-BE4E-610BA8A376E3}" destId="{7CAD5C23-7B81-5748-8346-01B9FFC002EB}" srcOrd="15" destOrd="0" presId="urn:microsoft.com/office/officeart/2005/8/layout/cycle5"/>
    <dgm:cxn modelId="{C6F6ED76-F742-B242-A24E-0EFB14BBA68D}" type="presParOf" srcId="{979CD179-9987-5B45-BE4E-610BA8A376E3}" destId="{DC66FA27-AC38-8443-BB96-E96595862DD5}" srcOrd="16" destOrd="0" presId="urn:microsoft.com/office/officeart/2005/8/layout/cycle5"/>
    <dgm:cxn modelId="{E800775C-BE91-6A48-A814-6DC600D3C1DB}" type="presParOf" srcId="{979CD179-9987-5B45-BE4E-610BA8A376E3}" destId="{2ED2B905-A5AB-F14D-A08D-9B4F467DEE26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468B6-083C-44FF-BA84-0A386A334343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17F75-D664-4C65-A5F0-A74F076E2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376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576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328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433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052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103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3066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4385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280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155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1801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740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5473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125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7465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0604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1363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7664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8744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994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41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62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658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613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782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22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76DCCEB-E624-4755-A7D8-85F3EB6F99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08C34FD-211F-475D-BF4F-042617C78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F80C359-F163-43DF-87E9-B51541FD7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2F315C7-194F-4C8F-A431-14F9A1072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33CEC8E-F892-4388-8DF5-D6311D6A3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43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F8AE803-44D8-4361-BCFB-5F8FC2979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BF0FD56-A323-489F-8C26-64741EFD0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49457BC-CAD7-4827-AEE3-2EAA0C377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6171FA2-247D-4975-B569-4FC366E9E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5290F22-E493-4DBA-87F2-A05BF8B7B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B39C0DB-042B-4249-8FE5-E943E1EB0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64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6D24D9D-7AAB-40D0-91FF-A0ACC6F85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D1F410A-B64A-4E4E-AA75-7D3C5950F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13DB081-BA9D-473A-BA6A-4EB7C5D95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A320FB4-FC24-462A-975E-7DC5F0BF5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0CAA773-780A-4FB2-AE2E-017594EA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9947A34-E5BB-47A5-80DC-200854A0C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93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154ECD5-88FF-4749-BE34-662F33516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ACAE18C-28B2-4C4B-BD63-E9EBDB841B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D830E93-7397-4DCA-BBC3-0AD361203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F59F0E1-2CA1-42C5-912F-1CE3228E6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60470F3-DC20-4D5F-A61D-66EE28986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557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1D642C4-476D-4E4C-A544-B435DFF77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A365933-2BA0-4669-B37A-E295475FF4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C101DE1-6349-4B03-A5AB-E9A3B1145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FA2D44F-3A93-441A-840D-C41518A4E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54548A1-2C12-43D4-B6C7-836D0F79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69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762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424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7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010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760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0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F22C33-088C-4AF8-8370-DFF7BBDD3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EFE2053-B65A-4E49-B62C-FF70962A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F266135-674F-4C58-975E-C09A7E61A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0DD0545-F743-4188-A15B-C4F5DB045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573A814-E95F-40FE-9C2D-9EA87CA79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3229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14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135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1317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9136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393F209-A8CD-418F-BA7E-13F3AC1A6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D1FA723-0CA8-40E6-9CB9-5E6E2CC69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78086E7-42E0-4FD6-B8D7-F0C730892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4E4E2FE-15CA-4725-A019-3969965CD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AF573DC-F0E2-4F17-9385-EE731D8E2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04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82D831A-3CD6-406E-B37C-C834CEC72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B472872-0981-4701-A364-FBCDCCC52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B7162A3-C9A4-4365-8D2A-B75D74FB7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954BDAB-ED2D-4C57-A531-DE1800D8C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E309A3A-09BB-4628-A984-76E275F68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965AC05-0EC3-4872-B061-F46CAD8B5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68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76C3731-9A8D-427D-943E-20FB9416A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8F454C7-4732-4028-9ABE-D5FF07B26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2E1CAF0-E681-4A2F-AE1F-5362B1441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2BD9386B-8FBF-4D2C-BC6F-E842E57924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E4BB69E-858F-4BD2-ADAE-CBA0D65FE6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12E3E3D-DFF3-4E32-BD2F-D0E6313C7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F83D10C-A2A8-44B9-B95D-9C085085D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8CE444FA-3875-4C05-A6F5-10542FC06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03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F14B63-BB6E-48B9-A327-A2DA21BF6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073C3B8-E89D-4360-AF3C-B64E93FE9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B69D436B-8EC7-4BD2-96AD-B295B2176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38136A3B-2025-44F8-AF4C-2C5C05F13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64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千图网海量PPT模板www.58pic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2FB3CAA1-BC89-4EB0-A611-ADA046AE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33EBDF82-697B-4502-B737-542469274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231FFDB-11FE-41CF-89E6-FE0D86E63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F382BD6-0857-4440-9C58-6B09E1A7C6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95"/>
          <a:stretch/>
        </p:blipFill>
        <p:spPr>
          <a:xfrm>
            <a:off x="0" y="0"/>
            <a:ext cx="1222181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9E8EB93-01F8-451B-B5BE-E0A04FD81E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822" y="0"/>
            <a:ext cx="12350632" cy="692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61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4DEF791-7E05-4B3E-88B2-61F01A38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91C5D70-10F6-497B-B48D-F3CED783E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31B3F45-8F39-4753-B1BB-E077C7E92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C3B46895-376F-4B01-AD7C-474DF6C35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22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489BC0F-5E74-402E-955E-1E12E99BB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A7CCB72C-EAD7-464C-AB03-9542D04BF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B70628D3-0E5E-48AA-8A92-A283F3BE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B77439B-1BCA-4A7E-8104-EBE5354FA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74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F7831F60-8CE2-4C3A-BDC2-C1DC3694C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ECE3687-9777-4192-B11A-30ED7614C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AE564BD-876F-4936-93CF-DE2046BE1E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0E149-5110-4217-B860-2420CE627A15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7CBB64C-6E39-4856-8F8B-E7CA03F03C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201666-8D13-4905-9825-81CACCF691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25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138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E9FE3261-1FD0-4CC6-A218-0E477F728C6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00" y="2610668"/>
            <a:ext cx="11228600" cy="402449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384CC29-0E54-40CE-B1AE-A10F458186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43"/>
          <a:stretch/>
        </p:blipFill>
        <p:spPr>
          <a:xfrm>
            <a:off x="8172450" y="1505816"/>
            <a:ext cx="3295650" cy="453303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79077972-2E2D-4D87-A940-3643028C57F1}"/>
              </a:ext>
            </a:extLst>
          </p:cNvPr>
          <p:cNvSpPr txBox="1"/>
          <p:nvPr/>
        </p:nvSpPr>
        <p:spPr>
          <a:xfrm>
            <a:off x="723900" y="1841828"/>
            <a:ext cx="8075371" cy="1399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5000" b="1" dirty="0">
                <a:solidFill>
                  <a:srgbClr val="BD0D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五一劳动节主题</a:t>
            </a:r>
            <a:r>
              <a:rPr lang="en-US" altLang="zh-CN" sz="5000" b="1" dirty="0">
                <a:solidFill>
                  <a:srgbClr val="BD0D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</a:t>
            </a:r>
            <a:r>
              <a:rPr lang="zh-CN" altLang="en-US" sz="5000" b="1" dirty="0">
                <a:solidFill>
                  <a:srgbClr val="BD0D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模板</a:t>
            </a:r>
            <a:endParaRPr lang="en-US" altLang="zh-CN" sz="5000" b="1" dirty="0">
              <a:solidFill>
                <a:srgbClr val="BD0D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5096ECFA-0AEA-475D-A9B9-FEF8349D2B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D6997AE-FF85-471F-A8D3-7CFFBABD66B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1028677" y="3161672"/>
            <a:ext cx="3063307" cy="724822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D33B1AC-5473-4553-8E51-373A5F8A54EA}"/>
              </a:ext>
            </a:extLst>
          </p:cNvPr>
          <p:cNvSpPr/>
          <p:nvPr/>
        </p:nvSpPr>
        <p:spPr>
          <a:xfrm>
            <a:off x="1506234" y="3300814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chemeClr val="bg1"/>
                </a:solidFill>
              </a:rPr>
              <a:t>五一国际劳动节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5EF89255-E534-4B3F-8D2B-85D8350046F3}"/>
              </a:ext>
            </a:extLst>
          </p:cNvPr>
          <p:cNvGrpSpPr/>
          <p:nvPr/>
        </p:nvGrpSpPr>
        <p:grpSpPr>
          <a:xfrm>
            <a:off x="1336416" y="2066880"/>
            <a:ext cx="1766714" cy="292744"/>
            <a:chOff x="1492033" y="2069456"/>
            <a:chExt cx="1766714" cy="292744"/>
          </a:xfrm>
        </p:grpSpPr>
        <p:sp>
          <p:nvSpPr>
            <p:cNvPr id="20" name="favourite-symbol_20626">
              <a:extLst>
                <a:ext uri="{FF2B5EF4-FFF2-40B4-BE49-F238E27FC236}">
                  <a16:creationId xmlns="" xmlns:a16="http://schemas.microsoft.com/office/drawing/2014/main" id="{11772EAE-EDAF-4BEE-928F-EAAB4F1127A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92033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1" name="favourite-symbol_20626">
              <a:extLst>
                <a:ext uri="{FF2B5EF4-FFF2-40B4-BE49-F238E27FC236}">
                  <a16:creationId xmlns="" xmlns:a16="http://schemas.microsoft.com/office/drawing/2014/main" id="{6166E569-EB99-4F4D-8B4F-4404E03D42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0753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2" name="favourite-symbol_20626">
              <a:extLst>
                <a:ext uri="{FF2B5EF4-FFF2-40B4-BE49-F238E27FC236}">
                  <a16:creationId xmlns="" xmlns:a16="http://schemas.microsoft.com/office/drawing/2014/main" id="{B22C0849-92A4-4924-9C49-49FFB32DF9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12938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3" name="favourite-symbol_20626">
              <a:extLst>
                <a:ext uri="{FF2B5EF4-FFF2-40B4-BE49-F238E27FC236}">
                  <a16:creationId xmlns="" xmlns:a16="http://schemas.microsoft.com/office/drawing/2014/main" id="{1D2DFAE0-C6F8-4182-9297-CC3C1AE86D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81658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4" name="favourite-symbol_20626">
              <a:extLst>
                <a:ext uri="{FF2B5EF4-FFF2-40B4-BE49-F238E27FC236}">
                  <a16:creationId xmlns="" xmlns:a16="http://schemas.microsoft.com/office/drawing/2014/main" id="{7F2F068A-7DA9-46F0-909B-1098242E55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50378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04931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C9782EA-BF71-44E2-96D0-AF29583F09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0" y="2017486"/>
            <a:ext cx="12090400" cy="3234947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EBFD819-6957-4D8A-83C6-82249D2BA6B5}"/>
              </a:ext>
            </a:extLst>
          </p:cNvPr>
          <p:cNvGrpSpPr/>
          <p:nvPr/>
        </p:nvGrpSpPr>
        <p:grpSpPr>
          <a:xfrm>
            <a:off x="5191253" y="1112739"/>
            <a:ext cx="1809494" cy="1809494"/>
            <a:chOff x="1274886" y="1635822"/>
            <a:chExt cx="1809494" cy="1809494"/>
          </a:xfrm>
        </p:grpSpPr>
        <p:sp>
          <p:nvSpPr>
            <p:cNvPr id="5" name="Oval 484">
              <a:extLst>
                <a:ext uri="{FF2B5EF4-FFF2-40B4-BE49-F238E27FC236}">
                  <a16:creationId xmlns="" xmlns:a16="http://schemas.microsoft.com/office/drawing/2014/main" id="{B08865DA-05ED-4D56-A4E7-30D95546A42F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A0C2BE9D-79A9-44AA-9619-6C02BF531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30DD238-F30E-46FB-BD47-ABA2A2C8AC27}"/>
              </a:ext>
            </a:extLst>
          </p:cNvPr>
          <p:cNvSpPr/>
          <p:nvPr/>
        </p:nvSpPr>
        <p:spPr>
          <a:xfrm>
            <a:off x="1789596" y="3300257"/>
            <a:ext cx="92993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9F9D308-E88A-4F04-8165-C49CE84DD696}"/>
              </a:ext>
            </a:extLst>
          </p:cNvPr>
          <p:cNvSpPr/>
          <p:nvPr/>
        </p:nvSpPr>
        <p:spPr>
          <a:xfrm>
            <a:off x="101600" y="2321004"/>
            <a:ext cx="196079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57558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0119EA8-22F3-4918-ABEB-7F886A0E0F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1066800" y="2476206"/>
            <a:ext cx="3050387" cy="323494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1B5C4577-F0BE-446F-80C3-06500FD55D2A}"/>
              </a:ext>
            </a:extLst>
          </p:cNvPr>
          <p:cNvGrpSpPr/>
          <p:nvPr/>
        </p:nvGrpSpPr>
        <p:grpSpPr>
          <a:xfrm>
            <a:off x="1968169" y="1852382"/>
            <a:ext cx="1247647" cy="1247647"/>
            <a:chOff x="1274886" y="1635822"/>
            <a:chExt cx="1809494" cy="1809494"/>
          </a:xfrm>
        </p:grpSpPr>
        <p:sp>
          <p:nvSpPr>
            <p:cNvPr id="4" name="Oval 484">
              <a:extLst>
                <a:ext uri="{FF2B5EF4-FFF2-40B4-BE49-F238E27FC236}">
                  <a16:creationId xmlns="" xmlns:a16="http://schemas.microsoft.com/office/drawing/2014/main" id="{2D8AD0D3-8BA5-4BA7-91BD-15F0A5073206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31F804BD-2103-49AE-AC95-9DD3DC9A5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C4E6D6D-6B25-4B2C-9CC9-35C5C28345F8}"/>
              </a:ext>
            </a:extLst>
          </p:cNvPr>
          <p:cNvSpPr/>
          <p:nvPr/>
        </p:nvSpPr>
        <p:spPr>
          <a:xfrm>
            <a:off x="1429127" y="3528502"/>
            <a:ext cx="243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EB23AE0-294D-4887-A70A-5DE4DDD2A3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4570806" y="2476206"/>
            <a:ext cx="3050387" cy="323494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9C0369C-7AC2-41BA-915F-114CACBEEE1B}"/>
              </a:ext>
            </a:extLst>
          </p:cNvPr>
          <p:cNvGrpSpPr/>
          <p:nvPr/>
        </p:nvGrpSpPr>
        <p:grpSpPr>
          <a:xfrm>
            <a:off x="5472175" y="1852382"/>
            <a:ext cx="1247647" cy="1247647"/>
            <a:chOff x="1274886" y="1635822"/>
            <a:chExt cx="1809494" cy="1809494"/>
          </a:xfrm>
        </p:grpSpPr>
        <p:sp>
          <p:nvSpPr>
            <p:cNvPr id="19" name="Oval 484">
              <a:extLst>
                <a:ext uri="{FF2B5EF4-FFF2-40B4-BE49-F238E27FC236}">
                  <a16:creationId xmlns="" xmlns:a16="http://schemas.microsoft.com/office/drawing/2014/main" id="{6AD23B03-1948-4CBC-8319-5E63794B80D6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2577260D-4787-48B9-8FBB-22C13E4E2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4C6E1DD-9FEC-44B9-BACE-2BC51BE2AA15}"/>
              </a:ext>
            </a:extLst>
          </p:cNvPr>
          <p:cNvSpPr/>
          <p:nvPr/>
        </p:nvSpPr>
        <p:spPr>
          <a:xfrm>
            <a:off x="4933133" y="3528502"/>
            <a:ext cx="243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40BAF46-546F-473A-A4C1-EBAB39DC1B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7983520" y="2464079"/>
            <a:ext cx="3050387" cy="3234947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D948CF0D-8FA4-4D99-A7CE-137E9D611900}"/>
              </a:ext>
            </a:extLst>
          </p:cNvPr>
          <p:cNvGrpSpPr/>
          <p:nvPr/>
        </p:nvGrpSpPr>
        <p:grpSpPr>
          <a:xfrm>
            <a:off x="8884889" y="1840255"/>
            <a:ext cx="1247647" cy="1247647"/>
            <a:chOff x="1274886" y="1635822"/>
            <a:chExt cx="1809494" cy="1809494"/>
          </a:xfrm>
        </p:grpSpPr>
        <p:sp>
          <p:nvSpPr>
            <p:cNvPr id="24" name="Oval 484">
              <a:extLst>
                <a:ext uri="{FF2B5EF4-FFF2-40B4-BE49-F238E27FC236}">
                  <a16:creationId xmlns="" xmlns:a16="http://schemas.microsoft.com/office/drawing/2014/main" id="{9597A172-C93D-4938-9F27-0DDBCC77D8A4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DF862241-EB70-4634-BFDE-E22840053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2D7257A-2125-4755-9AE6-0571EC37ECA2}"/>
              </a:ext>
            </a:extLst>
          </p:cNvPr>
          <p:cNvSpPr/>
          <p:nvPr/>
        </p:nvSpPr>
        <p:spPr>
          <a:xfrm>
            <a:off x="8345847" y="3516375"/>
            <a:ext cx="243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1024FA6C-FC8A-45DD-8D23-F11EAB5C81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97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9B6AA41C-C2A0-4A93-8450-175ED28F8EEA}"/>
              </a:ext>
            </a:extLst>
          </p:cNvPr>
          <p:cNvSpPr/>
          <p:nvPr/>
        </p:nvSpPr>
        <p:spPr>
          <a:xfrm>
            <a:off x="5990434" y="2107220"/>
            <a:ext cx="3575048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F7F02F4-5172-465C-AD1D-579DC26C88B8}"/>
              </a:ext>
            </a:extLst>
          </p:cNvPr>
          <p:cNvSpPr/>
          <p:nvPr/>
        </p:nvSpPr>
        <p:spPr>
          <a:xfrm>
            <a:off x="6204968" y="2151666"/>
            <a:ext cx="3360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5" name="矩形: 圆角 14">
            <a:extLst>
              <a:ext uri="{FF2B5EF4-FFF2-40B4-BE49-F238E27FC236}">
                <a16:creationId xmlns="" xmlns:a16="http://schemas.microsoft.com/office/drawing/2014/main" id="{5869B413-5A6C-4D79-977B-D7204B87D015}"/>
              </a:ext>
            </a:extLst>
          </p:cNvPr>
          <p:cNvSpPr/>
          <p:nvPr/>
        </p:nvSpPr>
        <p:spPr>
          <a:xfrm>
            <a:off x="1500701" y="4569197"/>
            <a:ext cx="3575048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ED53E45-4EC8-48E3-86BC-53937B119062}"/>
              </a:ext>
            </a:extLst>
          </p:cNvPr>
          <p:cNvSpPr/>
          <p:nvPr/>
        </p:nvSpPr>
        <p:spPr>
          <a:xfrm>
            <a:off x="1715235" y="4613643"/>
            <a:ext cx="3360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74D421CB-5FF9-4211-8520-F8BDB787E627}"/>
              </a:ext>
            </a:extLst>
          </p:cNvPr>
          <p:cNvSpPr/>
          <p:nvPr/>
        </p:nvSpPr>
        <p:spPr>
          <a:xfrm>
            <a:off x="7431020" y="4475427"/>
            <a:ext cx="3575048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E11015B-E931-45BD-81E0-A7BED546E472}"/>
              </a:ext>
            </a:extLst>
          </p:cNvPr>
          <p:cNvSpPr/>
          <p:nvPr/>
        </p:nvSpPr>
        <p:spPr>
          <a:xfrm>
            <a:off x="7645554" y="4519873"/>
            <a:ext cx="3360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459ABE9-2339-443E-A199-AD733EB6A7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93" b="19679"/>
          <a:stretch/>
        </p:blipFill>
        <p:spPr>
          <a:xfrm>
            <a:off x="-508000" y="2382572"/>
            <a:ext cx="12452350" cy="1817293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1A4D7D0-78F9-43DC-8B18-4DDFEC9EF3BC}"/>
              </a:ext>
            </a:extLst>
          </p:cNvPr>
          <p:cNvGrpSpPr/>
          <p:nvPr/>
        </p:nvGrpSpPr>
        <p:grpSpPr>
          <a:xfrm>
            <a:off x="1745189" y="3374689"/>
            <a:ext cx="1247647" cy="1247647"/>
            <a:chOff x="1274886" y="1635822"/>
            <a:chExt cx="1809494" cy="1809494"/>
          </a:xfrm>
        </p:grpSpPr>
        <p:sp>
          <p:nvSpPr>
            <p:cNvPr id="4" name="Oval 484">
              <a:extLst>
                <a:ext uri="{FF2B5EF4-FFF2-40B4-BE49-F238E27FC236}">
                  <a16:creationId xmlns="" xmlns:a16="http://schemas.microsoft.com/office/drawing/2014/main" id="{11EE50F7-FDCD-4490-B2DB-DB3E7F8EBDA1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BD5A2F2D-6842-4DCA-96E5-43EA7CCF2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C59EFF43-91D7-44BD-9105-B6AF1D798427}"/>
              </a:ext>
            </a:extLst>
          </p:cNvPr>
          <p:cNvGrpSpPr/>
          <p:nvPr/>
        </p:nvGrpSpPr>
        <p:grpSpPr>
          <a:xfrm>
            <a:off x="4886453" y="1878694"/>
            <a:ext cx="1247647" cy="1247647"/>
            <a:chOff x="1274886" y="1635822"/>
            <a:chExt cx="1809494" cy="1809494"/>
          </a:xfrm>
        </p:grpSpPr>
        <p:sp>
          <p:nvSpPr>
            <p:cNvPr id="7" name="Oval 484">
              <a:extLst>
                <a:ext uri="{FF2B5EF4-FFF2-40B4-BE49-F238E27FC236}">
                  <a16:creationId xmlns="" xmlns:a16="http://schemas.microsoft.com/office/drawing/2014/main" id="{5ACCD3AC-F8A3-4A70-A77B-0A1C660C6197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D8F23A44-74D7-4CB4-AF31-81F526AD9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71BD5D05-A2BA-4298-99F8-290023AFAEC8}"/>
              </a:ext>
            </a:extLst>
          </p:cNvPr>
          <p:cNvGrpSpPr/>
          <p:nvPr/>
        </p:nvGrpSpPr>
        <p:grpSpPr>
          <a:xfrm>
            <a:off x="9210116" y="3321550"/>
            <a:ext cx="1247647" cy="1247647"/>
            <a:chOff x="1274886" y="1635822"/>
            <a:chExt cx="1809494" cy="1809494"/>
          </a:xfrm>
        </p:grpSpPr>
        <p:sp>
          <p:nvSpPr>
            <p:cNvPr id="10" name="Oval 484">
              <a:extLst>
                <a:ext uri="{FF2B5EF4-FFF2-40B4-BE49-F238E27FC236}">
                  <a16:creationId xmlns="" xmlns:a16="http://schemas.microsoft.com/office/drawing/2014/main" id="{0F225D21-8B97-4725-A146-3941E7B9F81E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7BB4AE57-6EF8-45BB-8DC1-27E5FD02A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E93DA5-073D-4236-AC3D-384C6A10D3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4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031F154-8026-450E-980A-D342CCC738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3" r="48063"/>
          <a:stretch/>
        </p:blipFill>
        <p:spPr>
          <a:xfrm>
            <a:off x="476250" y="2359742"/>
            <a:ext cx="5619750" cy="384103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5229B24-89A8-4F5C-8CD3-168142F8D4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5911503" y="2015397"/>
            <a:ext cx="5040559" cy="275418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F2F8F41E-D771-4ACC-BE77-68D2CF538F3D}"/>
              </a:ext>
            </a:extLst>
          </p:cNvPr>
          <p:cNvSpPr/>
          <p:nvPr/>
        </p:nvSpPr>
        <p:spPr>
          <a:xfrm>
            <a:off x="6587601" y="2444951"/>
            <a:ext cx="39186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C67DCDB-96D2-464B-902B-D25DD87EFDF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 rot="5400000">
            <a:off x="3777427" y="2940303"/>
            <a:ext cx="3294757" cy="97339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4339B57-F7EF-499C-9959-2A8C6FCB68CD}"/>
              </a:ext>
            </a:extLst>
          </p:cNvPr>
          <p:cNvSpPr/>
          <p:nvPr/>
        </p:nvSpPr>
        <p:spPr>
          <a:xfrm>
            <a:off x="4350814" y="2376692"/>
            <a:ext cx="2147981" cy="2246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F12D4F3-BB9E-4CBD-BC0D-ECEC3AF2F0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00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EEBAE29-9432-40E5-B851-C24105767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00" y="2612932"/>
            <a:ext cx="8839200" cy="25885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8D61DB8-5009-4E9D-902A-2FD36146D1CF}"/>
              </a:ext>
            </a:extLst>
          </p:cNvPr>
          <p:cNvSpPr txBox="1"/>
          <p:nvPr/>
        </p:nvSpPr>
        <p:spPr>
          <a:xfrm>
            <a:off x="1404551" y="2424610"/>
            <a:ext cx="517794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BD391A"/>
                </a:solidFill>
                <a:latin typeface="+mj-ea"/>
                <a:ea typeface="+mj-ea"/>
              </a:rPr>
              <a:t>第三篇</a:t>
            </a:r>
            <a:r>
              <a:rPr lang="en-US" altLang="zh-CN" sz="3600" b="1" dirty="0">
                <a:solidFill>
                  <a:srgbClr val="BD391A"/>
                </a:solidFill>
                <a:latin typeface="+mj-ea"/>
                <a:ea typeface="+mj-ea"/>
              </a:rPr>
              <a:t>  </a:t>
            </a:r>
            <a:r>
              <a:rPr lang="zh-CN" altLang="en-US" sz="3200" b="1" dirty="0">
                <a:latin typeface="+mj-ea"/>
                <a:ea typeface="+mj-ea"/>
              </a:rPr>
              <a:t>请添加标题文字</a:t>
            </a:r>
            <a:endParaRPr lang="en-US" altLang="zh-CN" sz="3200" b="1" dirty="0">
              <a:latin typeface="+mj-ea"/>
              <a:ea typeface="+mj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29B7F39-AABA-4877-82FF-21D28F339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4" y="1223678"/>
            <a:ext cx="4567457" cy="53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190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线连接符 9">
            <a:extLst>
              <a:ext uri="{FF2B5EF4-FFF2-40B4-BE49-F238E27FC236}">
                <a16:creationId xmlns="" xmlns:a16="http://schemas.microsoft.com/office/drawing/2014/main" id="{B9094A0F-285A-43DE-B218-35933BFEBCBE}"/>
              </a:ext>
            </a:extLst>
          </p:cNvPr>
          <p:cNvCxnSpPr/>
          <p:nvPr/>
        </p:nvCxnSpPr>
        <p:spPr>
          <a:xfrm>
            <a:off x="794" y="3108371"/>
            <a:ext cx="12192000" cy="0"/>
          </a:xfrm>
          <a:prstGeom prst="line">
            <a:avLst/>
          </a:prstGeom>
          <a:ln w="12700" cmpd="sng">
            <a:solidFill>
              <a:srgbClr val="BD391A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15">
            <a:extLst>
              <a:ext uri="{FF2B5EF4-FFF2-40B4-BE49-F238E27FC236}">
                <a16:creationId xmlns="" xmlns:a16="http://schemas.microsoft.com/office/drawing/2014/main" id="{E1FB1349-B663-408F-A338-6363B8743CA0}"/>
              </a:ext>
            </a:extLst>
          </p:cNvPr>
          <p:cNvCxnSpPr>
            <a:cxnSpLocks/>
          </p:cNvCxnSpPr>
          <p:nvPr/>
        </p:nvCxnSpPr>
        <p:spPr>
          <a:xfrm>
            <a:off x="6095410" y="4426397"/>
            <a:ext cx="0" cy="1095119"/>
          </a:xfrm>
          <a:prstGeom prst="line">
            <a:avLst/>
          </a:prstGeom>
          <a:ln w="28575" cmpd="sng">
            <a:solidFill>
              <a:srgbClr val="BD391A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778FCF98-752D-43EE-B1CD-554CAF0CE74B}"/>
              </a:ext>
            </a:extLst>
          </p:cNvPr>
          <p:cNvGrpSpPr/>
          <p:nvPr/>
        </p:nvGrpSpPr>
        <p:grpSpPr>
          <a:xfrm>
            <a:off x="2898141" y="2050108"/>
            <a:ext cx="1918424" cy="1918424"/>
            <a:chOff x="2173010" y="1537581"/>
            <a:chExt cx="1438818" cy="1438818"/>
          </a:xfrm>
        </p:grpSpPr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64493DA1-1228-4FD1-8792-71AC33E891B6}"/>
                </a:ext>
              </a:extLst>
            </p:cNvPr>
            <p:cNvSpPr/>
            <p:nvPr/>
          </p:nvSpPr>
          <p:spPr>
            <a:xfrm>
              <a:off x="2173010" y="1537581"/>
              <a:ext cx="1438818" cy="1438818"/>
            </a:xfrm>
            <a:prstGeom prst="ellipse">
              <a:avLst/>
            </a:prstGeom>
            <a:solidFill>
              <a:srgbClr val="BD39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grpSp>
          <p:nvGrpSpPr>
            <p:cNvPr id="13" name="组 19">
              <a:extLst>
                <a:ext uri="{FF2B5EF4-FFF2-40B4-BE49-F238E27FC236}">
                  <a16:creationId xmlns="" xmlns:a16="http://schemas.microsoft.com/office/drawing/2014/main" id="{D6EA7575-8CE9-4020-9D86-05FCE2136F53}"/>
                </a:ext>
              </a:extLst>
            </p:cNvPr>
            <p:cNvGrpSpPr/>
            <p:nvPr/>
          </p:nvGrpSpPr>
          <p:grpSpPr>
            <a:xfrm>
              <a:off x="2480076" y="2014620"/>
              <a:ext cx="824687" cy="484740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14" name="Freeform 230">
                <a:extLst>
                  <a:ext uri="{FF2B5EF4-FFF2-40B4-BE49-F238E27FC236}">
                    <a16:creationId xmlns="" xmlns:a16="http://schemas.microsoft.com/office/drawing/2014/main" id="{2A1C7806-B32A-4B60-8B55-9E16F38A98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" name="Freeform 231">
                <a:extLst>
                  <a:ext uri="{FF2B5EF4-FFF2-40B4-BE49-F238E27FC236}">
                    <a16:creationId xmlns="" xmlns:a16="http://schemas.microsoft.com/office/drawing/2014/main" id="{7A9588B8-BEA1-45A8-8904-FD852F4CA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" name="Freeform 232">
                <a:extLst>
                  <a:ext uri="{FF2B5EF4-FFF2-40B4-BE49-F238E27FC236}">
                    <a16:creationId xmlns="" xmlns:a16="http://schemas.microsoft.com/office/drawing/2014/main" id="{0CC3AB87-9961-4B71-B973-D5150F1B2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" name="Freeform 233">
                <a:extLst>
                  <a:ext uri="{FF2B5EF4-FFF2-40B4-BE49-F238E27FC236}">
                    <a16:creationId xmlns="" xmlns:a16="http://schemas.microsoft.com/office/drawing/2014/main" id="{59B6CF3F-2F48-4257-8CF8-0733987A4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" name="Freeform 234">
                <a:extLst>
                  <a:ext uri="{FF2B5EF4-FFF2-40B4-BE49-F238E27FC236}">
                    <a16:creationId xmlns="" xmlns:a16="http://schemas.microsoft.com/office/drawing/2014/main" id="{A58F4B18-7738-4D58-9456-55FCCA28B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9" name="Freeform 235">
                <a:extLst>
                  <a:ext uri="{FF2B5EF4-FFF2-40B4-BE49-F238E27FC236}">
                    <a16:creationId xmlns="" xmlns:a16="http://schemas.microsoft.com/office/drawing/2014/main" id="{CCC199DA-9907-4F3F-8011-85D61DB8A0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20" name="Freeform 236">
                <a:extLst>
                  <a:ext uri="{FF2B5EF4-FFF2-40B4-BE49-F238E27FC236}">
                    <a16:creationId xmlns="" xmlns:a16="http://schemas.microsoft.com/office/drawing/2014/main" id="{969EA2AA-A9AE-4345-8F02-AE762CB10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FFFF5E4-A68D-43FA-B826-8F16FCAA5EE0}"/>
              </a:ext>
            </a:extLst>
          </p:cNvPr>
          <p:cNvGrpSpPr/>
          <p:nvPr/>
        </p:nvGrpSpPr>
        <p:grpSpPr>
          <a:xfrm>
            <a:off x="758030" y="2161276"/>
            <a:ext cx="1809494" cy="1809494"/>
            <a:chOff x="1274886" y="1635822"/>
            <a:chExt cx="1809494" cy="1809494"/>
          </a:xfrm>
        </p:grpSpPr>
        <p:sp>
          <p:nvSpPr>
            <p:cNvPr id="26" name="Oval 484">
              <a:extLst>
                <a:ext uri="{FF2B5EF4-FFF2-40B4-BE49-F238E27FC236}">
                  <a16:creationId xmlns="" xmlns:a16="http://schemas.microsoft.com/office/drawing/2014/main" id="{3FE250D2-C9E7-4EC3-AC4C-39FF926C7071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A1D16DE2-3025-4C73-9C7D-F114812E1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CDE2D54-F5E3-49BB-B41C-40DE1D33C1F1}"/>
              </a:ext>
            </a:extLst>
          </p:cNvPr>
          <p:cNvGrpSpPr/>
          <p:nvPr/>
        </p:nvGrpSpPr>
        <p:grpSpPr>
          <a:xfrm>
            <a:off x="5215269" y="2159039"/>
            <a:ext cx="1809494" cy="1809494"/>
            <a:chOff x="1274886" y="1635822"/>
            <a:chExt cx="1809494" cy="1809494"/>
          </a:xfrm>
        </p:grpSpPr>
        <p:sp>
          <p:nvSpPr>
            <p:cNvPr id="29" name="Oval 484">
              <a:extLst>
                <a:ext uri="{FF2B5EF4-FFF2-40B4-BE49-F238E27FC236}">
                  <a16:creationId xmlns="" xmlns:a16="http://schemas.microsoft.com/office/drawing/2014/main" id="{39FE3F14-E61F-4454-BEFA-FE516815DB86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E1D1A4A5-C944-4470-A75A-D15F6313E8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0446DF3D-5590-4C6D-B257-5CE2418B6CA9}"/>
              </a:ext>
            </a:extLst>
          </p:cNvPr>
          <p:cNvGrpSpPr/>
          <p:nvPr/>
        </p:nvGrpSpPr>
        <p:grpSpPr>
          <a:xfrm>
            <a:off x="7470687" y="2161276"/>
            <a:ext cx="1809494" cy="1809494"/>
            <a:chOff x="1274886" y="1635822"/>
            <a:chExt cx="1809494" cy="1809494"/>
          </a:xfrm>
        </p:grpSpPr>
        <p:sp>
          <p:nvSpPr>
            <p:cNvPr id="32" name="Oval 484">
              <a:extLst>
                <a:ext uri="{FF2B5EF4-FFF2-40B4-BE49-F238E27FC236}">
                  <a16:creationId xmlns="" xmlns:a16="http://schemas.microsoft.com/office/drawing/2014/main" id="{0762886E-5ADD-4CFE-898C-57D4AC830DC2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F5EEE85C-E484-4E8F-8A15-DEF788EA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63062362-5819-421C-974A-29A96A3896C0}"/>
              </a:ext>
            </a:extLst>
          </p:cNvPr>
          <p:cNvGrpSpPr/>
          <p:nvPr/>
        </p:nvGrpSpPr>
        <p:grpSpPr>
          <a:xfrm>
            <a:off x="9554097" y="2159039"/>
            <a:ext cx="1809494" cy="1809494"/>
            <a:chOff x="1274886" y="1635822"/>
            <a:chExt cx="1809494" cy="1809494"/>
          </a:xfrm>
        </p:grpSpPr>
        <p:sp>
          <p:nvSpPr>
            <p:cNvPr id="35" name="Oval 484">
              <a:extLst>
                <a:ext uri="{FF2B5EF4-FFF2-40B4-BE49-F238E27FC236}">
                  <a16:creationId xmlns="" xmlns:a16="http://schemas.microsoft.com/office/drawing/2014/main" id="{75674DE6-B8BB-4FD4-909B-D20285C5296C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50B5DC66-DB8D-4ECA-849F-D94877BC2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2258332C-3A55-4F0D-9C09-3EA8B7E5911C}"/>
              </a:ext>
            </a:extLst>
          </p:cNvPr>
          <p:cNvSpPr/>
          <p:nvPr/>
        </p:nvSpPr>
        <p:spPr>
          <a:xfrm>
            <a:off x="1619487" y="4426397"/>
            <a:ext cx="410640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400" dirty="0">
              <a:solidFill>
                <a:srgbClr val="BD391A"/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5CCA9FB5-5705-4D2D-AA4C-761A854F04F5}"/>
              </a:ext>
            </a:extLst>
          </p:cNvPr>
          <p:cNvSpPr/>
          <p:nvPr/>
        </p:nvSpPr>
        <p:spPr>
          <a:xfrm>
            <a:off x="6466106" y="4386464"/>
            <a:ext cx="410640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400" dirty="0">
              <a:solidFill>
                <a:srgbClr val="BD391A"/>
              </a:solidFill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E55E8522-D397-4BC8-AEF4-6C30AAD030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8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32">
            <a:extLst>
              <a:ext uri="{FF2B5EF4-FFF2-40B4-BE49-F238E27FC236}">
                <a16:creationId xmlns="" xmlns:a16="http://schemas.microsoft.com/office/drawing/2014/main" id="{5A8EC3BB-C229-4198-90A1-4735EF5FEF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8991652"/>
              </p:ext>
            </p:extLst>
          </p:nvPr>
        </p:nvGraphicFramePr>
        <p:xfrm>
          <a:off x="463321" y="1265766"/>
          <a:ext cx="6489700" cy="4326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F9E1BB5-24E4-42CF-AA19-99A5297574B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756" y="2673949"/>
            <a:ext cx="1720705" cy="1157821"/>
          </a:xfrm>
          <a:prstGeom prst="rect">
            <a:avLst/>
          </a:prstGeom>
        </p:spPr>
      </p:pic>
      <p:sp>
        <p:nvSpPr>
          <p:cNvPr id="20" name="star-shape-in-a-circle_15527">
            <a:extLst>
              <a:ext uri="{FF2B5EF4-FFF2-40B4-BE49-F238E27FC236}">
                <a16:creationId xmlns="" xmlns:a16="http://schemas.microsoft.com/office/drawing/2014/main" id="{2C6E5A86-3122-40CB-8494-DE06800AB4B3}"/>
              </a:ext>
            </a:extLst>
          </p:cNvPr>
          <p:cNvSpPr>
            <a:spLocks noChangeAspect="1"/>
          </p:cNvSpPr>
          <p:nvPr/>
        </p:nvSpPr>
        <p:spPr bwMode="auto">
          <a:xfrm>
            <a:off x="6953021" y="1677190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star-shape-in-a-circle_15527">
            <a:extLst>
              <a:ext uri="{FF2B5EF4-FFF2-40B4-BE49-F238E27FC236}">
                <a16:creationId xmlns="" xmlns:a16="http://schemas.microsoft.com/office/drawing/2014/main" id="{24F8B0F2-1C9E-4D8F-A4B1-A003B413357E}"/>
              </a:ext>
            </a:extLst>
          </p:cNvPr>
          <p:cNvSpPr>
            <a:spLocks noChangeAspect="1"/>
          </p:cNvSpPr>
          <p:nvPr/>
        </p:nvSpPr>
        <p:spPr bwMode="auto">
          <a:xfrm>
            <a:off x="8237137" y="1677190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star-shape-in-a-circle_15527">
            <a:extLst>
              <a:ext uri="{FF2B5EF4-FFF2-40B4-BE49-F238E27FC236}">
                <a16:creationId xmlns="" xmlns:a16="http://schemas.microsoft.com/office/drawing/2014/main" id="{2A5A6561-E180-4012-A289-F87C5D4D4644}"/>
              </a:ext>
            </a:extLst>
          </p:cNvPr>
          <p:cNvSpPr>
            <a:spLocks noChangeAspect="1"/>
          </p:cNvSpPr>
          <p:nvPr/>
        </p:nvSpPr>
        <p:spPr bwMode="auto">
          <a:xfrm>
            <a:off x="9478506" y="1677190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FD5FEFFE-0D7F-43B3-89C0-23CC9D812CB0}"/>
              </a:ext>
            </a:extLst>
          </p:cNvPr>
          <p:cNvSpPr/>
          <p:nvPr/>
        </p:nvSpPr>
        <p:spPr>
          <a:xfrm>
            <a:off x="9521254" y="2463812"/>
            <a:ext cx="461665" cy="286232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b="1" dirty="0">
              <a:solidFill>
                <a:srgbClr val="BD391A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C58D107-06A6-4C7A-9D66-B169073A28F9}"/>
              </a:ext>
            </a:extLst>
          </p:cNvPr>
          <p:cNvSpPr/>
          <p:nvPr/>
        </p:nvSpPr>
        <p:spPr>
          <a:xfrm>
            <a:off x="8237137" y="2463812"/>
            <a:ext cx="461665" cy="286232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b="1" dirty="0">
              <a:solidFill>
                <a:srgbClr val="BD391A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19954B2-7181-4825-97E3-87FA1D2BF960}"/>
              </a:ext>
            </a:extLst>
          </p:cNvPr>
          <p:cNvSpPr/>
          <p:nvPr/>
        </p:nvSpPr>
        <p:spPr>
          <a:xfrm>
            <a:off x="6995769" y="2463812"/>
            <a:ext cx="461665" cy="286232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b="1" dirty="0">
              <a:solidFill>
                <a:srgbClr val="BD39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1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181D71B-C84F-41E2-8BA1-3813BE3747C0}"/>
              </a:ext>
            </a:extLst>
          </p:cNvPr>
          <p:cNvGrpSpPr/>
          <p:nvPr/>
        </p:nvGrpSpPr>
        <p:grpSpPr>
          <a:xfrm>
            <a:off x="1286769" y="1513136"/>
            <a:ext cx="3981851" cy="4126234"/>
            <a:chOff x="1214198" y="1774394"/>
            <a:chExt cx="3981851" cy="4126234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F26D4BA4-CFD7-450A-945B-02391FA970C5}"/>
                </a:ext>
              </a:extLst>
            </p:cNvPr>
            <p:cNvGrpSpPr/>
            <p:nvPr/>
          </p:nvGrpSpPr>
          <p:grpSpPr>
            <a:xfrm>
              <a:off x="1977326" y="2233571"/>
              <a:ext cx="2282027" cy="610117"/>
              <a:chOff x="1562061" y="1969310"/>
              <a:chExt cx="3068502" cy="610355"/>
            </a:xfrm>
          </p:grpSpPr>
          <p:sp>
            <p:nvSpPr>
              <p:cNvPr id="39" name="Line 33">
                <a:extLst>
                  <a:ext uri="{FF2B5EF4-FFF2-40B4-BE49-F238E27FC236}">
                    <a16:creationId xmlns="" xmlns:a16="http://schemas.microsoft.com/office/drawing/2014/main" id="{72EBFFFB-2D57-4EC4-A914-99448B951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2061" y="2244288"/>
                <a:ext cx="3064368" cy="0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0" name="Line 34">
                <a:extLst>
                  <a:ext uri="{FF2B5EF4-FFF2-40B4-BE49-F238E27FC236}">
                    <a16:creationId xmlns="" xmlns:a16="http://schemas.microsoft.com/office/drawing/2014/main" id="{AF0613CD-B2BE-4ACA-BB35-1AC94DC1B1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3438" y="2241109"/>
                <a:ext cx="0" cy="338556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1" name="Line 35">
                <a:extLst>
                  <a:ext uri="{FF2B5EF4-FFF2-40B4-BE49-F238E27FC236}">
                    <a16:creationId xmlns="" xmlns:a16="http://schemas.microsoft.com/office/drawing/2014/main" id="{67EC47F5-E4F6-4490-8330-37A9CE9CBE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0563" y="2241109"/>
                <a:ext cx="0" cy="338556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2" name="Line 36">
                <a:extLst>
                  <a:ext uri="{FF2B5EF4-FFF2-40B4-BE49-F238E27FC236}">
                    <a16:creationId xmlns="" xmlns:a16="http://schemas.microsoft.com/office/drawing/2014/main" id="{D6DB3C39-EF94-491A-A491-92165ED555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9756" y="1969310"/>
                <a:ext cx="0" cy="276567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FB665C5B-FB99-4FEB-B386-8213A097296D}"/>
                </a:ext>
              </a:extLst>
            </p:cNvPr>
            <p:cNvGrpSpPr/>
            <p:nvPr/>
          </p:nvGrpSpPr>
          <p:grpSpPr>
            <a:xfrm>
              <a:off x="1474513" y="3301276"/>
              <a:ext cx="1045391" cy="538620"/>
              <a:chOff x="1030205" y="3037432"/>
              <a:chExt cx="1045799" cy="538830"/>
            </a:xfrm>
          </p:grpSpPr>
          <p:sp>
            <p:nvSpPr>
              <p:cNvPr id="35" name="Line 37">
                <a:extLst>
                  <a:ext uri="{FF2B5EF4-FFF2-40B4-BE49-F238E27FC236}">
                    <a16:creationId xmlns="" xmlns:a16="http://schemas.microsoft.com/office/drawing/2014/main" id="{4F3C0D00-0333-4D27-BD9A-611813FCB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0205" y="3290157"/>
                <a:ext cx="1044421" cy="0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6" name="Line 38">
                <a:extLst>
                  <a:ext uri="{FF2B5EF4-FFF2-40B4-BE49-F238E27FC236}">
                    <a16:creationId xmlns="" xmlns:a16="http://schemas.microsoft.com/office/drawing/2014/main" id="{891C51B7-81C5-4100-8513-8D6BD13211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0205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7" name="Line 39">
                <a:extLst>
                  <a:ext uri="{FF2B5EF4-FFF2-40B4-BE49-F238E27FC236}">
                    <a16:creationId xmlns="" xmlns:a16="http://schemas.microsoft.com/office/drawing/2014/main" id="{2F26323C-B807-46A8-817F-8ACE0992C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76004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8" name="Line 40">
                <a:extLst>
                  <a:ext uri="{FF2B5EF4-FFF2-40B4-BE49-F238E27FC236}">
                    <a16:creationId xmlns="" xmlns:a16="http://schemas.microsoft.com/office/drawing/2014/main" id="{4500E5C4-40F7-4986-86FA-6B3E549C1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5171" y="3037432"/>
                <a:ext cx="0" cy="25590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964A6DB7-BB53-488F-87E2-3A3803951FF8}"/>
                </a:ext>
              </a:extLst>
            </p:cNvPr>
            <p:cNvGrpSpPr/>
            <p:nvPr/>
          </p:nvGrpSpPr>
          <p:grpSpPr>
            <a:xfrm>
              <a:off x="3570806" y="3301276"/>
              <a:ext cx="1362175" cy="538620"/>
              <a:chOff x="3949898" y="3037432"/>
              <a:chExt cx="1362707" cy="538830"/>
            </a:xfrm>
          </p:grpSpPr>
          <p:sp>
            <p:nvSpPr>
              <p:cNvPr id="30" name="Line 43">
                <a:extLst>
                  <a:ext uri="{FF2B5EF4-FFF2-40B4-BE49-F238E27FC236}">
                    <a16:creationId xmlns="" xmlns:a16="http://schemas.microsoft.com/office/drawing/2014/main" id="{88DFD889-FAED-4E94-84DF-C14DCD3F71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9898" y="3290157"/>
                <a:ext cx="1361329" cy="0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1" name="Line 44">
                <a:extLst>
                  <a:ext uri="{FF2B5EF4-FFF2-40B4-BE49-F238E27FC236}">
                    <a16:creationId xmlns="" xmlns:a16="http://schemas.microsoft.com/office/drawing/2014/main" id="{78893E65-F814-493E-9EDD-9AE3AA8A0A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1276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Line 45">
                <a:extLst>
                  <a:ext uri="{FF2B5EF4-FFF2-40B4-BE49-F238E27FC236}">
                    <a16:creationId xmlns="" xmlns:a16="http://schemas.microsoft.com/office/drawing/2014/main" id="{7766F9D1-6EF9-4AD4-AA2F-FCEF820A5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12605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3" name="Line 46">
                <a:extLst>
                  <a:ext uri="{FF2B5EF4-FFF2-40B4-BE49-F238E27FC236}">
                    <a16:creationId xmlns="" xmlns:a16="http://schemas.microsoft.com/office/drawing/2014/main" id="{F7E0899D-A57C-440F-B086-3943C37B92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3318" y="3037432"/>
                <a:ext cx="0" cy="25590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4" name="Line 49">
                <a:extLst>
                  <a:ext uri="{FF2B5EF4-FFF2-40B4-BE49-F238E27FC236}">
                    <a16:creationId xmlns="" xmlns:a16="http://schemas.microsoft.com/office/drawing/2014/main" id="{133C1322-0930-4AEA-B7E0-461DD5D9F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3318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DE68E8C9-C288-4953-B931-41FE741D5E44}"/>
                </a:ext>
              </a:extLst>
            </p:cNvPr>
            <p:cNvGrpSpPr/>
            <p:nvPr/>
          </p:nvGrpSpPr>
          <p:grpSpPr>
            <a:xfrm>
              <a:off x="2226521" y="1774394"/>
              <a:ext cx="1785014" cy="452821"/>
              <a:chOff x="2227390" y="1773748"/>
              <a:chExt cx="1785711" cy="452998"/>
            </a:xfrm>
          </p:grpSpPr>
          <p:sp>
            <p:nvSpPr>
              <p:cNvPr id="28" name="Rectangle 29">
                <a:extLst>
                  <a:ext uri="{FF2B5EF4-FFF2-40B4-BE49-F238E27FC236}">
                    <a16:creationId xmlns="" xmlns:a16="http://schemas.microsoft.com/office/drawing/2014/main" id="{F28576BE-C88B-44FD-B491-BF62434A5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390" y="1773748"/>
                <a:ext cx="1785711" cy="452998"/>
              </a:xfrm>
              <a:prstGeom prst="rect">
                <a:avLst/>
              </a:prstGeom>
              <a:solidFill>
                <a:srgbClr val="BD391A"/>
              </a:solidFill>
              <a:ln w="7938" cap="flat">
                <a:noFill/>
                <a:prstDash val="solid"/>
                <a:miter lim="800000"/>
              </a:ln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01740725-611D-4AB2-BE5F-0F575964745C}"/>
                  </a:ext>
                </a:extLst>
              </p:cNvPr>
              <p:cNvSpPr/>
              <p:nvPr/>
            </p:nvSpPr>
            <p:spPr>
              <a:xfrm>
                <a:off x="2531578" y="1800192"/>
                <a:ext cx="1211061" cy="400137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just"/>
                <a:r>
                  <a:rPr lang="zh-CN" altLang="en-US" sz="19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46F98F63-3CE0-463B-BE11-D585FC6D4963}"/>
                </a:ext>
              </a:extLst>
            </p:cNvPr>
            <p:cNvGrpSpPr/>
            <p:nvPr/>
          </p:nvGrpSpPr>
          <p:grpSpPr>
            <a:xfrm>
              <a:off x="1214198" y="2840510"/>
              <a:ext cx="1567397" cy="452821"/>
              <a:chOff x="1292796" y="2840280"/>
              <a:chExt cx="1568009" cy="452998"/>
            </a:xfrm>
            <a:solidFill>
              <a:srgbClr val="AD3E47"/>
            </a:solidFill>
          </p:grpSpPr>
          <p:sp>
            <p:nvSpPr>
              <p:cNvPr id="26" name="Rectangle 30">
                <a:extLst>
                  <a:ext uri="{FF2B5EF4-FFF2-40B4-BE49-F238E27FC236}">
                    <a16:creationId xmlns="" xmlns:a16="http://schemas.microsoft.com/office/drawing/2014/main" id="{7407D81F-4BFE-4445-8660-B8755FA5F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796" y="2840280"/>
                <a:ext cx="1568009" cy="452998"/>
              </a:xfrm>
              <a:prstGeom prst="rect">
                <a:avLst/>
              </a:prstGeom>
              <a:grpFill/>
              <a:ln w="7938" cap="flat">
                <a:noFill/>
                <a:prstDash val="solid"/>
                <a:miter lim="800000"/>
              </a:ln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8900F1F9-9C58-40F5-B591-E33F86071D5F}"/>
                  </a:ext>
                </a:extLst>
              </p:cNvPr>
              <p:cNvSpPr/>
              <p:nvPr/>
            </p:nvSpPr>
            <p:spPr>
              <a:xfrm>
                <a:off x="1485298" y="2885163"/>
                <a:ext cx="1210589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just"/>
                <a:r>
                  <a:rPr lang="zh-CN" altLang="en-US" sz="19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41E79332-C704-4DEA-A95A-238EB3A259EA}"/>
                </a:ext>
              </a:extLst>
            </p:cNvPr>
            <p:cNvGrpSpPr/>
            <p:nvPr/>
          </p:nvGrpSpPr>
          <p:grpSpPr>
            <a:xfrm>
              <a:off x="3460620" y="2840510"/>
              <a:ext cx="1567397" cy="452821"/>
              <a:chOff x="3540095" y="2840280"/>
              <a:chExt cx="1568009" cy="452998"/>
            </a:xfrm>
            <a:solidFill>
              <a:srgbClr val="AD3E47"/>
            </a:solidFill>
          </p:grpSpPr>
          <p:sp>
            <p:nvSpPr>
              <p:cNvPr id="24" name="Rectangle 32">
                <a:extLst>
                  <a:ext uri="{FF2B5EF4-FFF2-40B4-BE49-F238E27FC236}">
                    <a16:creationId xmlns="" xmlns:a16="http://schemas.microsoft.com/office/drawing/2014/main" id="{17A097C1-A726-48B2-B8D1-064E5632A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095" y="2840280"/>
                <a:ext cx="1568009" cy="452998"/>
              </a:xfrm>
              <a:prstGeom prst="rect">
                <a:avLst/>
              </a:prstGeom>
              <a:grpFill/>
              <a:ln w="7938" cap="flat">
                <a:noFill/>
                <a:prstDash val="solid"/>
                <a:miter lim="800000"/>
              </a:ln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="" xmlns:a16="http://schemas.microsoft.com/office/drawing/2014/main" id="{3359E9CB-2004-45B4-ABB9-A38FB1234B74}"/>
                  </a:ext>
                </a:extLst>
              </p:cNvPr>
              <p:cNvSpPr/>
              <p:nvPr/>
            </p:nvSpPr>
            <p:spPr>
              <a:xfrm>
                <a:off x="3730769" y="2885163"/>
                <a:ext cx="1210589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just"/>
                <a:r>
                  <a:rPr lang="zh-CN" altLang="en-US" sz="19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</p:grpSp>
        <p:sp>
          <p:nvSpPr>
            <p:cNvPr id="22" name="Rectangle 41">
              <a:extLst>
                <a:ext uri="{FF2B5EF4-FFF2-40B4-BE49-F238E27FC236}">
                  <a16:creationId xmlns="" xmlns:a16="http://schemas.microsoft.com/office/drawing/2014/main" id="{7E7DFC42-1892-4CEE-956D-B4D7AD3A6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117" y="3843072"/>
              <a:ext cx="502723" cy="2057556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0" name="Rectangle 42">
              <a:extLst>
                <a:ext uri="{FF2B5EF4-FFF2-40B4-BE49-F238E27FC236}">
                  <a16:creationId xmlns="" xmlns:a16="http://schemas.microsoft.com/office/drawing/2014/main" id="{229BD077-DBAE-420E-BB89-20D0EC25D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2887" y="3843072"/>
              <a:ext cx="501346" cy="2057556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8" name="Rectangle 48">
              <a:extLst>
                <a:ext uri="{FF2B5EF4-FFF2-40B4-BE49-F238E27FC236}">
                  <a16:creationId xmlns="" xmlns:a16="http://schemas.microsoft.com/office/drawing/2014/main" id="{5F2B54FB-A2D2-4F48-B118-DC0C16E99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8797" y="3843072"/>
              <a:ext cx="501346" cy="2057556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6" name="Rectangle 47">
              <a:extLst>
                <a:ext uri="{FF2B5EF4-FFF2-40B4-BE49-F238E27FC236}">
                  <a16:creationId xmlns="" xmlns:a16="http://schemas.microsoft.com/office/drawing/2014/main" id="{32DD2C3E-D778-4D64-80BA-2A5DAD85F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703" y="3843072"/>
              <a:ext cx="501346" cy="2057556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13240E17-E991-4457-B39B-19E684A94BFF}"/>
                </a:ext>
              </a:extLst>
            </p:cNvPr>
            <p:cNvGrpSpPr/>
            <p:nvPr/>
          </p:nvGrpSpPr>
          <p:grpSpPr>
            <a:xfrm>
              <a:off x="1222683" y="3843072"/>
              <a:ext cx="3955077" cy="2057556"/>
              <a:chOff x="1301284" y="3843234"/>
              <a:chExt cx="3956621" cy="2058360"/>
            </a:xfrm>
          </p:grpSpPr>
          <p:sp>
            <p:nvSpPr>
              <p:cNvPr id="14" name="Rectangle 31">
                <a:extLst>
                  <a:ext uri="{FF2B5EF4-FFF2-40B4-BE49-F238E27FC236}">
                    <a16:creationId xmlns="" xmlns:a16="http://schemas.microsoft.com/office/drawing/2014/main" id="{06960176-573D-475E-9F07-1E7781AC4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9330" y="3843234"/>
                <a:ext cx="501542" cy="2058360"/>
              </a:xfrm>
              <a:prstGeom prst="rect">
                <a:avLst/>
              </a:prstGeom>
              <a:solidFill>
                <a:srgbClr val="FEFEFE"/>
              </a:solidFill>
              <a:ln w="7938" cap="flat">
                <a:solidFill>
                  <a:schemeClr val="accent3"/>
                </a:solidFill>
                <a:prstDash val="solid"/>
                <a:miter lim="800000"/>
              </a:ln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1D1A915A-D30E-4677-86C8-3685FB7757C0}"/>
                  </a:ext>
                </a:extLst>
              </p:cNvPr>
              <p:cNvSpPr/>
              <p:nvPr/>
            </p:nvSpPr>
            <p:spPr>
              <a:xfrm>
                <a:off x="1301284" y="4102929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="" xmlns:a16="http://schemas.microsoft.com/office/drawing/2014/main" id="{C617D812-B01C-4BD5-BF7C-E5E222CEF085}"/>
                  </a:ext>
                </a:extLst>
              </p:cNvPr>
              <p:cNvSpPr/>
              <p:nvPr/>
            </p:nvSpPr>
            <p:spPr>
              <a:xfrm>
                <a:off x="2351381" y="4090473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="" xmlns:a16="http://schemas.microsoft.com/office/drawing/2014/main" id="{47AA1F27-77DC-41A8-9227-226CEC183CF7}"/>
                  </a:ext>
                </a:extLst>
              </p:cNvPr>
              <p:cNvSpPr/>
              <p:nvPr/>
            </p:nvSpPr>
            <p:spPr>
              <a:xfrm>
                <a:off x="3402306" y="4069082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="" xmlns:a16="http://schemas.microsoft.com/office/drawing/2014/main" id="{6CEA1DE2-A429-438A-9E50-4143C092B9A3}"/>
                  </a:ext>
                </a:extLst>
              </p:cNvPr>
              <p:cNvSpPr/>
              <p:nvPr/>
            </p:nvSpPr>
            <p:spPr>
              <a:xfrm>
                <a:off x="4097521" y="4090472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="" xmlns:a16="http://schemas.microsoft.com/office/drawing/2014/main" id="{FC4C33AA-ED7C-4EB0-8E3C-72DB1D412758}"/>
                  </a:ext>
                </a:extLst>
              </p:cNvPr>
              <p:cNvSpPr/>
              <p:nvPr/>
            </p:nvSpPr>
            <p:spPr>
              <a:xfrm>
                <a:off x="4765399" y="4069081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</p:grpSp>
      </p:grp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569656D1-32D9-4D42-9D43-3B91BF7AFB5D}"/>
              </a:ext>
            </a:extLst>
          </p:cNvPr>
          <p:cNvSpPr/>
          <p:nvPr/>
        </p:nvSpPr>
        <p:spPr>
          <a:xfrm>
            <a:off x="7042529" y="1972313"/>
            <a:ext cx="4191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en-US" altLang="zh-CN" sz="1600" b="1" dirty="0">
              <a:solidFill>
                <a:srgbClr val="BD391A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48" name="star-shape-in-a-circle_15527">
            <a:extLst>
              <a:ext uri="{FF2B5EF4-FFF2-40B4-BE49-F238E27FC236}">
                <a16:creationId xmlns="" xmlns:a16="http://schemas.microsoft.com/office/drawing/2014/main" id="{2A8546F2-103D-405D-82A7-82B2C5252D57}"/>
              </a:ext>
            </a:extLst>
          </p:cNvPr>
          <p:cNvSpPr>
            <a:spLocks noChangeAspect="1"/>
          </p:cNvSpPr>
          <p:nvPr/>
        </p:nvSpPr>
        <p:spPr bwMode="auto">
          <a:xfrm>
            <a:off x="6431065" y="2156980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56DD004D-3BEB-4381-B610-2F6076B19429}"/>
              </a:ext>
            </a:extLst>
          </p:cNvPr>
          <p:cNvSpPr/>
          <p:nvPr/>
        </p:nvSpPr>
        <p:spPr>
          <a:xfrm>
            <a:off x="7042529" y="3122280"/>
            <a:ext cx="4191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en-US" altLang="zh-CN" sz="1600" b="1" dirty="0">
              <a:solidFill>
                <a:srgbClr val="BD391A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54" name="star-shape-in-a-circle_15527">
            <a:extLst>
              <a:ext uri="{FF2B5EF4-FFF2-40B4-BE49-F238E27FC236}">
                <a16:creationId xmlns="" xmlns:a16="http://schemas.microsoft.com/office/drawing/2014/main" id="{60020B96-4E3F-46D5-8726-AE23B6B51B36}"/>
              </a:ext>
            </a:extLst>
          </p:cNvPr>
          <p:cNvSpPr>
            <a:spLocks noChangeAspect="1"/>
          </p:cNvSpPr>
          <p:nvPr/>
        </p:nvSpPr>
        <p:spPr bwMode="auto">
          <a:xfrm>
            <a:off x="6431065" y="3306947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B75EA2CE-3385-43D1-AFBC-5D66086B5957}"/>
              </a:ext>
            </a:extLst>
          </p:cNvPr>
          <p:cNvSpPr/>
          <p:nvPr/>
        </p:nvSpPr>
        <p:spPr>
          <a:xfrm>
            <a:off x="7042529" y="4366509"/>
            <a:ext cx="4191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en-US" altLang="zh-CN" sz="1600" b="1" dirty="0">
              <a:solidFill>
                <a:srgbClr val="BD391A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56" name="star-shape-in-a-circle_15527">
            <a:extLst>
              <a:ext uri="{FF2B5EF4-FFF2-40B4-BE49-F238E27FC236}">
                <a16:creationId xmlns="" xmlns:a16="http://schemas.microsoft.com/office/drawing/2014/main" id="{26D814AD-0224-4CA6-9368-A6FDB37C1F82}"/>
              </a:ext>
            </a:extLst>
          </p:cNvPr>
          <p:cNvSpPr>
            <a:spLocks noChangeAspect="1"/>
          </p:cNvSpPr>
          <p:nvPr/>
        </p:nvSpPr>
        <p:spPr bwMode="auto">
          <a:xfrm>
            <a:off x="6431065" y="4551176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7" name="图片 56">
            <a:extLst>
              <a:ext uri="{FF2B5EF4-FFF2-40B4-BE49-F238E27FC236}">
                <a16:creationId xmlns="" xmlns:a16="http://schemas.microsoft.com/office/drawing/2014/main" id="{58F798FD-6F59-4E44-8B92-CD407BC9CA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6788947" y="992563"/>
            <a:ext cx="3294757" cy="973394"/>
          </a:xfrm>
          <a:prstGeom prst="rect">
            <a:avLst/>
          </a:prstGeom>
        </p:spPr>
      </p:pic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AF455237-20F7-46DA-A790-C50A4C739EC5}"/>
              </a:ext>
            </a:extLst>
          </p:cNvPr>
          <p:cNvSpPr/>
          <p:nvPr/>
        </p:nvSpPr>
        <p:spPr>
          <a:xfrm>
            <a:off x="7362334" y="1239988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293138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3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800B565-DAA4-48F6-9D5D-CCC45928DFB5}"/>
              </a:ext>
            </a:extLst>
          </p:cNvPr>
          <p:cNvGrpSpPr/>
          <p:nvPr/>
        </p:nvGrpSpPr>
        <p:grpSpPr>
          <a:xfrm>
            <a:off x="7153863" y="2228142"/>
            <a:ext cx="405642" cy="1154974"/>
            <a:chOff x="7159500" y="2520939"/>
            <a:chExt cx="405642" cy="1154973"/>
          </a:xfrm>
          <a:solidFill>
            <a:srgbClr val="BD391A"/>
          </a:solidFill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45593064-AA7C-4575-9DCF-292A69FED7B1}"/>
                </a:ext>
              </a:extLst>
            </p:cNvPr>
            <p:cNvCxnSpPr/>
            <p:nvPr/>
          </p:nvCxnSpPr>
          <p:spPr>
            <a:xfrm flipH="1">
              <a:off x="7354129" y="2913430"/>
              <a:ext cx="1" cy="762482"/>
            </a:xfrm>
            <a:prstGeom prst="line">
              <a:avLst/>
            </a:prstGeom>
            <a:grpFill/>
            <a:ln w="19050">
              <a:solidFill>
                <a:srgbClr val="F39C1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3CE4D64C-84A4-4508-BE96-F037FC92B252}"/>
                </a:ext>
              </a:extLst>
            </p:cNvPr>
            <p:cNvGrpSpPr/>
            <p:nvPr/>
          </p:nvGrpSpPr>
          <p:grpSpPr>
            <a:xfrm>
              <a:off x="7159500" y="2520939"/>
              <a:ext cx="405642" cy="461665"/>
              <a:chOff x="7159500" y="2520939"/>
              <a:chExt cx="405642" cy="461665"/>
            </a:xfrm>
            <a:grpFill/>
          </p:grpSpPr>
          <p:sp>
            <p:nvSpPr>
              <p:cNvPr id="5" name="椭圆 4">
                <a:extLst>
                  <a:ext uri="{FF2B5EF4-FFF2-40B4-BE49-F238E27FC236}">
                    <a16:creationId xmlns="" xmlns:a16="http://schemas.microsoft.com/office/drawing/2014/main" id="{D56BF87E-84E2-4328-B0F6-B000BC4AE0A7}"/>
                  </a:ext>
                </a:extLst>
              </p:cNvPr>
              <p:cNvSpPr/>
              <p:nvPr/>
            </p:nvSpPr>
            <p:spPr>
              <a:xfrm>
                <a:off x="7159500" y="2576506"/>
                <a:ext cx="387795" cy="3877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>
                  <a:solidFill>
                    <a:srgbClr val="564B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文本框 44">
                <a:extLst>
                  <a:ext uri="{FF2B5EF4-FFF2-40B4-BE49-F238E27FC236}">
                    <a16:creationId xmlns="" xmlns:a16="http://schemas.microsoft.com/office/drawing/2014/main" id="{9E25D563-D836-4D0D-BB0F-22AC70EEBA9C}"/>
                  </a:ext>
                </a:extLst>
              </p:cNvPr>
              <p:cNvSpPr txBox="1"/>
              <p:nvPr/>
            </p:nvSpPr>
            <p:spPr>
              <a:xfrm>
                <a:off x="7191322" y="2520939"/>
                <a:ext cx="3738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altLang="zh-CN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1325F602-7512-4C46-B019-A14ACA054AF6}"/>
              </a:ext>
            </a:extLst>
          </p:cNvPr>
          <p:cNvGrpSpPr/>
          <p:nvPr/>
        </p:nvGrpSpPr>
        <p:grpSpPr>
          <a:xfrm>
            <a:off x="4642121" y="4083317"/>
            <a:ext cx="391295" cy="1136587"/>
            <a:chOff x="4638208" y="3891279"/>
            <a:chExt cx="391293" cy="1136587"/>
          </a:xfrm>
          <a:solidFill>
            <a:schemeClr val="accent2">
              <a:lumMod val="75000"/>
            </a:schemeClr>
          </a:solidFill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B2616138-46A1-4A60-BAC3-C9D9942E6E21}"/>
                </a:ext>
              </a:extLst>
            </p:cNvPr>
            <p:cNvCxnSpPr/>
            <p:nvPr/>
          </p:nvCxnSpPr>
          <p:spPr>
            <a:xfrm flipV="1">
              <a:off x="4832837" y="3891279"/>
              <a:ext cx="0" cy="762730"/>
            </a:xfrm>
            <a:prstGeom prst="line">
              <a:avLst/>
            </a:prstGeom>
            <a:grpFill/>
            <a:ln w="19050">
              <a:solidFill>
                <a:srgbClr val="82B7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B6CB7A3-32CB-40EC-AEE0-694F70A44EAA}"/>
                </a:ext>
              </a:extLst>
            </p:cNvPr>
            <p:cNvGrpSpPr/>
            <p:nvPr/>
          </p:nvGrpSpPr>
          <p:grpSpPr>
            <a:xfrm>
              <a:off x="4638208" y="4566201"/>
              <a:ext cx="391293" cy="461665"/>
              <a:chOff x="4638208" y="4566201"/>
              <a:chExt cx="391293" cy="461665"/>
            </a:xfrm>
            <a:grpFill/>
          </p:grpSpPr>
          <p:sp>
            <p:nvSpPr>
              <p:cNvPr id="10" name="椭圆 9">
                <a:extLst>
                  <a:ext uri="{FF2B5EF4-FFF2-40B4-BE49-F238E27FC236}">
                    <a16:creationId xmlns="" xmlns:a16="http://schemas.microsoft.com/office/drawing/2014/main" id="{E16E5D9C-0132-4EA6-81E6-DEF22A9818D7}"/>
                  </a:ext>
                </a:extLst>
              </p:cNvPr>
              <p:cNvSpPr/>
              <p:nvPr/>
            </p:nvSpPr>
            <p:spPr>
              <a:xfrm flipV="1">
                <a:off x="4638208" y="4603137"/>
                <a:ext cx="387795" cy="3877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>
                  <a:solidFill>
                    <a:srgbClr val="564B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文本框 43">
                <a:extLst>
                  <a:ext uri="{FF2B5EF4-FFF2-40B4-BE49-F238E27FC236}">
                    <a16:creationId xmlns="" xmlns:a16="http://schemas.microsoft.com/office/drawing/2014/main" id="{063F5936-BBF9-4BC2-AD8D-1EE4DE07C85E}"/>
                  </a:ext>
                </a:extLst>
              </p:cNvPr>
              <p:cNvSpPr txBox="1"/>
              <p:nvPr/>
            </p:nvSpPr>
            <p:spPr>
              <a:xfrm>
                <a:off x="4655683" y="4566201"/>
                <a:ext cx="3738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altLang="zh-CN" sz="2400" b="1" dirty="0">
                    <a:solidFill>
                      <a:srgbClr val="E2E9F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b="1" dirty="0">
                  <a:solidFill>
                    <a:srgbClr val="E2E9F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6214456-7172-4A33-BEDD-16F7DAC2B1EC}"/>
              </a:ext>
            </a:extLst>
          </p:cNvPr>
          <p:cNvGrpSpPr/>
          <p:nvPr/>
        </p:nvGrpSpPr>
        <p:grpSpPr>
          <a:xfrm>
            <a:off x="2129681" y="2254348"/>
            <a:ext cx="395808" cy="1128763"/>
            <a:chOff x="2125795" y="2547148"/>
            <a:chExt cx="395809" cy="1128764"/>
          </a:xfrm>
          <a:solidFill>
            <a:srgbClr val="BD391A"/>
          </a:solidFill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89F15C0A-97D6-4FC5-9FA9-A5F7E0A93A3D}"/>
                </a:ext>
              </a:extLst>
            </p:cNvPr>
            <p:cNvCxnSpPr/>
            <p:nvPr/>
          </p:nvCxnSpPr>
          <p:spPr>
            <a:xfrm flipH="1">
              <a:off x="2320424" y="2913430"/>
              <a:ext cx="1" cy="762482"/>
            </a:xfrm>
            <a:prstGeom prst="line">
              <a:avLst/>
            </a:prstGeom>
            <a:grpFill/>
            <a:ln w="19050">
              <a:solidFill>
                <a:srgbClr val="00A39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3B39BF03-955F-4B6D-BFBE-C97A2D96E18E}"/>
                </a:ext>
              </a:extLst>
            </p:cNvPr>
            <p:cNvGrpSpPr/>
            <p:nvPr/>
          </p:nvGrpSpPr>
          <p:grpSpPr>
            <a:xfrm>
              <a:off x="2125795" y="2547148"/>
              <a:ext cx="395809" cy="461665"/>
              <a:chOff x="2125795" y="2547148"/>
              <a:chExt cx="395809" cy="461665"/>
            </a:xfrm>
            <a:grpFill/>
          </p:grpSpPr>
          <p:sp>
            <p:nvSpPr>
              <p:cNvPr id="15" name="椭圆 14">
                <a:extLst>
                  <a:ext uri="{FF2B5EF4-FFF2-40B4-BE49-F238E27FC236}">
                    <a16:creationId xmlns="" xmlns:a16="http://schemas.microsoft.com/office/drawing/2014/main" id="{AE449052-A2DF-4D08-B332-D4D0F5B0E416}"/>
                  </a:ext>
                </a:extLst>
              </p:cNvPr>
              <p:cNvSpPr/>
              <p:nvPr/>
            </p:nvSpPr>
            <p:spPr>
              <a:xfrm>
                <a:off x="2125795" y="2576506"/>
                <a:ext cx="387795" cy="3877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>
                  <a:solidFill>
                    <a:srgbClr val="564B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文本框 42">
                <a:extLst>
                  <a:ext uri="{FF2B5EF4-FFF2-40B4-BE49-F238E27FC236}">
                    <a16:creationId xmlns="" xmlns:a16="http://schemas.microsoft.com/office/drawing/2014/main" id="{926A749D-5040-4DAF-9B31-91E08A1A492C}"/>
                  </a:ext>
                </a:extLst>
              </p:cNvPr>
              <p:cNvSpPr txBox="1"/>
              <p:nvPr/>
            </p:nvSpPr>
            <p:spPr>
              <a:xfrm>
                <a:off x="2147783" y="2547148"/>
                <a:ext cx="37382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altLang="zh-CN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6F9FA6C8-41E9-4D93-A8B1-D98C3E342F8C}"/>
              </a:ext>
            </a:extLst>
          </p:cNvPr>
          <p:cNvSpPr/>
          <p:nvPr/>
        </p:nvSpPr>
        <p:spPr>
          <a:xfrm>
            <a:off x="1063586" y="5770083"/>
            <a:ext cx="2520001" cy="54000"/>
          </a:xfrm>
          <a:prstGeom prst="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37BFBEAC-32BA-47D3-A45F-62F9F7091F74}"/>
              </a:ext>
            </a:extLst>
          </p:cNvPr>
          <p:cNvSpPr/>
          <p:nvPr/>
        </p:nvSpPr>
        <p:spPr>
          <a:xfrm flipV="1">
            <a:off x="3575999" y="1641755"/>
            <a:ext cx="2520001" cy="54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C60C2092-E71A-4970-BCB4-3EF301BD9E54}"/>
              </a:ext>
            </a:extLst>
          </p:cNvPr>
          <p:cNvSpPr/>
          <p:nvPr/>
        </p:nvSpPr>
        <p:spPr>
          <a:xfrm>
            <a:off x="6087766" y="5770083"/>
            <a:ext cx="2520001" cy="54000"/>
          </a:xfrm>
          <a:prstGeom prst="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6185A02-CD49-4EB6-89EC-4BBB883CC1E2}"/>
              </a:ext>
            </a:extLst>
          </p:cNvPr>
          <p:cNvSpPr/>
          <p:nvPr/>
        </p:nvSpPr>
        <p:spPr>
          <a:xfrm flipV="1">
            <a:off x="8606678" y="1641755"/>
            <a:ext cx="2520001" cy="54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7BB87CE-09DD-44DC-A8BD-DD29C013636F}"/>
              </a:ext>
            </a:extLst>
          </p:cNvPr>
          <p:cNvGrpSpPr/>
          <p:nvPr/>
        </p:nvGrpSpPr>
        <p:grpSpPr>
          <a:xfrm>
            <a:off x="1063586" y="3222193"/>
            <a:ext cx="2520000" cy="687635"/>
            <a:chOff x="1059693" y="3272991"/>
            <a:chExt cx="2520000" cy="687635"/>
          </a:xfrm>
          <a:solidFill>
            <a:srgbClr val="BD391A"/>
          </a:solidFill>
        </p:grpSpPr>
        <p:sp>
          <p:nvSpPr>
            <p:cNvPr id="22" name="五边形 94">
              <a:extLst>
                <a:ext uri="{FF2B5EF4-FFF2-40B4-BE49-F238E27FC236}">
                  <a16:creationId xmlns="" xmlns:a16="http://schemas.microsoft.com/office/drawing/2014/main" id="{3D81E3A1-7554-492F-8DDC-7A8390A792DD}"/>
                </a:ext>
              </a:extLst>
            </p:cNvPr>
            <p:cNvSpPr/>
            <p:nvPr/>
          </p:nvSpPr>
          <p:spPr>
            <a:xfrm rot="16200000">
              <a:off x="1975875" y="2356809"/>
              <a:ext cx="687635" cy="2520000"/>
            </a:xfrm>
            <a:prstGeom prst="homePlate">
              <a:avLst>
                <a:gd name="adj" fmla="val 48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000" b="1" dirty="0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34">
              <a:extLst>
                <a:ext uri="{FF2B5EF4-FFF2-40B4-BE49-F238E27FC236}">
                  <a16:creationId xmlns="" xmlns:a16="http://schemas.microsoft.com/office/drawing/2014/main" id="{54E96F51-C310-4B0D-BAFC-25FEF523C02C}"/>
                </a:ext>
              </a:extLst>
            </p:cNvPr>
            <p:cNvSpPr txBox="1"/>
            <p:nvPr/>
          </p:nvSpPr>
          <p:spPr>
            <a:xfrm>
              <a:off x="1259246" y="3502010"/>
              <a:ext cx="2120892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4" name="文本框 35">
            <a:extLst>
              <a:ext uri="{FF2B5EF4-FFF2-40B4-BE49-F238E27FC236}">
                <a16:creationId xmlns="" xmlns:a16="http://schemas.microsoft.com/office/drawing/2014/main" id="{1F8380E5-B767-4E44-96FB-7D6422C3E150}"/>
              </a:ext>
            </a:extLst>
          </p:cNvPr>
          <p:cNvSpPr txBox="1"/>
          <p:nvPr/>
        </p:nvSpPr>
        <p:spPr>
          <a:xfrm>
            <a:off x="1107339" y="3977048"/>
            <a:ext cx="2508127" cy="17727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4425C45-03E3-435A-A854-7298C8B907C3}"/>
              </a:ext>
            </a:extLst>
          </p:cNvPr>
          <p:cNvGrpSpPr/>
          <p:nvPr/>
        </p:nvGrpSpPr>
        <p:grpSpPr>
          <a:xfrm>
            <a:off x="6087766" y="3222192"/>
            <a:ext cx="2520000" cy="687635"/>
            <a:chOff x="6093398" y="3272991"/>
            <a:chExt cx="2520000" cy="687635"/>
          </a:xfrm>
          <a:solidFill>
            <a:srgbClr val="BD391A"/>
          </a:solidFill>
        </p:grpSpPr>
        <p:sp>
          <p:nvSpPr>
            <p:cNvPr id="26" name="五边形 98">
              <a:extLst>
                <a:ext uri="{FF2B5EF4-FFF2-40B4-BE49-F238E27FC236}">
                  <a16:creationId xmlns="" xmlns:a16="http://schemas.microsoft.com/office/drawing/2014/main" id="{2CD9BE13-3090-4135-AC04-29BFB52904BF}"/>
                </a:ext>
              </a:extLst>
            </p:cNvPr>
            <p:cNvSpPr/>
            <p:nvPr/>
          </p:nvSpPr>
          <p:spPr>
            <a:xfrm rot="16200000">
              <a:off x="7009580" y="2356809"/>
              <a:ext cx="687635" cy="2520000"/>
            </a:xfrm>
            <a:prstGeom prst="homePlate">
              <a:avLst>
                <a:gd name="adj" fmla="val 48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000" b="1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36">
              <a:extLst>
                <a:ext uri="{FF2B5EF4-FFF2-40B4-BE49-F238E27FC236}">
                  <a16:creationId xmlns="" xmlns:a16="http://schemas.microsoft.com/office/drawing/2014/main" id="{D1D48DC7-B594-4048-BEDB-80C98F6DCA8C}"/>
                </a:ext>
              </a:extLst>
            </p:cNvPr>
            <p:cNvSpPr txBox="1"/>
            <p:nvPr/>
          </p:nvSpPr>
          <p:spPr>
            <a:xfrm>
              <a:off x="6292951" y="3552796"/>
              <a:ext cx="2120892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E67C9248-A569-4801-8642-9D17DFA54240}"/>
              </a:ext>
            </a:extLst>
          </p:cNvPr>
          <p:cNvGrpSpPr/>
          <p:nvPr/>
        </p:nvGrpSpPr>
        <p:grpSpPr>
          <a:xfrm>
            <a:off x="3576000" y="3556012"/>
            <a:ext cx="2520000" cy="687635"/>
            <a:chOff x="3572106" y="3606811"/>
            <a:chExt cx="2520000" cy="687635"/>
          </a:xfrm>
          <a:solidFill>
            <a:schemeClr val="accent2">
              <a:lumMod val="75000"/>
            </a:schemeClr>
          </a:solidFill>
        </p:grpSpPr>
        <p:sp>
          <p:nvSpPr>
            <p:cNvPr id="29" name="五边形 101">
              <a:extLst>
                <a:ext uri="{FF2B5EF4-FFF2-40B4-BE49-F238E27FC236}">
                  <a16:creationId xmlns="" xmlns:a16="http://schemas.microsoft.com/office/drawing/2014/main" id="{C3D0D970-D45B-41BB-B63E-3D037A9F1651}"/>
                </a:ext>
              </a:extLst>
            </p:cNvPr>
            <p:cNvSpPr/>
            <p:nvPr/>
          </p:nvSpPr>
          <p:spPr>
            <a:xfrm rot="5400000" flipV="1">
              <a:off x="4488288" y="2690629"/>
              <a:ext cx="687635" cy="2520000"/>
            </a:xfrm>
            <a:prstGeom prst="homePlate">
              <a:avLst>
                <a:gd name="adj" fmla="val 48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000" b="1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37">
              <a:extLst>
                <a:ext uri="{FF2B5EF4-FFF2-40B4-BE49-F238E27FC236}">
                  <a16:creationId xmlns="" xmlns:a16="http://schemas.microsoft.com/office/drawing/2014/main" id="{86739308-B11F-49DE-A457-36D3BCC80EAA}"/>
                </a:ext>
              </a:extLst>
            </p:cNvPr>
            <p:cNvSpPr txBox="1"/>
            <p:nvPr/>
          </p:nvSpPr>
          <p:spPr>
            <a:xfrm>
              <a:off x="3778158" y="3671070"/>
              <a:ext cx="2120892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922B742D-E1DF-4569-B961-F723BF756457}"/>
              </a:ext>
            </a:extLst>
          </p:cNvPr>
          <p:cNvGrpSpPr/>
          <p:nvPr/>
        </p:nvGrpSpPr>
        <p:grpSpPr>
          <a:xfrm>
            <a:off x="8606677" y="3556012"/>
            <a:ext cx="2520000" cy="687635"/>
            <a:chOff x="8612309" y="3606811"/>
            <a:chExt cx="2520000" cy="687635"/>
          </a:xfrm>
          <a:solidFill>
            <a:schemeClr val="accent2">
              <a:lumMod val="75000"/>
            </a:schemeClr>
          </a:solidFill>
        </p:grpSpPr>
        <p:sp>
          <p:nvSpPr>
            <p:cNvPr id="32" name="五边形 104">
              <a:extLst>
                <a:ext uri="{FF2B5EF4-FFF2-40B4-BE49-F238E27FC236}">
                  <a16:creationId xmlns="" xmlns:a16="http://schemas.microsoft.com/office/drawing/2014/main" id="{39653D65-8333-4FB7-944E-E4A69487789E}"/>
                </a:ext>
              </a:extLst>
            </p:cNvPr>
            <p:cNvSpPr/>
            <p:nvPr/>
          </p:nvSpPr>
          <p:spPr>
            <a:xfrm rot="5400000" flipV="1">
              <a:off x="9528491" y="2690629"/>
              <a:ext cx="687635" cy="2520000"/>
            </a:xfrm>
            <a:prstGeom prst="homePlate">
              <a:avLst>
                <a:gd name="adj" fmla="val 48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000" b="1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8">
              <a:extLst>
                <a:ext uri="{FF2B5EF4-FFF2-40B4-BE49-F238E27FC236}">
                  <a16:creationId xmlns="" xmlns:a16="http://schemas.microsoft.com/office/drawing/2014/main" id="{24B5D435-809A-4665-AC95-38C55683ED27}"/>
                </a:ext>
              </a:extLst>
            </p:cNvPr>
            <p:cNvSpPr txBox="1"/>
            <p:nvPr/>
          </p:nvSpPr>
          <p:spPr>
            <a:xfrm>
              <a:off x="8811864" y="3671070"/>
              <a:ext cx="2120892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34" name="文本框 39">
            <a:extLst>
              <a:ext uri="{FF2B5EF4-FFF2-40B4-BE49-F238E27FC236}">
                <a16:creationId xmlns="" xmlns:a16="http://schemas.microsoft.com/office/drawing/2014/main" id="{D91FE3D5-AB15-4BAC-B359-B5295B83A9B6}"/>
              </a:ext>
            </a:extLst>
          </p:cNvPr>
          <p:cNvSpPr txBox="1"/>
          <p:nvPr/>
        </p:nvSpPr>
        <p:spPr>
          <a:xfrm>
            <a:off x="6184055" y="3977048"/>
            <a:ext cx="2508127" cy="17727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</p:txBody>
      </p:sp>
      <p:sp>
        <p:nvSpPr>
          <p:cNvPr id="35" name="文本框 40">
            <a:extLst>
              <a:ext uri="{FF2B5EF4-FFF2-40B4-BE49-F238E27FC236}">
                <a16:creationId xmlns="" xmlns:a16="http://schemas.microsoft.com/office/drawing/2014/main" id="{BBC0A68E-C46F-4CC7-A2C2-551397DF966F}"/>
              </a:ext>
            </a:extLst>
          </p:cNvPr>
          <p:cNvSpPr txBox="1"/>
          <p:nvPr/>
        </p:nvSpPr>
        <p:spPr>
          <a:xfrm>
            <a:off x="3592386" y="1759088"/>
            <a:ext cx="2508127" cy="17727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</p:txBody>
      </p:sp>
      <p:sp>
        <p:nvSpPr>
          <p:cNvPr id="36" name="文本框 41">
            <a:extLst>
              <a:ext uri="{FF2B5EF4-FFF2-40B4-BE49-F238E27FC236}">
                <a16:creationId xmlns="" xmlns:a16="http://schemas.microsoft.com/office/drawing/2014/main" id="{1A13297A-17FF-42F0-A287-693A863394BE}"/>
              </a:ext>
            </a:extLst>
          </p:cNvPr>
          <p:cNvSpPr txBox="1"/>
          <p:nvPr/>
        </p:nvSpPr>
        <p:spPr>
          <a:xfrm>
            <a:off x="8680332" y="1759088"/>
            <a:ext cx="2508127" cy="17727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99E82DB7-E8F6-4070-BD44-3E552A5A0126}"/>
              </a:ext>
            </a:extLst>
          </p:cNvPr>
          <p:cNvGrpSpPr/>
          <p:nvPr/>
        </p:nvGrpSpPr>
        <p:grpSpPr>
          <a:xfrm>
            <a:off x="9672772" y="4083320"/>
            <a:ext cx="387795" cy="1114980"/>
            <a:chOff x="9678411" y="3891279"/>
            <a:chExt cx="387795" cy="1114979"/>
          </a:xfrm>
          <a:solidFill>
            <a:schemeClr val="accent2">
              <a:lumMod val="75000"/>
            </a:schemeClr>
          </a:solidFill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6166C8DE-0FD0-46E0-9D59-091A67BB11A4}"/>
                </a:ext>
              </a:extLst>
            </p:cNvPr>
            <p:cNvCxnSpPr/>
            <p:nvPr/>
          </p:nvCxnSpPr>
          <p:spPr>
            <a:xfrm flipH="1" flipV="1">
              <a:off x="9873040" y="3891279"/>
              <a:ext cx="1" cy="762730"/>
            </a:xfrm>
            <a:prstGeom prst="line">
              <a:avLst/>
            </a:prstGeom>
            <a:grpFill/>
            <a:ln w="19050">
              <a:solidFill>
                <a:srgbClr val="E237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4231E7C4-791C-4418-86D3-841DDCC7BCEC}"/>
                </a:ext>
              </a:extLst>
            </p:cNvPr>
            <p:cNvGrpSpPr/>
            <p:nvPr/>
          </p:nvGrpSpPr>
          <p:grpSpPr>
            <a:xfrm>
              <a:off x="9678411" y="4544593"/>
              <a:ext cx="387795" cy="461665"/>
              <a:chOff x="9678411" y="4544593"/>
              <a:chExt cx="387795" cy="461665"/>
            </a:xfrm>
            <a:grpFill/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09246822-A10A-4801-AA81-00DDAD2198A2}"/>
                  </a:ext>
                </a:extLst>
              </p:cNvPr>
              <p:cNvSpPr/>
              <p:nvPr/>
            </p:nvSpPr>
            <p:spPr>
              <a:xfrm flipV="1">
                <a:off x="9678411" y="4603137"/>
                <a:ext cx="387795" cy="3877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>
                  <a:solidFill>
                    <a:srgbClr val="564B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文本框 45">
                <a:extLst>
                  <a:ext uri="{FF2B5EF4-FFF2-40B4-BE49-F238E27FC236}">
                    <a16:creationId xmlns="" xmlns:a16="http://schemas.microsoft.com/office/drawing/2014/main" id="{1B5E63FE-D8CD-48AA-9290-B8058395B746}"/>
                  </a:ext>
                </a:extLst>
              </p:cNvPr>
              <p:cNvSpPr txBox="1"/>
              <p:nvPr/>
            </p:nvSpPr>
            <p:spPr>
              <a:xfrm>
                <a:off x="9686026" y="4544593"/>
                <a:ext cx="3738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altLang="zh-CN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8365E338-4671-4159-B762-29F44D8CDE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7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27917 L -4.375E-6 2.22222E-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95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2801 L -4.16667E-6 -2.96296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2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27917 L -3.75E-6 2.22222E-6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95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5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2801 L -4.16667E-6 -4.44444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0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4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9BB63E5-83D0-4AA3-AE41-E50BA618DF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00" y="2612932"/>
            <a:ext cx="8839200" cy="25885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8D61DB8-5009-4E9D-902A-2FD36146D1CF}"/>
              </a:ext>
            </a:extLst>
          </p:cNvPr>
          <p:cNvSpPr txBox="1"/>
          <p:nvPr/>
        </p:nvSpPr>
        <p:spPr>
          <a:xfrm>
            <a:off x="1404551" y="2424610"/>
            <a:ext cx="517794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BD391A"/>
                </a:solidFill>
                <a:latin typeface="+mj-ea"/>
                <a:ea typeface="+mj-ea"/>
              </a:rPr>
              <a:t>第四篇</a:t>
            </a:r>
            <a:r>
              <a:rPr lang="en-US" altLang="zh-CN" sz="3600" b="1" dirty="0">
                <a:solidFill>
                  <a:srgbClr val="BD391A"/>
                </a:solidFill>
                <a:latin typeface="+mj-ea"/>
                <a:ea typeface="+mj-ea"/>
              </a:rPr>
              <a:t>  </a:t>
            </a:r>
            <a:r>
              <a:rPr lang="zh-CN" altLang="en-US" sz="3200" b="1" dirty="0">
                <a:latin typeface="+mj-ea"/>
                <a:ea typeface="+mj-ea"/>
              </a:rPr>
              <a:t>请添加标题文字</a:t>
            </a:r>
            <a:endParaRPr lang="en-US" altLang="zh-CN" sz="3200" b="1" dirty="0">
              <a:latin typeface="+mj-ea"/>
              <a:ea typeface="+mj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29B7F39-AABA-4877-82FF-21D28F339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4" y="1223678"/>
            <a:ext cx="4567457" cy="53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583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8B2A2168-E913-4570-A1A0-F4A2E1379FD9}"/>
              </a:ext>
            </a:extLst>
          </p:cNvPr>
          <p:cNvSpPr txBox="1"/>
          <p:nvPr/>
        </p:nvSpPr>
        <p:spPr>
          <a:xfrm>
            <a:off x="5223387" y="1061065"/>
            <a:ext cx="1745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>
                <a:solidFill>
                  <a:srgbClr val="BD3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目录</a:t>
            </a:r>
            <a:endParaRPr lang="zh-CN" altLang="en-US" sz="4400" b="1" dirty="0">
              <a:solidFill>
                <a:srgbClr val="BD39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7C5D695-4BB2-4F3C-9E2F-4256F5136496}"/>
              </a:ext>
            </a:extLst>
          </p:cNvPr>
          <p:cNvSpPr txBox="1"/>
          <p:nvPr/>
        </p:nvSpPr>
        <p:spPr>
          <a:xfrm>
            <a:off x="5099080" y="2091948"/>
            <a:ext cx="4450384" cy="2935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+mj-ea"/>
                <a:ea typeface="+mj-ea"/>
              </a:rPr>
              <a:t>第一篇</a:t>
            </a:r>
            <a:r>
              <a:rPr lang="en-US" altLang="zh-CN" sz="2400" b="1" dirty="0">
                <a:latin typeface="+mj-ea"/>
                <a:ea typeface="+mj-ea"/>
              </a:rPr>
              <a:t>    </a:t>
            </a:r>
            <a:r>
              <a:rPr lang="zh-CN" altLang="en-US" sz="2400" b="1" dirty="0">
                <a:latin typeface="+mj-ea"/>
                <a:ea typeface="+mj-ea"/>
              </a:rPr>
              <a:t>请添加标题文字</a:t>
            </a:r>
            <a:endParaRPr lang="en-US" altLang="zh-CN" sz="2400" b="1" dirty="0">
              <a:latin typeface="+mj-ea"/>
              <a:ea typeface="+mj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+mj-ea"/>
                <a:ea typeface="+mj-ea"/>
              </a:rPr>
              <a:t>第二篇    请添加标题文字</a:t>
            </a:r>
            <a:endParaRPr lang="en-US" altLang="zh-CN" sz="2400" b="1" dirty="0">
              <a:latin typeface="+mj-ea"/>
              <a:ea typeface="+mj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+mj-ea"/>
                <a:ea typeface="+mj-ea"/>
              </a:rPr>
              <a:t>第三篇    请添加标题文字</a:t>
            </a:r>
            <a:endParaRPr lang="en-US" altLang="zh-CN" sz="2400" b="1" dirty="0">
              <a:latin typeface="+mj-ea"/>
              <a:ea typeface="+mj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+mj-ea"/>
                <a:ea typeface="+mj-ea"/>
              </a:rPr>
              <a:t>第四篇    请添加标题文字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D3CB607-5C49-4B48-9CA8-09F357D134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18" y="1598495"/>
            <a:ext cx="382162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3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C82FB45-D919-4098-AF1E-CE14843D33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0" t="-1644" r="46935" b="60602"/>
          <a:stretch/>
        </p:blipFill>
        <p:spPr>
          <a:xfrm>
            <a:off x="7789910" y="1430803"/>
            <a:ext cx="3396341" cy="506668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3425FB2-C216-497E-9404-026F64266E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4924734" y="1923064"/>
            <a:ext cx="1721197" cy="298995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7279143-6625-44C5-9844-E59AA085D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 rot="5400000">
            <a:off x="5394158" y="2370803"/>
            <a:ext cx="3294757" cy="97339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D280207F-372B-45E2-9CE6-65B2DDD6D137}"/>
              </a:ext>
            </a:extLst>
          </p:cNvPr>
          <p:cNvSpPr/>
          <p:nvPr/>
        </p:nvSpPr>
        <p:spPr>
          <a:xfrm>
            <a:off x="5967545" y="1807192"/>
            <a:ext cx="2147981" cy="2246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1167664-513A-44EC-808C-AA21CE5B8E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1540891" y="1923065"/>
            <a:ext cx="1721197" cy="298995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766F936-068B-49E7-A148-61B567FBCE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 rot="5400000">
            <a:off x="2010315" y="2370804"/>
            <a:ext cx="3294757" cy="97339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6C93166-F903-4FCA-A88A-0039E2DA988D}"/>
              </a:ext>
            </a:extLst>
          </p:cNvPr>
          <p:cNvSpPr/>
          <p:nvPr/>
        </p:nvSpPr>
        <p:spPr>
          <a:xfrm>
            <a:off x="2583702" y="1807193"/>
            <a:ext cx="2147981" cy="2246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FE4A68BF-EDCD-431E-81DA-148A0F74F8E3}"/>
              </a:ext>
            </a:extLst>
          </p:cNvPr>
          <p:cNvSpPr/>
          <p:nvPr/>
        </p:nvSpPr>
        <p:spPr>
          <a:xfrm>
            <a:off x="5277500" y="2286000"/>
            <a:ext cx="1015663" cy="23192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击输入替换双击输入替换内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C1017CD-EBFC-43DD-959A-3CF346EF5552}"/>
              </a:ext>
            </a:extLst>
          </p:cNvPr>
          <p:cNvSpPr/>
          <p:nvPr/>
        </p:nvSpPr>
        <p:spPr>
          <a:xfrm>
            <a:off x="1914978" y="2286000"/>
            <a:ext cx="1015663" cy="23192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击输入替换双击输入替换内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391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6B0CDF2-8288-4428-A746-3C274DFDF3CB}"/>
              </a:ext>
            </a:extLst>
          </p:cNvPr>
          <p:cNvGrpSpPr/>
          <p:nvPr/>
        </p:nvGrpSpPr>
        <p:grpSpPr>
          <a:xfrm>
            <a:off x="1386136" y="1454694"/>
            <a:ext cx="4000969" cy="3948611"/>
            <a:chOff x="1653964" y="1307379"/>
            <a:chExt cx="3000727" cy="2961458"/>
          </a:xfrm>
        </p:grpSpPr>
        <p:sp>
          <p:nvSpPr>
            <p:cNvPr id="3" name="五角星 2">
              <a:extLst>
                <a:ext uri="{FF2B5EF4-FFF2-40B4-BE49-F238E27FC236}">
                  <a16:creationId xmlns="" xmlns:a16="http://schemas.microsoft.com/office/drawing/2014/main" id="{6340EF3B-A060-4A17-BAD5-FC56E32F26BB}"/>
                </a:ext>
              </a:extLst>
            </p:cNvPr>
            <p:cNvSpPr/>
            <p:nvPr/>
          </p:nvSpPr>
          <p:spPr>
            <a:xfrm>
              <a:off x="2051581" y="1738257"/>
              <a:ext cx="2165350" cy="2165350"/>
            </a:xfrm>
            <a:prstGeom prst="star5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83B6C818-3E1D-4C35-8106-F8B07D8EBD07}"/>
                </a:ext>
              </a:extLst>
            </p:cNvPr>
            <p:cNvGrpSpPr/>
            <p:nvPr/>
          </p:nvGrpSpPr>
          <p:grpSpPr>
            <a:xfrm>
              <a:off x="2694589" y="2496403"/>
              <a:ext cx="862568" cy="864315"/>
              <a:chOff x="3002267" y="2879804"/>
              <a:chExt cx="775207" cy="776777"/>
            </a:xfrm>
          </p:grpSpPr>
          <p:sp>
            <p:nvSpPr>
              <p:cNvPr id="25" name="椭圆 80">
                <a:extLst>
                  <a:ext uri="{FF2B5EF4-FFF2-40B4-BE49-F238E27FC236}">
                    <a16:creationId xmlns="" xmlns:a16="http://schemas.microsoft.com/office/drawing/2014/main" id="{5260C5FA-3CAE-4E20-8012-50541402A0F3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0D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1F7558CE-992F-440C-B775-D12DA4C5C607}"/>
                  </a:ext>
                </a:extLst>
              </p:cNvPr>
              <p:cNvSpPr txBox="1"/>
              <p:nvPr/>
            </p:nvSpPr>
            <p:spPr>
              <a:xfrm>
                <a:off x="3008157" y="3020617"/>
                <a:ext cx="739230" cy="5047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zh-CN" altLang="en-US" sz="2133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标题</a:t>
                </a:r>
                <a:endParaRPr lang="en-US" altLang="zh-CN" sz="2133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  <a:p>
                <a:pPr algn="ctr" defTabSz="1219170"/>
                <a:r>
                  <a:rPr lang="zh-CN" altLang="en-US" sz="2133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文字</a:t>
                </a: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92B7A190-D368-4033-8B1A-77A8DC892752}"/>
                </a:ext>
              </a:extLst>
            </p:cNvPr>
            <p:cNvGrpSpPr/>
            <p:nvPr/>
          </p:nvGrpSpPr>
          <p:grpSpPr>
            <a:xfrm>
              <a:off x="2874301" y="1307379"/>
              <a:ext cx="524509" cy="525571"/>
              <a:chOff x="3002267" y="2879804"/>
              <a:chExt cx="775207" cy="776777"/>
            </a:xfrm>
          </p:grpSpPr>
          <p:sp>
            <p:nvSpPr>
              <p:cNvPr id="23" name="椭圆 80">
                <a:extLst>
                  <a:ext uri="{FF2B5EF4-FFF2-40B4-BE49-F238E27FC236}">
                    <a16:creationId xmlns="" xmlns:a16="http://schemas.microsoft.com/office/drawing/2014/main" id="{7463E495-5B6E-4FFD-A7D8-491F3BC1011E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="" xmlns:a16="http://schemas.microsoft.com/office/drawing/2014/main" id="{E0504F97-32A6-4695-846A-9FCD5D391B88}"/>
                  </a:ext>
                </a:extLst>
              </p:cNvPr>
              <p:cNvSpPr txBox="1"/>
              <p:nvPr/>
            </p:nvSpPr>
            <p:spPr>
              <a:xfrm>
                <a:off x="3021853" y="300103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7829E50-F304-4B02-8FEA-768841542C20}"/>
                </a:ext>
              </a:extLst>
            </p:cNvPr>
            <p:cNvGrpSpPr/>
            <p:nvPr/>
          </p:nvGrpSpPr>
          <p:grpSpPr>
            <a:xfrm>
              <a:off x="4130182" y="2294206"/>
              <a:ext cx="524509" cy="525571"/>
              <a:chOff x="3002267" y="2879804"/>
              <a:chExt cx="775207" cy="776777"/>
            </a:xfrm>
          </p:grpSpPr>
          <p:sp>
            <p:nvSpPr>
              <p:cNvPr id="21" name="椭圆 80">
                <a:extLst>
                  <a:ext uri="{FF2B5EF4-FFF2-40B4-BE49-F238E27FC236}">
                    <a16:creationId xmlns="" xmlns:a16="http://schemas.microsoft.com/office/drawing/2014/main" id="{DEAC0C7A-F441-4623-A1AA-C3BD319CF360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E6CF0203-59CF-4CB0-AED3-F11910B7F646}"/>
                  </a:ext>
                </a:extLst>
              </p:cNvPr>
              <p:cNvSpPr txBox="1"/>
              <p:nvPr/>
            </p:nvSpPr>
            <p:spPr>
              <a:xfrm>
                <a:off x="3021853" y="298977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C087F93F-83FC-46D1-B4CD-F7DFC21B2464}"/>
                </a:ext>
              </a:extLst>
            </p:cNvPr>
            <p:cNvGrpSpPr/>
            <p:nvPr/>
          </p:nvGrpSpPr>
          <p:grpSpPr>
            <a:xfrm>
              <a:off x="1653964" y="2281489"/>
              <a:ext cx="524509" cy="525571"/>
              <a:chOff x="3002267" y="2879804"/>
              <a:chExt cx="775207" cy="776777"/>
            </a:xfrm>
          </p:grpSpPr>
          <p:sp>
            <p:nvSpPr>
              <p:cNvPr id="19" name="椭圆 80">
                <a:extLst>
                  <a:ext uri="{FF2B5EF4-FFF2-40B4-BE49-F238E27FC236}">
                    <a16:creationId xmlns="" xmlns:a16="http://schemas.microsoft.com/office/drawing/2014/main" id="{AC1E94F3-95D6-406A-BB94-F30C2F08EA19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9D33355F-FB7D-4C71-85FE-C9718471ADA1}"/>
                  </a:ext>
                </a:extLst>
              </p:cNvPr>
              <p:cNvSpPr txBox="1"/>
              <p:nvPr/>
            </p:nvSpPr>
            <p:spPr>
              <a:xfrm>
                <a:off x="3021853" y="298977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DBCAA8CA-400B-4942-A99F-630E2528A208}"/>
                </a:ext>
              </a:extLst>
            </p:cNvPr>
            <p:cNvGrpSpPr/>
            <p:nvPr/>
          </p:nvGrpSpPr>
          <p:grpSpPr>
            <a:xfrm>
              <a:off x="2139099" y="3743266"/>
              <a:ext cx="524509" cy="525571"/>
              <a:chOff x="3002267" y="2879804"/>
              <a:chExt cx="775207" cy="776777"/>
            </a:xfrm>
          </p:grpSpPr>
          <p:sp>
            <p:nvSpPr>
              <p:cNvPr id="17" name="椭圆 80">
                <a:extLst>
                  <a:ext uri="{FF2B5EF4-FFF2-40B4-BE49-F238E27FC236}">
                    <a16:creationId xmlns="" xmlns:a16="http://schemas.microsoft.com/office/drawing/2014/main" id="{3A27C2BB-44B0-42F0-B2C9-EE9B78B21244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BA5E20E8-29F7-40F0-A209-BFCA609CD82B}"/>
                  </a:ext>
                </a:extLst>
              </p:cNvPr>
              <p:cNvSpPr txBox="1"/>
              <p:nvPr/>
            </p:nvSpPr>
            <p:spPr>
              <a:xfrm>
                <a:off x="3021853" y="298977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B2136C1B-CE93-457C-A028-38B18E43FD2F}"/>
                </a:ext>
              </a:extLst>
            </p:cNvPr>
            <p:cNvGrpSpPr/>
            <p:nvPr/>
          </p:nvGrpSpPr>
          <p:grpSpPr>
            <a:xfrm>
              <a:off x="3645317" y="3743266"/>
              <a:ext cx="524509" cy="525571"/>
              <a:chOff x="3002267" y="2879804"/>
              <a:chExt cx="775207" cy="776777"/>
            </a:xfrm>
          </p:grpSpPr>
          <p:sp>
            <p:nvSpPr>
              <p:cNvPr id="15" name="椭圆 80">
                <a:extLst>
                  <a:ext uri="{FF2B5EF4-FFF2-40B4-BE49-F238E27FC236}">
                    <a16:creationId xmlns="" xmlns:a16="http://schemas.microsoft.com/office/drawing/2014/main" id="{EF2EB4F6-B6E0-4133-9626-3ECBC57D54A9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75A1F3A7-AF33-4E4E-BAA7-B6D87D64EA37}"/>
                  </a:ext>
                </a:extLst>
              </p:cNvPr>
              <p:cNvSpPr txBox="1"/>
              <p:nvPr/>
            </p:nvSpPr>
            <p:spPr>
              <a:xfrm>
                <a:off x="3021853" y="298977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05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3F52185F-6261-49A3-A8EA-3A4E22ED5FB0}"/>
              </a:ext>
            </a:extLst>
          </p:cNvPr>
          <p:cNvSpPr/>
          <p:nvPr/>
        </p:nvSpPr>
        <p:spPr>
          <a:xfrm>
            <a:off x="6445004" y="2162757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32" name="star-shape-in-a-circle_15527">
            <a:extLst>
              <a:ext uri="{FF2B5EF4-FFF2-40B4-BE49-F238E27FC236}">
                <a16:creationId xmlns="" xmlns:a16="http://schemas.microsoft.com/office/drawing/2014/main" id="{BD9F5925-7E1D-4D1C-82BA-C99EC68FA8C9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2162757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DFE8DDD5-EE58-41F7-8B0B-9E841693B1BB}"/>
              </a:ext>
            </a:extLst>
          </p:cNvPr>
          <p:cNvSpPr/>
          <p:nvPr/>
        </p:nvSpPr>
        <p:spPr>
          <a:xfrm>
            <a:off x="6445004" y="2866391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34" name="star-shape-in-a-circle_15527">
            <a:extLst>
              <a:ext uri="{FF2B5EF4-FFF2-40B4-BE49-F238E27FC236}">
                <a16:creationId xmlns="" xmlns:a16="http://schemas.microsoft.com/office/drawing/2014/main" id="{C66013A2-1492-490B-82FA-264731478DC0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2866391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390371F7-AF6D-496D-8C45-17C22F16FD32}"/>
              </a:ext>
            </a:extLst>
          </p:cNvPr>
          <p:cNvSpPr/>
          <p:nvPr/>
        </p:nvSpPr>
        <p:spPr>
          <a:xfrm>
            <a:off x="6445004" y="3570025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36" name="star-shape-in-a-circle_15527">
            <a:extLst>
              <a:ext uri="{FF2B5EF4-FFF2-40B4-BE49-F238E27FC236}">
                <a16:creationId xmlns="" xmlns:a16="http://schemas.microsoft.com/office/drawing/2014/main" id="{2E1A8FF3-9DB3-4E0E-9EC1-37672FF5CABC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3570025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D42DBCA5-5976-4E85-8FC6-86A5D824E0D8}"/>
              </a:ext>
            </a:extLst>
          </p:cNvPr>
          <p:cNvSpPr/>
          <p:nvPr/>
        </p:nvSpPr>
        <p:spPr>
          <a:xfrm>
            <a:off x="6445004" y="4273659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38" name="star-shape-in-a-circle_15527">
            <a:extLst>
              <a:ext uri="{FF2B5EF4-FFF2-40B4-BE49-F238E27FC236}">
                <a16:creationId xmlns="" xmlns:a16="http://schemas.microsoft.com/office/drawing/2014/main" id="{4893502D-E9DF-4A65-AE3C-962B06A140E8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4273659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03FE0255-1480-45E2-9E19-5228F5828A68}"/>
              </a:ext>
            </a:extLst>
          </p:cNvPr>
          <p:cNvSpPr/>
          <p:nvPr/>
        </p:nvSpPr>
        <p:spPr>
          <a:xfrm>
            <a:off x="6445004" y="4977293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40" name="star-shape-in-a-circle_15527">
            <a:extLst>
              <a:ext uri="{FF2B5EF4-FFF2-40B4-BE49-F238E27FC236}">
                <a16:creationId xmlns="" xmlns:a16="http://schemas.microsoft.com/office/drawing/2014/main" id="{8BD74AD8-46FA-484E-A38C-BE3EFDDB4162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4977293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71D46746-A87A-47E6-A925-8E8C978556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5746997" y="884563"/>
            <a:ext cx="3294757" cy="973394"/>
          </a:xfrm>
          <a:prstGeom prst="rect">
            <a:avLst/>
          </a:prstGeom>
        </p:spPr>
      </p:pic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BA076ACC-B7ED-45B6-801A-2C223783B96B}"/>
              </a:ext>
            </a:extLst>
          </p:cNvPr>
          <p:cNvSpPr/>
          <p:nvPr/>
        </p:nvSpPr>
        <p:spPr>
          <a:xfrm>
            <a:off x="6320384" y="1112321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243960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5" grpId="0"/>
      <p:bldP spid="37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1177DDA-3D8C-4591-8394-B4E4F059A0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6" t="48646" r="58774" b="27119"/>
          <a:stretch/>
        </p:blipFill>
        <p:spPr>
          <a:xfrm>
            <a:off x="1103097" y="1850924"/>
            <a:ext cx="2692204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2B87441-1C8C-4374-9048-CCC1E32DDA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5" t="2875" r="-535" b="57343"/>
          <a:stretch/>
        </p:blipFill>
        <p:spPr>
          <a:xfrm>
            <a:off x="3911415" y="1850924"/>
            <a:ext cx="2518536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4C1DB75-22A7-4CE4-A752-8528C96725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6" t="48646" r="58774" b="27119"/>
          <a:stretch/>
        </p:blipFill>
        <p:spPr>
          <a:xfrm>
            <a:off x="1103097" y="3839381"/>
            <a:ext cx="2692204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64D4C87-2C87-4954-8A0A-E8FA6183FC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5" t="2875" r="-535" b="57343"/>
          <a:stretch/>
        </p:blipFill>
        <p:spPr>
          <a:xfrm>
            <a:off x="3911415" y="3839381"/>
            <a:ext cx="2518536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E538CEB-F0A1-4210-A201-8648A80344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6429951" y="1762730"/>
            <a:ext cx="5040559" cy="175446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C0494D3-506C-49C0-B8D5-7358C9D70C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6429950" y="3751187"/>
            <a:ext cx="5040559" cy="1754463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29A32BC-9F9D-40C7-9C46-E083520F8FCD}"/>
              </a:ext>
            </a:extLst>
          </p:cNvPr>
          <p:cNvSpPr/>
          <p:nvPr/>
        </p:nvSpPr>
        <p:spPr>
          <a:xfrm>
            <a:off x="7170294" y="2246423"/>
            <a:ext cx="39186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1D48676-8B6F-4978-854C-46115787852D}"/>
              </a:ext>
            </a:extLst>
          </p:cNvPr>
          <p:cNvSpPr/>
          <p:nvPr/>
        </p:nvSpPr>
        <p:spPr>
          <a:xfrm>
            <a:off x="7105295" y="4234880"/>
            <a:ext cx="39186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BB9F5E2-559D-4D8F-B753-9936969C4D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3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400E4AC-0543-412F-B6A6-F3B8E103BC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6" t="48646" r="58774" b="27119"/>
          <a:stretch/>
        </p:blipFill>
        <p:spPr>
          <a:xfrm>
            <a:off x="863245" y="2116394"/>
            <a:ext cx="2692204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BACF3BB-A40B-4A6E-A3F7-372DC5C087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5" t="2875" r="-535" b="57343"/>
          <a:stretch/>
        </p:blipFill>
        <p:spPr>
          <a:xfrm>
            <a:off x="3577464" y="2116394"/>
            <a:ext cx="2518536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587DB91-602D-4F01-96F9-AEC3D7B0A5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5" t="2875" r="-535" b="57343"/>
          <a:stretch/>
        </p:blipFill>
        <p:spPr>
          <a:xfrm>
            <a:off x="6118015" y="2116394"/>
            <a:ext cx="2518536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D929935-68C2-451F-935D-7FBE5512D2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6" t="48646" r="58774" b="27119"/>
          <a:stretch/>
        </p:blipFill>
        <p:spPr>
          <a:xfrm>
            <a:off x="8658566" y="2116394"/>
            <a:ext cx="2692204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C29935D-B2EE-4FB0-BA15-B34967BDE07F}"/>
              </a:ext>
            </a:extLst>
          </p:cNvPr>
          <p:cNvSpPr/>
          <p:nvPr/>
        </p:nvSpPr>
        <p:spPr>
          <a:xfrm>
            <a:off x="1659394" y="4171080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0" name="star-shape-in-a-circle_15527">
            <a:extLst>
              <a:ext uri="{FF2B5EF4-FFF2-40B4-BE49-F238E27FC236}">
                <a16:creationId xmlns="" xmlns:a16="http://schemas.microsoft.com/office/drawing/2014/main" id="{0ED501A0-EC07-4E89-83B9-FB5834909188}"/>
              </a:ext>
            </a:extLst>
          </p:cNvPr>
          <p:cNvSpPr>
            <a:spLocks noChangeAspect="1"/>
          </p:cNvSpPr>
          <p:nvPr/>
        </p:nvSpPr>
        <p:spPr bwMode="auto">
          <a:xfrm>
            <a:off x="1114775" y="4171080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2607DFC8-CCCF-49B6-8D96-BE505446A0CA}"/>
              </a:ext>
            </a:extLst>
          </p:cNvPr>
          <p:cNvSpPr/>
          <p:nvPr/>
        </p:nvSpPr>
        <p:spPr>
          <a:xfrm>
            <a:off x="1659394" y="4837553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2" name="star-shape-in-a-circle_15527">
            <a:extLst>
              <a:ext uri="{FF2B5EF4-FFF2-40B4-BE49-F238E27FC236}">
                <a16:creationId xmlns="" xmlns:a16="http://schemas.microsoft.com/office/drawing/2014/main" id="{4FF29B09-AF18-46F3-B12C-EB40331F00A8}"/>
              </a:ext>
            </a:extLst>
          </p:cNvPr>
          <p:cNvSpPr>
            <a:spLocks noChangeAspect="1"/>
          </p:cNvSpPr>
          <p:nvPr/>
        </p:nvSpPr>
        <p:spPr bwMode="auto">
          <a:xfrm>
            <a:off x="1114775" y="4837553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8CF0CA8-1397-4552-B6BC-3DF8AA1833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4470636" y="904695"/>
            <a:ext cx="3294757" cy="973394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0BFB6F63-0825-49D7-800E-9ECCF210D4F1}"/>
              </a:ext>
            </a:extLst>
          </p:cNvPr>
          <p:cNvSpPr/>
          <p:nvPr/>
        </p:nvSpPr>
        <p:spPr>
          <a:xfrm>
            <a:off x="5044023" y="1132453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54239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384CC29-0E54-40CE-B1AE-A10F458186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43"/>
          <a:stretch/>
        </p:blipFill>
        <p:spPr>
          <a:xfrm>
            <a:off x="8172450" y="1505816"/>
            <a:ext cx="3295650" cy="453303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79077972-2E2D-4D87-A940-3643028C57F1}"/>
              </a:ext>
            </a:extLst>
          </p:cNvPr>
          <p:cNvSpPr txBox="1"/>
          <p:nvPr/>
        </p:nvSpPr>
        <p:spPr>
          <a:xfrm>
            <a:off x="3507029" y="2090162"/>
            <a:ext cx="5177942" cy="150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5400" b="1" dirty="0">
                <a:solidFill>
                  <a:srgbClr val="BD391A"/>
                </a:solidFill>
                <a:latin typeface="+mj-ea"/>
                <a:ea typeface="+mj-ea"/>
              </a:rPr>
              <a:t>谢谢观看</a:t>
            </a:r>
            <a:endParaRPr lang="en-US" altLang="zh-CN" sz="4800" b="1" dirty="0">
              <a:latin typeface="+mj-ea"/>
              <a:ea typeface="+mj-ea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5096ECFA-0AEA-475D-A9B9-FEF8349D2B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B315CDB-B85F-4C46-A27A-87AB96878E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8010">
            <a:off x="3689534" y="3850302"/>
            <a:ext cx="7115006" cy="24414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D988824-BB9F-46CB-A976-C704A71B102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3" r="48063"/>
          <a:stretch/>
        </p:blipFill>
        <p:spPr>
          <a:xfrm>
            <a:off x="476250" y="2359742"/>
            <a:ext cx="5619750" cy="38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2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273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94187FA-050B-47BE-B2A9-268DE168BC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00" y="2612932"/>
            <a:ext cx="8839200" cy="25885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8D61DB8-5009-4E9D-902A-2FD36146D1CF}"/>
              </a:ext>
            </a:extLst>
          </p:cNvPr>
          <p:cNvSpPr txBox="1"/>
          <p:nvPr/>
        </p:nvSpPr>
        <p:spPr>
          <a:xfrm>
            <a:off x="1479572" y="2250439"/>
            <a:ext cx="517794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BD391A"/>
                </a:solidFill>
                <a:latin typeface="+mj-ea"/>
                <a:ea typeface="+mj-ea"/>
              </a:rPr>
              <a:t>第一篇</a:t>
            </a:r>
            <a:r>
              <a:rPr lang="en-US" altLang="zh-CN" sz="3600" b="1" dirty="0">
                <a:solidFill>
                  <a:srgbClr val="BD391A"/>
                </a:solidFill>
                <a:latin typeface="+mj-ea"/>
                <a:ea typeface="+mj-ea"/>
              </a:rPr>
              <a:t>  </a:t>
            </a:r>
            <a:r>
              <a:rPr lang="zh-CN" altLang="en-US" sz="3200" b="1" dirty="0">
                <a:latin typeface="+mj-ea"/>
                <a:ea typeface="+mj-ea"/>
              </a:rPr>
              <a:t>请添加标题文字</a:t>
            </a:r>
            <a:endParaRPr lang="en-US" altLang="zh-CN" sz="3200" b="1" dirty="0">
              <a:latin typeface="+mj-ea"/>
              <a:ea typeface="+mj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29B7F39-AABA-4877-82FF-21D28F339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4" y="1233919"/>
            <a:ext cx="4567457" cy="53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11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3D46367-9F51-469B-9FBE-14228F0C74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1132127" y="1681692"/>
            <a:ext cx="3294757" cy="97339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6E04022-B8A4-41FE-87C7-52C49FFD20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1055441" y="2652792"/>
            <a:ext cx="6466236" cy="275418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1252D48-DB54-4DC8-A2B6-A39EEADBBD17}"/>
              </a:ext>
            </a:extLst>
          </p:cNvPr>
          <p:cNvSpPr/>
          <p:nvPr/>
        </p:nvSpPr>
        <p:spPr>
          <a:xfrm>
            <a:off x="1775082" y="3392488"/>
            <a:ext cx="50269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E5B51D2-E5FD-487A-8D92-71206C724E57}"/>
              </a:ext>
            </a:extLst>
          </p:cNvPr>
          <p:cNvSpPr/>
          <p:nvPr/>
        </p:nvSpPr>
        <p:spPr>
          <a:xfrm>
            <a:off x="1705514" y="1929117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E8D03F2-D486-4E28-B70F-56F44C3552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0" t="-1644" r="46935" b="60602"/>
          <a:stretch/>
        </p:blipFill>
        <p:spPr>
          <a:xfrm>
            <a:off x="7076392" y="483899"/>
            <a:ext cx="4233197" cy="631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8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6E04022-B8A4-41FE-87C7-52C49FFD20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1055441" y="1451026"/>
            <a:ext cx="4442508" cy="39559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CFFD6B1-FF8B-42D4-B764-2F09785CBC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5" t="-1644" r="-3879" b="57343"/>
          <a:stretch/>
        </p:blipFill>
        <p:spPr>
          <a:xfrm>
            <a:off x="6096000" y="1451026"/>
            <a:ext cx="5464576" cy="3562349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1252D48-DB54-4DC8-A2B6-A39EEADBBD17}"/>
              </a:ext>
            </a:extLst>
          </p:cNvPr>
          <p:cNvSpPr/>
          <p:nvPr/>
        </p:nvSpPr>
        <p:spPr>
          <a:xfrm>
            <a:off x="1526247" y="2844223"/>
            <a:ext cx="35008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E5B51D2-E5FD-487A-8D92-71206C724E57}"/>
              </a:ext>
            </a:extLst>
          </p:cNvPr>
          <p:cNvSpPr/>
          <p:nvPr/>
        </p:nvSpPr>
        <p:spPr>
          <a:xfrm>
            <a:off x="2202703" y="2176543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66515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9E4335D5-920A-48AF-ADEE-E7D36EC800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1600153" y="1006372"/>
            <a:ext cx="5243722" cy="973394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C19B451-F683-48BF-8AE7-90DE85B7D8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6" t="48646" r="58774" b="20073"/>
          <a:stretch/>
        </p:blipFill>
        <p:spPr>
          <a:xfrm>
            <a:off x="702578" y="2993355"/>
            <a:ext cx="5089908" cy="3850916"/>
          </a:xfrm>
          <a:prstGeom prst="rect">
            <a:avLst/>
          </a:prstGeom>
        </p:spPr>
      </p:pic>
      <p:sp>
        <p:nvSpPr>
          <p:cNvPr id="5" name="star-shape-in-a-circle_15527">
            <a:extLst>
              <a:ext uri="{FF2B5EF4-FFF2-40B4-BE49-F238E27FC236}">
                <a16:creationId xmlns="" xmlns:a16="http://schemas.microsoft.com/office/drawing/2014/main" id="{A7F26D33-D6DC-4486-A9EB-01E1E9D28994}"/>
              </a:ext>
            </a:extLst>
          </p:cNvPr>
          <p:cNvSpPr>
            <a:spLocks noChangeAspect="1"/>
          </p:cNvSpPr>
          <p:nvPr/>
        </p:nvSpPr>
        <p:spPr bwMode="auto">
          <a:xfrm>
            <a:off x="5974811" y="2446448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80580242-93D5-4FFE-A872-CB65A5C1F897}"/>
              </a:ext>
            </a:extLst>
          </p:cNvPr>
          <p:cNvSpPr/>
          <p:nvPr/>
        </p:nvSpPr>
        <p:spPr>
          <a:xfrm>
            <a:off x="6843875" y="2475476"/>
            <a:ext cx="4288971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star-shape-in-a-circle_15527">
            <a:extLst>
              <a:ext uri="{FF2B5EF4-FFF2-40B4-BE49-F238E27FC236}">
                <a16:creationId xmlns="" xmlns:a16="http://schemas.microsoft.com/office/drawing/2014/main" id="{21B5F870-9600-4915-B906-A2E966D37AA9}"/>
              </a:ext>
            </a:extLst>
          </p:cNvPr>
          <p:cNvSpPr>
            <a:spLocks noChangeAspect="1"/>
          </p:cNvSpPr>
          <p:nvPr/>
        </p:nvSpPr>
        <p:spPr bwMode="auto">
          <a:xfrm>
            <a:off x="5974811" y="3305479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58DC930E-3903-456D-951A-9DF466A2862D}"/>
              </a:ext>
            </a:extLst>
          </p:cNvPr>
          <p:cNvSpPr/>
          <p:nvPr/>
        </p:nvSpPr>
        <p:spPr>
          <a:xfrm>
            <a:off x="6843875" y="3334507"/>
            <a:ext cx="4288971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star-shape-in-a-circle_15527">
            <a:extLst>
              <a:ext uri="{FF2B5EF4-FFF2-40B4-BE49-F238E27FC236}">
                <a16:creationId xmlns="" xmlns:a16="http://schemas.microsoft.com/office/drawing/2014/main" id="{506FBAFB-B228-4619-ADB5-1DF888304412}"/>
              </a:ext>
            </a:extLst>
          </p:cNvPr>
          <p:cNvSpPr>
            <a:spLocks noChangeAspect="1"/>
          </p:cNvSpPr>
          <p:nvPr/>
        </p:nvSpPr>
        <p:spPr bwMode="auto">
          <a:xfrm>
            <a:off x="5974811" y="4164510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69E5D874-1E3E-4503-AC10-3C761FBD3C09}"/>
              </a:ext>
            </a:extLst>
          </p:cNvPr>
          <p:cNvSpPr/>
          <p:nvPr/>
        </p:nvSpPr>
        <p:spPr>
          <a:xfrm>
            <a:off x="6843875" y="4193538"/>
            <a:ext cx="4288971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9C33E01D-C8A3-4C41-AF58-E8C844056613}"/>
              </a:ext>
            </a:extLst>
          </p:cNvPr>
          <p:cNvSpPr/>
          <p:nvPr/>
        </p:nvSpPr>
        <p:spPr>
          <a:xfrm>
            <a:off x="7331462" y="2501138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B9E45B2E-5F42-4CBF-B183-D7F1E363F6A8}"/>
              </a:ext>
            </a:extLst>
          </p:cNvPr>
          <p:cNvSpPr/>
          <p:nvPr/>
        </p:nvSpPr>
        <p:spPr>
          <a:xfrm>
            <a:off x="7331461" y="3360169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B3E488C-1857-4416-BD16-52F5C26FCE54}"/>
              </a:ext>
            </a:extLst>
          </p:cNvPr>
          <p:cNvSpPr/>
          <p:nvPr/>
        </p:nvSpPr>
        <p:spPr>
          <a:xfrm>
            <a:off x="7331460" y="4193538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9" name="flying-dove-bird-shape_47150">
            <a:extLst>
              <a:ext uri="{FF2B5EF4-FFF2-40B4-BE49-F238E27FC236}">
                <a16:creationId xmlns="" xmlns:a16="http://schemas.microsoft.com/office/drawing/2014/main" id="{86D27C45-043A-447A-8E18-78C9AA792A61}"/>
              </a:ext>
            </a:extLst>
          </p:cNvPr>
          <p:cNvSpPr>
            <a:spLocks noChangeAspect="1"/>
          </p:cNvSpPr>
          <p:nvPr/>
        </p:nvSpPr>
        <p:spPr bwMode="auto">
          <a:xfrm rot="19814221" flipH="1">
            <a:off x="1136730" y="1091180"/>
            <a:ext cx="839387" cy="480524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5B029C4-0D81-4F99-B11C-46EA8DCBFA14}"/>
              </a:ext>
            </a:extLst>
          </p:cNvPr>
          <p:cNvSpPr/>
          <p:nvPr/>
        </p:nvSpPr>
        <p:spPr>
          <a:xfrm>
            <a:off x="2394015" y="1225279"/>
            <a:ext cx="3854385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幸福都是奋斗出来的！</a:t>
            </a:r>
          </a:p>
        </p:txBody>
      </p:sp>
    </p:spTree>
    <p:extLst>
      <p:ext uri="{BB962C8B-B14F-4D97-AF65-F5344CB8AC3E}">
        <p14:creationId xmlns:p14="http://schemas.microsoft.com/office/powerpoint/2010/main" val="247011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B392266-FCDA-4038-A779-664AD3042E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1055441" y="2841478"/>
            <a:ext cx="5040559" cy="275418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58BC49D-FE52-47B7-AC1E-0F9D2ED5C480}"/>
              </a:ext>
            </a:extLst>
          </p:cNvPr>
          <p:cNvSpPr/>
          <p:nvPr/>
        </p:nvSpPr>
        <p:spPr>
          <a:xfrm>
            <a:off x="1731539" y="3271032"/>
            <a:ext cx="39186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8705BCC-6935-4E80-B905-4B157BD1A0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89" r="6331" b="4166"/>
          <a:stretch/>
        </p:blipFill>
        <p:spPr>
          <a:xfrm>
            <a:off x="6326246" y="2841478"/>
            <a:ext cx="5040559" cy="275418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F0575C5-F9A1-48CA-BA3E-EF4800405AED}"/>
              </a:ext>
            </a:extLst>
          </p:cNvPr>
          <p:cNvSpPr/>
          <p:nvPr/>
        </p:nvSpPr>
        <p:spPr>
          <a:xfrm>
            <a:off x="7002344" y="3271032"/>
            <a:ext cx="39186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D81A642-70A0-4A3F-A284-A6F8A73651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2017031" y="1688247"/>
            <a:ext cx="3294757" cy="97339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76563EE-CBCA-4CE5-BDBD-BE399C6754CA}"/>
              </a:ext>
            </a:extLst>
          </p:cNvPr>
          <p:cNvSpPr/>
          <p:nvPr/>
        </p:nvSpPr>
        <p:spPr>
          <a:xfrm>
            <a:off x="2590418" y="1935672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0734C11-E729-41E1-8746-B01338738A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7002344" y="1705200"/>
            <a:ext cx="3294757" cy="973394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A7FE1F6-4912-4422-96FC-27B2C360B735}"/>
              </a:ext>
            </a:extLst>
          </p:cNvPr>
          <p:cNvSpPr/>
          <p:nvPr/>
        </p:nvSpPr>
        <p:spPr>
          <a:xfrm>
            <a:off x="7575731" y="1935672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3D42281C-F810-4D9B-8F06-765F56956A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4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34ED4D1-BA68-43E9-B64A-D1A22119B0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43"/>
          <a:stretch/>
        </p:blipFill>
        <p:spPr>
          <a:xfrm>
            <a:off x="8172450" y="1505816"/>
            <a:ext cx="3295650" cy="453303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4DCB830-C9A0-41F4-911E-CD00918B2E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24709" r="75878" b="66315"/>
          <a:stretch/>
        </p:blipFill>
        <p:spPr>
          <a:xfrm>
            <a:off x="1132127" y="1681692"/>
            <a:ext cx="3294757" cy="97339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04CB74A-BD47-413A-B658-D0893F75851A}"/>
              </a:ext>
            </a:extLst>
          </p:cNvPr>
          <p:cNvSpPr/>
          <p:nvPr/>
        </p:nvSpPr>
        <p:spPr>
          <a:xfrm>
            <a:off x="1810289" y="2700694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5AC2B0E-64CA-4086-B3C1-60993A245F68}"/>
              </a:ext>
            </a:extLst>
          </p:cNvPr>
          <p:cNvSpPr/>
          <p:nvPr/>
        </p:nvSpPr>
        <p:spPr>
          <a:xfrm>
            <a:off x="1705514" y="1929117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sp>
        <p:nvSpPr>
          <p:cNvPr id="10" name="star-shape-in-a-circle_15527">
            <a:extLst>
              <a:ext uri="{FF2B5EF4-FFF2-40B4-BE49-F238E27FC236}">
                <a16:creationId xmlns="" xmlns:a16="http://schemas.microsoft.com/office/drawing/2014/main" id="{F13E3AC2-524C-4DA8-B88E-0916202B81C2}"/>
              </a:ext>
            </a:extLst>
          </p:cNvPr>
          <p:cNvSpPr>
            <a:spLocks noChangeAspect="1"/>
          </p:cNvSpPr>
          <p:nvPr/>
        </p:nvSpPr>
        <p:spPr bwMode="auto">
          <a:xfrm>
            <a:off x="1265670" y="2700694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6B250D41-E360-4D8E-9186-9F9CE3E57864}"/>
              </a:ext>
            </a:extLst>
          </p:cNvPr>
          <p:cNvSpPr/>
          <p:nvPr/>
        </p:nvSpPr>
        <p:spPr>
          <a:xfrm>
            <a:off x="1810289" y="3367167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2" name="star-shape-in-a-circle_15527">
            <a:extLst>
              <a:ext uri="{FF2B5EF4-FFF2-40B4-BE49-F238E27FC236}">
                <a16:creationId xmlns="" xmlns:a16="http://schemas.microsoft.com/office/drawing/2014/main" id="{8A174EA0-6624-4B18-9376-CEE4C5C165F0}"/>
              </a:ext>
            </a:extLst>
          </p:cNvPr>
          <p:cNvSpPr>
            <a:spLocks noChangeAspect="1"/>
          </p:cNvSpPr>
          <p:nvPr/>
        </p:nvSpPr>
        <p:spPr bwMode="auto">
          <a:xfrm>
            <a:off x="1265670" y="3367167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F23579F-8A92-47EA-B7B9-30CB352C8104}"/>
              </a:ext>
            </a:extLst>
          </p:cNvPr>
          <p:cNvSpPr/>
          <p:nvPr/>
        </p:nvSpPr>
        <p:spPr>
          <a:xfrm>
            <a:off x="1810289" y="4033640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4" name="star-shape-in-a-circle_15527">
            <a:extLst>
              <a:ext uri="{FF2B5EF4-FFF2-40B4-BE49-F238E27FC236}">
                <a16:creationId xmlns="" xmlns:a16="http://schemas.microsoft.com/office/drawing/2014/main" id="{94676CA2-71B1-4AD7-B5ED-E7A2289B6F66}"/>
              </a:ext>
            </a:extLst>
          </p:cNvPr>
          <p:cNvSpPr>
            <a:spLocks noChangeAspect="1"/>
          </p:cNvSpPr>
          <p:nvPr/>
        </p:nvSpPr>
        <p:spPr bwMode="auto">
          <a:xfrm>
            <a:off x="1265670" y="4033640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AA60CC5-F104-4422-BC91-43D1EFE36F65}"/>
              </a:ext>
            </a:extLst>
          </p:cNvPr>
          <p:cNvSpPr/>
          <p:nvPr/>
        </p:nvSpPr>
        <p:spPr>
          <a:xfrm>
            <a:off x="1810289" y="4700113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6" name="star-shape-in-a-circle_15527">
            <a:extLst>
              <a:ext uri="{FF2B5EF4-FFF2-40B4-BE49-F238E27FC236}">
                <a16:creationId xmlns="" xmlns:a16="http://schemas.microsoft.com/office/drawing/2014/main" id="{A0ABFCFB-F92C-44D8-BDD0-2803FF019556}"/>
              </a:ext>
            </a:extLst>
          </p:cNvPr>
          <p:cNvSpPr>
            <a:spLocks noChangeAspect="1"/>
          </p:cNvSpPr>
          <p:nvPr/>
        </p:nvSpPr>
        <p:spPr bwMode="auto">
          <a:xfrm>
            <a:off x="1265670" y="4700113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37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D85932D7-8920-4953-B345-A11FA78AB8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00" y="2612932"/>
            <a:ext cx="8839200" cy="25885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8D61DB8-5009-4E9D-902A-2FD36146D1CF}"/>
              </a:ext>
            </a:extLst>
          </p:cNvPr>
          <p:cNvSpPr txBox="1"/>
          <p:nvPr/>
        </p:nvSpPr>
        <p:spPr>
          <a:xfrm>
            <a:off x="1404551" y="2424610"/>
            <a:ext cx="517794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BD391A"/>
                </a:solidFill>
                <a:latin typeface="+mj-ea"/>
                <a:ea typeface="+mj-ea"/>
              </a:rPr>
              <a:t>第二篇</a:t>
            </a:r>
            <a:r>
              <a:rPr lang="en-US" altLang="zh-CN" sz="3600" b="1" dirty="0">
                <a:solidFill>
                  <a:srgbClr val="BD391A"/>
                </a:solidFill>
                <a:latin typeface="+mj-ea"/>
                <a:ea typeface="+mj-ea"/>
              </a:rPr>
              <a:t>  </a:t>
            </a:r>
            <a:r>
              <a:rPr lang="zh-CN" altLang="en-US" sz="3200" b="1" dirty="0">
                <a:latin typeface="+mj-ea"/>
                <a:ea typeface="+mj-ea"/>
              </a:rPr>
              <a:t>请添加标题文字</a:t>
            </a:r>
            <a:endParaRPr lang="en-US" altLang="zh-CN" sz="3200" b="1" dirty="0">
              <a:latin typeface="+mj-ea"/>
              <a:ea typeface="+mj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29B7F39-AABA-4877-82FF-21D28F339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4" y="1223678"/>
            <a:ext cx="4567457" cy="53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629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五一劳动节主题PPT模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1854</Words>
  <Application>Microsoft Office PowerPoint</Application>
  <PresentationFormat>宽屏</PresentationFormat>
  <Paragraphs>151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等线</vt:lpstr>
      <vt:lpstr>黑体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优品PPT</cp:lastModifiedBy>
  <cp:revision>28</cp:revision>
  <dcterms:created xsi:type="dcterms:W3CDTF">2018-04-25T01:46:36Z</dcterms:created>
  <dcterms:modified xsi:type="dcterms:W3CDTF">2018-06-11T05:48:09Z</dcterms:modified>
</cp:coreProperties>
</file>