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3"/>
    <p:sldId id="257" r:id="rId4"/>
    <p:sldId id="267" r:id="rId5"/>
    <p:sldId id="258" r:id="rId6"/>
    <p:sldId id="259" r:id="rId7"/>
    <p:sldId id="260" r:id="rId8"/>
    <p:sldId id="266" r:id="rId9"/>
    <p:sldId id="261" r:id="rId10"/>
    <p:sldId id="262" r:id="rId11"/>
    <p:sldId id="264" r:id="rId12"/>
    <p:sldId id="275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6815"/>
    <a:srgbClr val="C30F18"/>
    <a:srgbClr val="F8741A"/>
    <a:srgbClr val="0072B1"/>
    <a:srgbClr val="C1B7A0"/>
    <a:srgbClr val="93634C"/>
    <a:srgbClr val="94634C"/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633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B00435C-D3F1-4918-B4C9-A94AF85936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F80B574-8BF0-4926-B0BC-34E48370FBC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8BE7C-A74B-4927-8F67-93AB3F61E13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90E89-F7CC-4797-A543-CB2DEBE39BC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87EFC-5CE7-45B9-9B0A-AA8D2727CEC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64FAF-4FF7-43EA-B3B9-B1CF952736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D102F-F8F5-45E9-A5F6-F710EE2D7B8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1137B-FBD3-4FB4-AA5D-F973399F0C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AB447-26C1-413B-9011-F5E88E468B6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E560E-E2A9-400C-93EA-934D8DBE887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CA698-469B-4766-8285-9C6CB6E1F31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FEE99-4F65-4CB7-8278-A19E81CFFB3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1A0D9-A237-4FD6-B793-B3ADB1E6152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0274F-17AD-4D9B-AB6B-3022E95E5A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F394D-D5B3-4B14-80E3-31F3C39E8C31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8E0EF-FD86-4A8C-8488-502AF37FB84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0F7A2-2F6A-425C-8865-A16FEFDA06E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D0D23-665C-4E80-A1F2-C95BDB66A1C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783CC-3803-4614-B22F-B00A935F3D76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DA361-B490-4692-8625-57E649B179C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8C5BA-FE65-46F9-9FE4-0CC2E340C09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B21BE-518B-4225-9610-942951D6203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523CE-7A3F-4BF4-8595-B3803EC07CC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F9730-1FE1-42E8-84CB-7146291D25A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868FDC-7A0D-4CFC-BA14-756BCC85F93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6CA0FAA-90D7-43EE-ADCD-2387B9559D6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71438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注：文本框可根据需求改变颜色、移动位置；文字可编辑</a:t>
            </a:r>
            <a:endParaRPr lang="zh-CN" altLang="en-US" sz="1000" kern="15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000375" y="3500438"/>
            <a:ext cx="4857750" cy="1662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anose="020F0502020204030204" pitchFamily="34" charset="0"/>
              </a:rPr>
              <a:t>POWERPOINT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适用于元宵节及相关类别演示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071813" y="4000500"/>
            <a:ext cx="300037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271" name="组合 21"/>
          <p:cNvGrpSpPr/>
          <p:nvPr/>
        </p:nvGrpSpPr>
        <p:grpSpPr bwMode="auto">
          <a:xfrm>
            <a:off x="1000125" y="1531938"/>
            <a:ext cx="7270750" cy="4111625"/>
            <a:chOff x="1335314" y="867127"/>
            <a:chExt cx="9869714" cy="5579916"/>
          </a:xfrm>
        </p:grpSpPr>
        <p:sp>
          <p:nvSpPr>
            <p:cNvPr id="7" name="MH_SubTitle_1"/>
            <p:cNvSpPr/>
            <p:nvPr>
              <p:custDataLst>
                <p:tags r:id="rId1"/>
              </p:custDataLst>
            </p:nvPr>
          </p:nvSpPr>
          <p:spPr>
            <a:xfrm rot="14400000" flipV="1">
              <a:off x="5409692" y="2361164"/>
              <a:ext cx="3335023" cy="346949"/>
            </a:xfrm>
            <a:prstGeom prst="trapezoid">
              <a:avLst>
                <a:gd name="adj" fmla="val 160231"/>
              </a:avLst>
            </a:prstGeom>
            <a:solidFill>
              <a:srgbClr val="DB68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62500" lnSpcReduction="20000"/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MH_SubTitle_3"/>
            <p:cNvSpPr/>
            <p:nvPr>
              <p:custDataLst>
                <p:tags r:id="rId2"/>
              </p:custDataLst>
            </p:nvPr>
          </p:nvSpPr>
          <p:spPr>
            <a:xfrm rot="7200000" flipV="1">
              <a:off x="3457299" y="2361164"/>
              <a:ext cx="3335023" cy="346949"/>
            </a:xfrm>
            <a:prstGeom prst="trapezoid">
              <a:avLst>
                <a:gd name="adj" fmla="val 160231"/>
              </a:avLst>
            </a:prstGeom>
            <a:solidFill>
              <a:srgbClr val="DB68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62500" lnSpcReduction="20000"/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MH_SubTitle_2"/>
            <p:cNvSpPr/>
            <p:nvPr>
              <p:custDataLst>
                <p:tags r:id="rId3"/>
              </p:custDataLst>
            </p:nvPr>
          </p:nvSpPr>
          <p:spPr>
            <a:xfrm>
              <a:off x="4434146" y="4053495"/>
              <a:ext cx="3335877" cy="346860"/>
            </a:xfrm>
            <a:custGeom>
              <a:avLst/>
              <a:gdLst>
                <a:gd name="connsiteX0" fmla="*/ 0 w 2592288"/>
                <a:gd name="connsiteY0" fmla="*/ 0 h 270000"/>
                <a:gd name="connsiteX1" fmla="*/ 2592288 w 2592288"/>
                <a:gd name="connsiteY1" fmla="*/ 0 h 270000"/>
                <a:gd name="connsiteX2" fmla="*/ 2159664 w 2592288"/>
                <a:gd name="connsiteY2" fmla="*/ 270000 h 270000"/>
                <a:gd name="connsiteX3" fmla="*/ 432624 w 2592288"/>
                <a:gd name="connsiteY3" fmla="*/ 270000 h 2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2288" h="270000">
                  <a:moveTo>
                    <a:pt x="0" y="0"/>
                  </a:moveTo>
                  <a:lnTo>
                    <a:pt x="2592288" y="0"/>
                  </a:lnTo>
                  <a:lnTo>
                    <a:pt x="2159664" y="270000"/>
                  </a:lnTo>
                  <a:lnTo>
                    <a:pt x="432624" y="270000"/>
                  </a:lnTo>
                  <a:close/>
                </a:path>
              </a:pathLst>
            </a:custGeom>
            <a:solidFill>
              <a:srgbClr val="DB68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0000" lnSpcReduction="20000"/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11" name="MH_Other_2"/>
            <p:cNvCxnSpPr/>
            <p:nvPr>
              <p:custDataLst>
                <p:tags r:id="rId4"/>
              </p:custDataLst>
            </p:nvPr>
          </p:nvCxnSpPr>
          <p:spPr>
            <a:xfrm>
              <a:off x="1335314" y="1957257"/>
              <a:ext cx="3779799" cy="0"/>
            </a:xfrm>
            <a:prstGeom prst="line">
              <a:avLst/>
            </a:prstGeom>
            <a:ln w="28575">
              <a:solidFill>
                <a:srgbClr val="C30F1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MH_Other_1"/>
            <p:cNvCxnSpPr/>
            <p:nvPr>
              <p:custDataLst>
                <p:tags r:id="rId5"/>
              </p:custDataLst>
            </p:nvPr>
          </p:nvCxnSpPr>
          <p:spPr>
            <a:xfrm>
              <a:off x="7078281" y="1957257"/>
              <a:ext cx="4126747" cy="0"/>
            </a:xfrm>
            <a:prstGeom prst="line">
              <a:avLst/>
            </a:prstGeom>
            <a:ln w="28575">
              <a:solidFill>
                <a:srgbClr val="C30F1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MH_Other_3"/>
            <p:cNvCxnSpPr/>
            <p:nvPr>
              <p:custDataLst>
                <p:tags r:id="rId6"/>
              </p:custDataLst>
            </p:nvPr>
          </p:nvCxnSpPr>
          <p:spPr>
            <a:xfrm>
              <a:off x="5268116" y="4508076"/>
              <a:ext cx="0" cy="1938967"/>
            </a:xfrm>
            <a:prstGeom prst="line">
              <a:avLst/>
            </a:prstGeom>
            <a:ln w="28575">
              <a:solidFill>
                <a:srgbClr val="C30F1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72" name="矩形 12"/>
          <p:cNvSpPr>
            <a:spLocks noChangeArrowheads="1"/>
          </p:cNvSpPr>
          <p:nvPr/>
        </p:nvSpPr>
        <p:spPr bwMode="auto">
          <a:xfrm>
            <a:off x="1071563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3" name="矩形 13"/>
          <p:cNvSpPr>
            <a:spLocks noChangeArrowheads="1"/>
          </p:cNvSpPr>
          <p:nvPr/>
        </p:nvSpPr>
        <p:spPr bwMode="auto">
          <a:xfrm>
            <a:off x="4000500" y="500062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4" name="矩形 14"/>
          <p:cNvSpPr>
            <a:spLocks noChangeArrowheads="1"/>
          </p:cNvSpPr>
          <p:nvPr/>
        </p:nvSpPr>
        <p:spPr bwMode="auto">
          <a:xfrm>
            <a:off x="4000500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5" name="矩形 15"/>
          <p:cNvSpPr>
            <a:spLocks noChangeArrowheads="1"/>
          </p:cNvSpPr>
          <p:nvPr/>
        </p:nvSpPr>
        <p:spPr bwMode="auto">
          <a:xfrm>
            <a:off x="1071563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6" name="矩形 13"/>
          <p:cNvSpPr>
            <a:spLocks noChangeArrowheads="1"/>
          </p:cNvSpPr>
          <p:nvPr/>
        </p:nvSpPr>
        <p:spPr bwMode="auto">
          <a:xfrm>
            <a:off x="621506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7" name="矩形 14"/>
          <p:cNvSpPr>
            <a:spLocks noChangeArrowheads="1"/>
          </p:cNvSpPr>
          <p:nvPr/>
        </p:nvSpPr>
        <p:spPr bwMode="auto">
          <a:xfrm>
            <a:off x="6215063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谢谢大家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 bwMode="auto">
          <a:xfrm flipH="1">
            <a:off x="2852738" y="1558925"/>
            <a:ext cx="4116387" cy="550863"/>
          </a:xfrm>
          <a:prstGeom prst="roundRect">
            <a:avLst>
              <a:gd name="adj" fmla="val 50000"/>
            </a:avLst>
          </a:prstGeom>
          <a:solidFill>
            <a:srgbClr val="C30F18"/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075" name="组合 4"/>
          <p:cNvGrpSpPr/>
          <p:nvPr/>
        </p:nvGrpSpPr>
        <p:grpSpPr bwMode="auto">
          <a:xfrm>
            <a:off x="2714625" y="1500188"/>
            <a:ext cx="650875" cy="650875"/>
            <a:chOff x="5213600" y="2517129"/>
            <a:chExt cx="2023672" cy="2023672"/>
          </a:xfrm>
        </p:grpSpPr>
        <p:sp>
          <p:nvSpPr>
            <p:cNvPr id="17" name="椭圆 16"/>
            <p:cNvSpPr/>
            <p:nvPr/>
          </p:nvSpPr>
          <p:spPr>
            <a:xfrm>
              <a:off x="5213600" y="2517129"/>
              <a:ext cx="2023672" cy="202367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262958" y="2566487"/>
              <a:ext cx="1924956" cy="192495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6" name="椭圆 15"/>
          <p:cNvSpPr/>
          <p:nvPr/>
        </p:nvSpPr>
        <p:spPr bwMode="auto">
          <a:xfrm>
            <a:off x="2776470" y="1562099"/>
            <a:ext cx="526495" cy="527053"/>
          </a:xfrm>
          <a:prstGeom prst="ellipse">
            <a:avLst/>
          </a:prstGeom>
          <a:solidFill>
            <a:srgbClr val="DB6815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/>
          </a:p>
        </p:txBody>
      </p:sp>
      <p:sp>
        <p:nvSpPr>
          <p:cNvPr id="20" name="圆角矩形 19"/>
          <p:cNvSpPr/>
          <p:nvPr/>
        </p:nvSpPr>
        <p:spPr bwMode="auto">
          <a:xfrm flipH="1">
            <a:off x="2852738" y="2479675"/>
            <a:ext cx="4116387" cy="550863"/>
          </a:xfrm>
          <a:prstGeom prst="roundRect">
            <a:avLst>
              <a:gd name="adj" fmla="val 50000"/>
            </a:avLst>
          </a:prstGeom>
          <a:solidFill>
            <a:srgbClr val="DB6815"/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080" name="组合 21"/>
          <p:cNvGrpSpPr/>
          <p:nvPr/>
        </p:nvGrpSpPr>
        <p:grpSpPr bwMode="auto">
          <a:xfrm>
            <a:off x="2714625" y="2420938"/>
            <a:ext cx="650875" cy="650875"/>
            <a:chOff x="5213600" y="2517129"/>
            <a:chExt cx="2023672" cy="2023672"/>
          </a:xfrm>
        </p:grpSpPr>
        <p:sp>
          <p:nvSpPr>
            <p:cNvPr id="24" name="椭圆 23"/>
            <p:cNvSpPr/>
            <p:nvPr/>
          </p:nvSpPr>
          <p:spPr>
            <a:xfrm>
              <a:off x="5213600" y="2517129"/>
              <a:ext cx="2023672" cy="202367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5262958" y="2566487"/>
              <a:ext cx="1924956" cy="192495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3" name="椭圆 22"/>
          <p:cNvSpPr/>
          <p:nvPr/>
        </p:nvSpPr>
        <p:spPr bwMode="auto">
          <a:xfrm>
            <a:off x="2776470" y="2482849"/>
            <a:ext cx="526495" cy="527053"/>
          </a:xfrm>
          <a:prstGeom prst="ellipse">
            <a:avLst/>
          </a:prstGeom>
          <a:solidFill>
            <a:srgbClr val="C30F18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/>
          </a:p>
        </p:txBody>
      </p:sp>
      <p:sp>
        <p:nvSpPr>
          <p:cNvPr id="27" name="圆角矩形 26"/>
          <p:cNvSpPr/>
          <p:nvPr/>
        </p:nvSpPr>
        <p:spPr bwMode="auto">
          <a:xfrm flipH="1">
            <a:off x="2852738" y="3344863"/>
            <a:ext cx="4116387" cy="550862"/>
          </a:xfrm>
          <a:prstGeom prst="roundRect">
            <a:avLst>
              <a:gd name="adj" fmla="val 50000"/>
            </a:avLst>
          </a:prstGeom>
          <a:solidFill>
            <a:srgbClr val="C30F18"/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085" name="组合 28"/>
          <p:cNvGrpSpPr/>
          <p:nvPr/>
        </p:nvGrpSpPr>
        <p:grpSpPr bwMode="auto">
          <a:xfrm>
            <a:off x="2714625" y="3286125"/>
            <a:ext cx="650875" cy="650875"/>
            <a:chOff x="5213600" y="2517129"/>
            <a:chExt cx="2023672" cy="2023672"/>
          </a:xfrm>
        </p:grpSpPr>
        <p:sp>
          <p:nvSpPr>
            <p:cNvPr id="31" name="椭圆 30"/>
            <p:cNvSpPr/>
            <p:nvPr/>
          </p:nvSpPr>
          <p:spPr>
            <a:xfrm>
              <a:off x="5213600" y="2517129"/>
              <a:ext cx="2023672" cy="202367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262958" y="2566487"/>
              <a:ext cx="1924956" cy="192495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0" name="椭圆 29"/>
          <p:cNvSpPr/>
          <p:nvPr/>
        </p:nvSpPr>
        <p:spPr bwMode="auto">
          <a:xfrm>
            <a:off x="2776470" y="3348036"/>
            <a:ext cx="526495" cy="527053"/>
          </a:xfrm>
          <a:prstGeom prst="ellipse">
            <a:avLst/>
          </a:prstGeom>
          <a:solidFill>
            <a:srgbClr val="DB6815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/>
          </a:p>
        </p:txBody>
      </p:sp>
      <p:sp>
        <p:nvSpPr>
          <p:cNvPr id="34" name="圆角矩形 33"/>
          <p:cNvSpPr/>
          <p:nvPr/>
        </p:nvSpPr>
        <p:spPr bwMode="auto">
          <a:xfrm flipH="1">
            <a:off x="2852738" y="4265613"/>
            <a:ext cx="4116387" cy="550862"/>
          </a:xfrm>
          <a:prstGeom prst="roundRect">
            <a:avLst>
              <a:gd name="adj" fmla="val 50000"/>
            </a:avLst>
          </a:prstGeom>
          <a:solidFill>
            <a:srgbClr val="DB6815"/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090" name="组合 21"/>
          <p:cNvGrpSpPr/>
          <p:nvPr/>
        </p:nvGrpSpPr>
        <p:grpSpPr bwMode="auto">
          <a:xfrm>
            <a:off x="2714625" y="4206875"/>
            <a:ext cx="650875" cy="650875"/>
            <a:chOff x="5213600" y="2517129"/>
            <a:chExt cx="2023672" cy="2023672"/>
          </a:xfrm>
        </p:grpSpPr>
        <p:sp>
          <p:nvSpPr>
            <p:cNvPr id="38" name="椭圆 37"/>
            <p:cNvSpPr/>
            <p:nvPr/>
          </p:nvSpPr>
          <p:spPr>
            <a:xfrm>
              <a:off x="5213600" y="2517129"/>
              <a:ext cx="2023672" cy="202367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5262958" y="2566487"/>
              <a:ext cx="1924956" cy="192495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7" name="椭圆 36"/>
          <p:cNvSpPr/>
          <p:nvPr/>
        </p:nvSpPr>
        <p:spPr bwMode="auto">
          <a:xfrm>
            <a:off x="2776470" y="4268786"/>
            <a:ext cx="526495" cy="527053"/>
          </a:xfrm>
          <a:prstGeom prst="ellipse">
            <a:avLst/>
          </a:prstGeom>
          <a:solidFill>
            <a:srgbClr val="C30F18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/>
          </a:p>
        </p:txBody>
      </p:sp>
      <p:sp>
        <p:nvSpPr>
          <p:cNvPr id="309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8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9" name="矩形 20"/>
          <p:cNvSpPr>
            <a:spLocks noChangeArrowheads="1"/>
          </p:cNvSpPr>
          <p:nvPr/>
        </p:nvSpPr>
        <p:spPr bwMode="auto">
          <a:xfrm>
            <a:off x="4214813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00" name="矩形 21"/>
          <p:cNvSpPr>
            <a:spLocks noChangeArrowheads="1"/>
          </p:cNvSpPr>
          <p:nvPr/>
        </p:nvSpPr>
        <p:spPr bwMode="auto">
          <a:xfrm>
            <a:off x="4214813" y="164306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01" name="矩形 22"/>
          <p:cNvSpPr>
            <a:spLocks noChangeArrowheads="1"/>
          </p:cNvSpPr>
          <p:nvPr/>
        </p:nvSpPr>
        <p:spPr bwMode="auto">
          <a:xfrm>
            <a:off x="4144963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02" name="矩形 22"/>
          <p:cNvSpPr>
            <a:spLocks noChangeArrowheads="1"/>
          </p:cNvSpPr>
          <p:nvPr/>
        </p:nvSpPr>
        <p:spPr bwMode="auto">
          <a:xfrm>
            <a:off x="4214813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12725" y="2738438"/>
            <a:ext cx="2136775" cy="1533525"/>
          </a:xfrm>
          <a:prstGeom prst="rect">
            <a:avLst/>
          </a:prstGeom>
          <a:solidFill>
            <a:srgbClr val="C30F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398713" y="1166813"/>
            <a:ext cx="2136775" cy="1533525"/>
          </a:xfrm>
          <a:prstGeom prst="rect">
            <a:avLst/>
          </a:prstGeom>
          <a:solidFill>
            <a:srgbClr val="DB681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2398713" y="4384675"/>
            <a:ext cx="2136775" cy="1533525"/>
          </a:xfrm>
          <a:prstGeom prst="rect">
            <a:avLst/>
          </a:prstGeom>
          <a:solidFill>
            <a:srgbClr val="DB6815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771323" y="4384722"/>
            <a:ext cx="2137150" cy="1533600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 l="-2567" r="-32537"/>
            </a:stretch>
          </a:blip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770688" y="2738438"/>
            <a:ext cx="2138362" cy="1533525"/>
          </a:xfrm>
          <a:prstGeom prst="rect">
            <a:avLst/>
          </a:prstGeom>
          <a:solidFill>
            <a:srgbClr val="C30F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0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06" name="图片 27" descr="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166813"/>
            <a:ext cx="214630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图片 28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63" y="4381500"/>
            <a:ext cx="2146300" cy="1547813"/>
          </a:xfrm>
          <a:prstGeom prst="rect">
            <a:avLst/>
          </a:prstGeom>
          <a:solidFill>
            <a:srgbClr val="C30F18"/>
          </a:solidFill>
          <a:ln w="9525">
            <a:noFill/>
            <a:miter lim="800000"/>
            <a:headEnd/>
            <a:tailEnd/>
          </a:ln>
        </p:spPr>
      </p:pic>
      <p:pic>
        <p:nvPicPr>
          <p:cNvPr id="4108" name="图片 29" descr="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381500"/>
            <a:ext cx="2146300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图片 30" descr="4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3388" y="1166813"/>
            <a:ext cx="214630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图片 31" descr="5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4381500"/>
            <a:ext cx="2146300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图片 32" descr="6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81250" y="2760663"/>
            <a:ext cx="4333875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矩形 33"/>
          <p:cNvSpPr/>
          <p:nvPr/>
        </p:nvSpPr>
        <p:spPr>
          <a:xfrm>
            <a:off x="4572000" y="1166813"/>
            <a:ext cx="2136775" cy="1533525"/>
          </a:xfrm>
          <a:prstGeom prst="rect">
            <a:avLst/>
          </a:prstGeom>
          <a:solidFill>
            <a:srgbClr val="C30F18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23"/>
          <p:cNvGrpSpPr/>
          <p:nvPr/>
        </p:nvGrpSpPr>
        <p:grpSpPr bwMode="auto">
          <a:xfrm>
            <a:off x="1930400" y="1000125"/>
            <a:ext cx="5438775" cy="5162550"/>
            <a:chOff x="2800169" y="1581035"/>
            <a:chExt cx="4022950" cy="3818764"/>
          </a:xfrm>
        </p:grpSpPr>
        <p:grpSp>
          <p:nvGrpSpPr>
            <p:cNvPr id="5134" name="组合 10"/>
            <p:cNvGrpSpPr/>
            <p:nvPr/>
          </p:nvGrpSpPr>
          <p:grpSpPr bwMode="auto">
            <a:xfrm>
              <a:off x="3347864" y="2167596"/>
              <a:ext cx="2871901" cy="2447821"/>
              <a:chOff x="3212267" y="1557282"/>
              <a:chExt cx="2714063" cy="2379887"/>
            </a:xfrm>
          </p:grpSpPr>
          <p:sp>
            <p:nvSpPr>
              <p:cNvPr id="12" name="空心弧 2"/>
              <p:cNvSpPr/>
              <p:nvPr/>
            </p:nvSpPr>
            <p:spPr>
              <a:xfrm>
                <a:off x="4650342" y="1557282"/>
                <a:ext cx="892379" cy="922713"/>
              </a:xfrm>
              <a:custGeom>
                <a:avLst/>
                <a:gdLst/>
                <a:ahLst/>
                <a:cxnLst/>
                <a:rect l="l" t="t" r="r" b="b"/>
                <a:pathLst>
                  <a:path w="892379" h="922713">
                    <a:moveTo>
                      <a:pt x="0" y="0"/>
                    </a:moveTo>
                    <a:cubicBezTo>
                      <a:pt x="160168" y="9608"/>
                      <a:pt x="314383" y="51836"/>
                      <a:pt x="453426" y="123570"/>
                    </a:cubicBezTo>
                    <a:lnTo>
                      <a:pt x="604345" y="36837"/>
                    </a:lnTo>
                    <a:lnTo>
                      <a:pt x="604694" y="212831"/>
                    </a:lnTo>
                    <a:cubicBezTo>
                      <a:pt x="715765" y="290557"/>
                      <a:pt x="813361" y="388350"/>
                      <a:pt x="892379" y="502645"/>
                    </a:cubicBezTo>
                    <a:lnTo>
                      <a:pt x="207443" y="922713"/>
                    </a:lnTo>
                    <a:cubicBezTo>
                      <a:pt x="153410" y="860704"/>
                      <a:pt x="80429" y="818732"/>
                      <a:pt x="0" y="802318"/>
                    </a:cubicBezTo>
                    <a:close/>
                  </a:path>
                </a:pathLst>
              </a:custGeom>
              <a:solidFill>
                <a:srgbClr val="C30F18"/>
              </a:solidFill>
              <a:ln w="1905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Broadway" panose="04040905080B02020502" pitchFamily="82" charset="0"/>
                </a:endParaRPr>
              </a:p>
            </p:txBody>
          </p:sp>
          <p:sp>
            <p:nvSpPr>
              <p:cNvPr id="13" name="空心弧 2"/>
              <p:cNvSpPr/>
              <p:nvPr/>
            </p:nvSpPr>
            <p:spPr>
              <a:xfrm flipH="1">
                <a:off x="3590473" y="1557282"/>
                <a:ext cx="892379" cy="922713"/>
              </a:xfrm>
              <a:custGeom>
                <a:avLst/>
                <a:gdLst/>
                <a:ahLst/>
                <a:cxnLst/>
                <a:rect l="l" t="t" r="r" b="b"/>
                <a:pathLst>
                  <a:path w="892379" h="922713">
                    <a:moveTo>
                      <a:pt x="0" y="0"/>
                    </a:moveTo>
                    <a:lnTo>
                      <a:pt x="0" y="802318"/>
                    </a:lnTo>
                    <a:cubicBezTo>
                      <a:pt x="80429" y="818732"/>
                      <a:pt x="153410" y="860704"/>
                      <a:pt x="207443" y="922713"/>
                    </a:cubicBezTo>
                    <a:lnTo>
                      <a:pt x="892379" y="502645"/>
                    </a:lnTo>
                    <a:cubicBezTo>
                      <a:pt x="810691" y="384489"/>
                      <a:pt x="709150" y="283968"/>
                      <a:pt x="593122" y="205428"/>
                    </a:cubicBezTo>
                    <a:lnTo>
                      <a:pt x="592787" y="36837"/>
                    </a:lnTo>
                    <a:lnTo>
                      <a:pt x="447197" y="120508"/>
                    </a:lnTo>
                    <a:cubicBezTo>
                      <a:pt x="309813" y="50592"/>
                      <a:pt x="157796" y="9466"/>
                      <a:pt x="0" y="0"/>
                    </a:cubicBezTo>
                    <a:close/>
                  </a:path>
                </a:pathLst>
              </a:custGeom>
              <a:solidFill>
                <a:srgbClr val="DB6815"/>
              </a:solidFill>
              <a:ln w="1905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Broadway" panose="04040905080B02020502" pitchFamily="82" charset="0"/>
                </a:endParaRPr>
              </a:p>
            </p:txBody>
          </p:sp>
          <p:sp>
            <p:nvSpPr>
              <p:cNvPr id="14" name="空心弧 2"/>
              <p:cNvSpPr/>
              <p:nvPr/>
            </p:nvSpPr>
            <p:spPr>
              <a:xfrm rot="18030313" flipH="1">
                <a:off x="3227434" y="2376908"/>
                <a:ext cx="892379" cy="922713"/>
              </a:xfrm>
              <a:custGeom>
                <a:avLst/>
                <a:gdLst/>
                <a:ahLst/>
                <a:cxnLst/>
                <a:rect l="l" t="t" r="r" b="b"/>
                <a:pathLst>
                  <a:path w="892379" h="922713">
                    <a:moveTo>
                      <a:pt x="0" y="0"/>
                    </a:moveTo>
                    <a:lnTo>
                      <a:pt x="0" y="802318"/>
                    </a:lnTo>
                    <a:cubicBezTo>
                      <a:pt x="80429" y="818732"/>
                      <a:pt x="153410" y="860704"/>
                      <a:pt x="207443" y="922713"/>
                    </a:cubicBezTo>
                    <a:lnTo>
                      <a:pt x="892379" y="502645"/>
                    </a:lnTo>
                    <a:cubicBezTo>
                      <a:pt x="808327" y="381070"/>
                      <a:pt x="703256" y="278165"/>
                      <a:pt x="582884" y="198879"/>
                    </a:cubicBezTo>
                    <a:lnTo>
                      <a:pt x="584113" y="18918"/>
                    </a:lnTo>
                    <a:lnTo>
                      <a:pt x="423962" y="109089"/>
                    </a:lnTo>
                    <a:cubicBezTo>
                      <a:pt x="292751" y="46081"/>
                      <a:pt x="148949" y="8935"/>
                      <a:pt x="0" y="0"/>
                    </a:cubicBezTo>
                    <a:close/>
                  </a:path>
                </a:pathLst>
              </a:custGeom>
              <a:solidFill>
                <a:srgbClr val="C30F18"/>
              </a:solidFill>
              <a:ln w="1905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Broadway" panose="04040905080B02020502" pitchFamily="82" charset="0"/>
                </a:endParaRPr>
              </a:p>
            </p:txBody>
          </p:sp>
          <p:sp>
            <p:nvSpPr>
              <p:cNvPr id="15" name="空心弧 2"/>
              <p:cNvSpPr/>
              <p:nvPr/>
            </p:nvSpPr>
            <p:spPr>
              <a:xfrm rot="3569687">
                <a:off x="5018784" y="2376908"/>
                <a:ext cx="892379" cy="922713"/>
              </a:xfrm>
              <a:custGeom>
                <a:avLst/>
                <a:gdLst/>
                <a:ahLst/>
                <a:cxnLst/>
                <a:rect l="l" t="t" r="r" b="b"/>
                <a:pathLst>
                  <a:path w="892379" h="922713">
                    <a:moveTo>
                      <a:pt x="0" y="0"/>
                    </a:moveTo>
                    <a:cubicBezTo>
                      <a:pt x="151721" y="9102"/>
                      <a:pt x="298101" y="47473"/>
                      <a:pt x="431244" y="112668"/>
                    </a:cubicBezTo>
                    <a:lnTo>
                      <a:pt x="577343" y="30408"/>
                    </a:lnTo>
                    <a:lnTo>
                      <a:pt x="576222" y="194617"/>
                    </a:lnTo>
                    <a:cubicBezTo>
                      <a:pt x="699400" y="274403"/>
                      <a:pt x="806788" y="378844"/>
                      <a:pt x="892379" y="502645"/>
                    </a:cubicBezTo>
                    <a:lnTo>
                      <a:pt x="207443" y="922713"/>
                    </a:lnTo>
                    <a:cubicBezTo>
                      <a:pt x="153410" y="860704"/>
                      <a:pt x="80429" y="818732"/>
                      <a:pt x="0" y="802318"/>
                    </a:cubicBezTo>
                    <a:close/>
                  </a:path>
                </a:pathLst>
              </a:custGeom>
              <a:solidFill>
                <a:srgbClr val="DB6815"/>
              </a:solidFill>
              <a:ln w="1905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Broadway" panose="04040905080B02020502" pitchFamily="82" charset="0"/>
                </a:endParaRPr>
              </a:p>
            </p:txBody>
          </p:sp>
          <p:sp>
            <p:nvSpPr>
              <p:cNvPr id="16" name="空心弧 2"/>
              <p:cNvSpPr/>
              <p:nvPr/>
            </p:nvSpPr>
            <p:spPr>
              <a:xfrm flipV="1">
                <a:off x="4650342" y="3014456"/>
                <a:ext cx="892379" cy="922713"/>
              </a:xfrm>
              <a:custGeom>
                <a:avLst/>
                <a:gdLst/>
                <a:ahLst/>
                <a:cxnLst/>
                <a:rect l="l" t="t" r="r" b="b"/>
                <a:pathLst>
                  <a:path w="892379" h="922713">
                    <a:moveTo>
                      <a:pt x="207443" y="922713"/>
                    </a:moveTo>
                    <a:lnTo>
                      <a:pt x="892379" y="502645"/>
                    </a:lnTo>
                    <a:cubicBezTo>
                      <a:pt x="813365" y="388357"/>
                      <a:pt x="715776" y="290568"/>
                      <a:pt x="604713" y="212844"/>
                    </a:cubicBezTo>
                    <a:lnTo>
                      <a:pt x="604345" y="27002"/>
                    </a:lnTo>
                    <a:lnTo>
                      <a:pt x="444202" y="119036"/>
                    </a:lnTo>
                    <a:cubicBezTo>
                      <a:pt x="307615" y="49999"/>
                      <a:pt x="156655" y="9398"/>
                      <a:pt x="0" y="0"/>
                    </a:cubicBezTo>
                    <a:lnTo>
                      <a:pt x="0" y="802318"/>
                    </a:lnTo>
                    <a:cubicBezTo>
                      <a:pt x="80429" y="818732"/>
                      <a:pt x="153410" y="860704"/>
                      <a:pt x="207443" y="922713"/>
                    </a:cubicBezTo>
                    <a:close/>
                  </a:path>
                </a:pathLst>
              </a:custGeom>
              <a:solidFill>
                <a:srgbClr val="C30F18"/>
              </a:solidFill>
              <a:ln w="1905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Broadway" panose="04040905080B02020502" pitchFamily="82" charset="0"/>
                </a:endParaRPr>
              </a:p>
            </p:txBody>
          </p:sp>
          <p:sp>
            <p:nvSpPr>
              <p:cNvPr id="17" name="空心弧 2"/>
              <p:cNvSpPr/>
              <p:nvPr/>
            </p:nvSpPr>
            <p:spPr>
              <a:xfrm flipH="1" flipV="1">
                <a:off x="3590473" y="3014456"/>
                <a:ext cx="892379" cy="922713"/>
              </a:xfrm>
              <a:custGeom>
                <a:avLst/>
                <a:gdLst/>
                <a:ahLst/>
                <a:cxnLst/>
                <a:rect l="l" t="t" r="r" b="b"/>
                <a:pathLst>
                  <a:path w="892379" h="922713">
                    <a:moveTo>
                      <a:pt x="207443" y="922713"/>
                    </a:moveTo>
                    <a:cubicBezTo>
                      <a:pt x="153410" y="860704"/>
                      <a:pt x="80429" y="818732"/>
                      <a:pt x="0" y="802318"/>
                    </a:cubicBezTo>
                    <a:lnTo>
                      <a:pt x="0" y="0"/>
                    </a:lnTo>
                    <a:cubicBezTo>
                      <a:pt x="154283" y="9255"/>
                      <a:pt x="303042" y="48777"/>
                      <a:pt x="437972" y="115975"/>
                    </a:cubicBezTo>
                    <a:lnTo>
                      <a:pt x="592787" y="27002"/>
                    </a:lnTo>
                    <a:lnTo>
                      <a:pt x="593141" y="205441"/>
                    </a:lnTo>
                    <a:cubicBezTo>
                      <a:pt x="709161" y="283979"/>
                      <a:pt x="810696" y="384496"/>
                      <a:pt x="892379" y="502645"/>
                    </a:cubicBezTo>
                    <a:close/>
                  </a:path>
                </a:pathLst>
              </a:custGeom>
              <a:solidFill>
                <a:srgbClr val="DB6815"/>
              </a:solidFill>
              <a:ln w="1905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Broadway" panose="04040905080B02020502" pitchFamily="82" charset="0"/>
                </a:endParaRPr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>
              <a:off x="2800169" y="2314961"/>
              <a:ext cx="3998291" cy="2215869"/>
            </a:xfrm>
            <a:prstGeom prst="line">
              <a:avLst/>
            </a:prstGeom>
            <a:ln w="12700">
              <a:solidFill>
                <a:srgbClr val="C30F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836571" y="2273861"/>
              <a:ext cx="3986548" cy="2192384"/>
            </a:xfrm>
            <a:prstGeom prst="line">
              <a:avLst/>
            </a:prstGeom>
            <a:ln w="12700">
              <a:solidFill>
                <a:srgbClr val="C30F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4765849" y="1581035"/>
              <a:ext cx="10569" cy="3818764"/>
            </a:xfrm>
            <a:prstGeom prst="line">
              <a:avLst/>
            </a:prstGeom>
            <a:ln w="12700">
              <a:solidFill>
                <a:srgbClr val="C30F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38" name="组合 20"/>
            <p:cNvGrpSpPr/>
            <p:nvPr/>
          </p:nvGrpSpPr>
          <p:grpSpPr bwMode="auto">
            <a:xfrm>
              <a:off x="4434353" y="3036987"/>
              <a:ext cx="681847" cy="681847"/>
              <a:chOff x="1268047" y="1694923"/>
              <a:chExt cx="681847" cy="681847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268047" y="1694923"/>
                <a:ext cx="681847" cy="68184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364694" y="1772583"/>
                <a:ext cx="504924" cy="504941"/>
              </a:xfrm>
              <a:prstGeom prst="ellipse">
                <a:avLst/>
              </a:prstGeom>
              <a:solidFill>
                <a:srgbClr val="C30F1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sp>
        <p:nvSpPr>
          <p:cNvPr id="512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8" name="矩形 12"/>
          <p:cNvSpPr>
            <a:spLocks noChangeArrowheads="1"/>
          </p:cNvSpPr>
          <p:nvPr/>
        </p:nvSpPr>
        <p:spPr bwMode="auto">
          <a:xfrm>
            <a:off x="107315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9" name="矩形 13"/>
          <p:cNvSpPr>
            <a:spLocks noChangeArrowheads="1"/>
          </p:cNvSpPr>
          <p:nvPr/>
        </p:nvSpPr>
        <p:spPr bwMode="auto">
          <a:xfrm>
            <a:off x="6573838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0" name="矩形 14"/>
          <p:cNvSpPr>
            <a:spLocks noChangeArrowheads="1"/>
          </p:cNvSpPr>
          <p:nvPr/>
        </p:nvSpPr>
        <p:spPr bwMode="auto">
          <a:xfrm>
            <a:off x="5073650" y="514350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1" name="矩形 15"/>
          <p:cNvSpPr>
            <a:spLocks noChangeArrowheads="1"/>
          </p:cNvSpPr>
          <p:nvPr/>
        </p:nvSpPr>
        <p:spPr bwMode="auto">
          <a:xfrm>
            <a:off x="2430463" y="521493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2" name="矩形 14"/>
          <p:cNvSpPr>
            <a:spLocks noChangeArrowheads="1"/>
          </p:cNvSpPr>
          <p:nvPr/>
        </p:nvSpPr>
        <p:spPr bwMode="auto">
          <a:xfrm>
            <a:off x="5216525" y="142875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3" name="矩形 15"/>
          <p:cNvSpPr>
            <a:spLocks noChangeArrowheads="1"/>
          </p:cNvSpPr>
          <p:nvPr/>
        </p:nvSpPr>
        <p:spPr bwMode="auto">
          <a:xfrm>
            <a:off x="2573338" y="150018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38"/>
          <p:cNvGrpSpPr/>
          <p:nvPr/>
        </p:nvGrpSpPr>
        <p:grpSpPr bwMode="auto">
          <a:xfrm>
            <a:off x="1103313" y="1643063"/>
            <a:ext cx="7183437" cy="3857625"/>
            <a:chOff x="819728" y="1928802"/>
            <a:chExt cx="6538354" cy="3511179"/>
          </a:xfrm>
        </p:grpSpPr>
        <p:grpSp>
          <p:nvGrpSpPr>
            <p:cNvPr id="6154" name="组合 28"/>
            <p:cNvGrpSpPr/>
            <p:nvPr/>
          </p:nvGrpSpPr>
          <p:grpSpPr bwMode="auto">
            <a:xfrm>
              <a:off x="819728" y="1928802"/>
              <a:ext cx="3109511" cy="3511179"/>
              <a:chOff x="285720" y="1574712"/>
              <a:chExt cx="3540135" cy="3997428"/>
            </a:xfrm>
          </p:grpSpPr>
          <p:sp>
            <p:nvSpPr>
              <p:cNvPr id="12" name="MH_Other_1"/>
              <p:cNvSpPr/>
              <p:nvPr>
                <p:custDataLst>
                  <p:tags r:id="rId1"/>
                </p:custDataLst>
              </p:nvPr>
            </p:nvSpPr>
            <p:spPr>
              <a:xfrm>
                <a:off x="1815611" y="2319911"/>
                <a:ext cx="505028" cy="454029"/>
              </a:xfrm>
              <a:custGeom>
                <a:avLst/>
                <a:gdLst>
                  <a:gd name="connsiteX0" fmla="*/ 181098 w 387596"/>
                  <a:gd name="connsiteY0" fmla="*/ 66889 h 348240"/>
                  <a:gd name="connsiteX1" fmla="*/ 51899 w 387596"/>
                  <a:gd name="connsiteY1" fmla="*/ 174120 h 348240"/>
                  <a:gd name="connsiteX2" fmla="*/ 181098 w 387596"/>
                  <a:gd name="connsiteY2" fmla="*/ 281351 h 348240"/>
                  <a:gd name="connsiteX3" fmla="*/ 310297 w 387596"/>
                  <a:gd name="connsiteY3" fmla="*/ 174120 h 348240"/>
                  <a:gd name="connsiteX4" fmla="*/ 181098 w 387596"/>
                  <a:gd name="connsiteY4" fmla="*/ 66889 h 348240"/>
                  <a:gd name="connsiteX5" fmla="*/ 193798 w 387596"/>
                  <a:gd name="connsiteY5" fmla="*/ 0 h 348240"/>
                  <a:gd name="connsiteX6" fmla="*/ 387596 w 387596"/>
                  <a:gd name="connsiteY6" fmla="*/ 174120 h 348240"/>
                  <a:gd name="connsiteX7" fmla="*/ 193798 w 387596"/>
                  <a:gd name="connsiteY7" fmla="*/ 348240 h 348240"/>
                  <a:gd name="connsiteX8" fmla="*/ 0 w 387596"/>
                  <a:gd name="connsiteY8" fmla="*/ 174120 h 348240"/>
                  <a:gd name="connsiteX9" fmla="*/ 193798 w 387596"/>
                  <a:gd name="connsiteY9" fmla="*/ 0 h 348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7596" h="348240">
                    <a:moveTo>
                      <a:pt x="181098" y="66889"/>
                    </a:moveTo>
                    <a:cubicBezTo>
                      <a:pt x="109743" y="66889"/>
                      <a:pt x="51899" y="114898"/>
                      <a:pt x="51899" y="174120"/>
                    </a:cubicBezTo>
                    <a:cubicBezTo>
                      <a:pt x="51899" y="233342"/>
                      <a:pt x="109743" y="281351"/>
                      <a:pt x="181098" y="281351"/>
                    </a:cubicBezTo>
                    <a:cubicBezTo>
                      <a:pt x="252453" y="281351"/>
                      <a:pt x="310297" y="233342"/>
                      <a:pt x="310297" y="174120"/>
                    </a:cubicBezTo>
                    <a:cubicBezTo>
                      <a:pt x="310297" y="114898"/>
                      <a:pt x="252453" y="66889"/>
                      <a:pt x="181098" y="66889"/>
                    </a:cubicBezTo>
                    <a:close/>
                    <a:moveTo>
                      <a:pt x="193798" y="0"/>
                    </a:moveTo>
                    <a:cubicBezTo>
                      <a:pt x="300830" y="0"/>
                      <a:pt x="387596" y="77956"/>
                      <a:pt x="387596" y="174120"/>
                    </a:cubicBezTo>
                    <a:cubicBezTo>
                      <a:pt x="387596" y="270284"/>
                      <a:pt x="300830" y="348240"/>
                      <a:pt x="193798" y="348240"/>
                    </a:cubicBezTo>
                    <a:cubicBezTo>
                      <a:pt x="86766" y="348240"/>
                      <a:pt x="0" y="270284"/>
                      <a:pt x="0" y="174120"/>
                    </a:cubicBezTo>
                    <a:cubicBezTo>
                      <a:pt x="0" y="77956"/>
                      <a:pt x="86766" y="0"/>
                      <a:pt x="193798" y="0"/>
                    </a:cubicBezTo>
                    <a:close/>
                  </a:path>
                </a:pathLst>
              </a:custGeom>
              <a:solidFill>
                <a:srgbClr val="DB6815"/>
              </a:solidFill>
              <a:ln w="190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4" name="MH_Other_3"/>
              <p:cNvSpPr/>
              <p:nvPr>
                <p:custDataLst>
                  <p:tags r:id="rId2"/>
                </p:custDataLst>
              </p:nvPr>
            </p:nvSpPr>
            <p:spPr>
              <a:xfrm rot="5441149">
                <a:off x="1995744" y="2444111"/>
                <a:ext cx="144763" cy="123378"/>
              </a:xfrm>
              <a:prstGeom prst="ellipse">
                <a:avLst/>
              </a:prstGeom>
              <a:solidFill>
                <a:srgbClr val="0072B1"/>
              </a:solidFill>
              <a:ln w="12700">
                <a:solidFill>
                  <a:srgbClr val="A3A3A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5" name="MH_Other_4"/>
              <p:cNvSpPr/>
              <p:nvPr>
                <p:custDataLst>
                  <p:tags r:id="rId3"/>
                </p:custDataLst>
              </p:nvPr>
            </p:nvSpPr>
            <p:spPr>
              <a:xfrm rot="5441149">
                <a:off x="1674962" y="2106879"/>
                <a:ext cx="786325" cy="74028"/>
              </a:xfrm>
              <a:prstGeom prst="rect">
                <a:avLst/>
              </a:prstGeom>
              <a:gradFill flip="none" rotWithShape="1">
                <a:gsLst>
                  <a:gs pos="51000">
                    <a:srgbClr val="C2C2C2"/>
                  </a:gs>
                  <a:gs pos="2000">
                    <a:srgbClr val="000000"/>
                  </a:gs>
                  <a:gs pos="98000">
                    <a:srgbClr val="000000"/>
                  </a:gs>
                </a:gsLst>
                <a:path path="rect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6" name="MH_Other_5"/>
              <p:cNvSpPr/>
              <p:nvPr>
                <p:custDataLst>
                  <p:tags r:id="rId4"/>
                </p:custDataLst>
              </p:nvPr>
            </p:nvSpPr>
            <p:spPr>
              <a:xfrm>
                <a:off x="1887993" y="1574712"/>
                <a:ext cx="360264" cy="358617"/>
              </a:xfrm>
              <a:prstGeom prst="ellipse">
                <a:avLst/>
              </a:prstGeom>
              <a:solidFill>
                <a:srgbClr val="D9D9D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7" name="MH_Other_6"/>
              <p:cNvSpPr/>
              <p:nvPr>
                <p:custDataLst>
                  <p:tags r:id="rId5"/>
                </p:custDataLst>
              </p:nvPr>
            </p:nvSpPr>
            <p:spPr bwMode="auto">
              <a:xfrm>
                <a:off x="1935699" y="1622417"/>
                <a:ext cx="264853" cy="263205"/>
              </a:xfrm>
              <a:prstGeom prst="ellipse">
                <a:avLst/>
              </a:prstGeom>
              <a:solidFill>
                <a:srgbClr val="DB6815"/>
              </a:solidFill>
              <a:ln w="6350">
                <a:solidFill>
                  <a:srgbClr val="FFFFFF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8" name="MH_Other_7"/>
              <p:cNvSpPr/>
              <p:nvPr>
                <p:custDataLst>
                  <p:tags r:id="rId6"/>
                </p:custDataLst>
              </p:nvPr>
            </p:nvSpPr>
            <p:spPr>
              <a:xfrm>
                <a:off x="285720" y="2647273"/>
                <a:ext cx="3540135" cy="2924867"/>
              </a:xfrm>
              <a:prstGeom prst="roundRect">
                <a:avLst>
                  <a:gd name="adj" fmla="val 6144"/>
                </a:avLst>
              </a:prstGeom>
              <a:solidFill>
                <a:srgbClr val="DB6815"/>
              </a:solidFill>
              <a:ln w="190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9" name="MH_Text_1"/>
              <p:cNvSpPr/>
              <p:nvPr>
                <p:custDataLst>
                  <p:tags r:id="rId7"/>
                </p:custDataLst>
              </p:nvPr>
            </p:nvSpPr>
            <p:spPr>
              <a:xfrm>
                <a:off x="476545" y="2818356"/>
                <a:ext cx="3158485" cy="2615601"/>
              </a:xfrm>
              <a:prstGeom prst="roundRect">
                <a:avLst>
                  <a:gd name="adj" fmla="val 6144"/>
                </a:avLst>
              </a:prstGeom>
              <a:solidFill>
                <a:srgbClr val="FFFFFF"/>
              </a:soli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just">
                  <a:lnSpc>
                    <a:spcPct val="140000"/>
                  </a:lnSpc>
                  <a:defRPr/>
                </a:pPr>
                <a:endParaRPr lang="en-US" altLang="zh-CN" sz="1600">
                  <a:solidFill>
                    <a:srgbClr val="3B3B3B"/>
                  </a:solidFill>
                </a:endParaRPr>
              </a:p>
            </p:txBody>
          </p:sp>
        </p:grpSp>
        <p:grpSp>
          <p:nvGrpSpPr>
            <p:cNvPr id="6155" name="组合 29"/>
            <p:cNvGrpSpPr/>
            <p:nvPr/>
          </p:nvGrpSpPr>
          <p:grpSpPr bwMode="auto">
            <a:xfrm>
              <a:off x="4248571" y="1928802"/>
              <a:ext cx="3109511" cy="3511179"/>
              <a:chOff x="285514" y="1574712"/>
              <a:chExt cx="3540135" cy="3997428"/>
            </a:xfrm>
          </p:grpSpPr>
          <p:sp>
            <p:nvSpPr>
              <p:cNvPr id="31" name="MH_Other_1"/>
              <p:cNvSpPr/>
              <p:nvPr>
                <p:custDataLst>
                  <p:tags r:id="rId8"/>
                </p:custDataLst>
              </p:nvPr>
            </p:nvSpPr>
            <p:spPr>
              <a:xfrm>
                <a:off x="1815405" y="2319911"/>
                <a:ext cx="505029" cy="454029"/>
              </a:xfrm>
              <a:custGeom>
                <a:avLst/>
                <a:gdLst>
                  <a:gd name="connsiteX0" fmla="*/ 181098 w 387596"/>
                  <a:gd name="connsiteY0" fmla="*/ 66889 h 348240"/>
                  <a:gd name="connsiteX1" fmla="*/ 51899 w 387596"/>
                  <a:gd name="connsiteY1" fmla="*/ 174120 h 348240"/>
                  <a:gd name="connsiteX2" fmla="*/ 181098 w 387596"/>
                  <a:gd name="connsiteY2" fmla="*/ 281351 h 348240"/>
                  <a:gd name="connsiteX3" fmla="*/ 310297 w 387596"/>
                  <a:gd name="connsiteY3" fmla="*/ 174120 h 348240"/>
                  <a:gd name="connsiteX4" fmla="*/ 181098 w 387596"/>
                  <a:gd name="connsiteY4" fmla="*/ 66889 h 348240"/>
                  <a:gd name="connsiteX5" fmla="*/ 193798 w 387596"/>
                  <a:gd name="connsiteY5" fmla="*/ 0 h 348240"/>
                  <a:gd name="connsiteX6" fmla="*/ 387596 w 387596"/>
                  <a:gd name="connsiteY6" fmla="*/ 174120 h 348240"/>
                  <a:gd name="connsiteX7" fmla="*/ 193798 w 387596"/>
                  <a:gd name="connsiteY7" fmla="*/ 348240 h 348240"/>
                  <a:gd name="connsiteX8" fmla="*/ 0 w 387596"/>
                  <a:gd name="connsiteY8" fmla="*/ 174120 h 348240"/>
                  <a:gd name="connsiteX9" fmla="*/ 193798 w 387596"/>
                  <a:gd name="connsiteY9" fmla="*/ 0 h 348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7596" h="348240">
                    <a:moveTo>
                      <a:pt x="181098" y="66889"/>
                    </a:moveTo>
                    <a:cubicBezTo>
                      <a:pt x="109743" y="66889"/>
                      <a:pt x="51899" y="114898"/>
                      <a:pt x="51899" y="174120"/>
                    </a:cubicBezTo>
                    <a:cubicBezTo>
                      <a:pt x="51899" y="233342"/>
                      <a:pt x="109743" y="281351"/>
                      <a:pt x="181098" y="281351"/>
                    </a:cubicBezTo>
                    <a:cubicBezTo>
                      <a:pt x="252453" y="281351"/>
                      <a:pt x="310297" y="233342"/>
                      <a:pt x="310297" y="174120"/>
                    </a:cubicBezTo>
                    <a:cubicBezTo>
                      <a:pt x="310297" y="114898"/>
                      <a:pt x="252453" y="66889"/>
                      <a:pt x="181098" y="66889"/>
                    </a:cubicBezTo>
                    <a:close/>
                    <a:moveTo>
                      <a:pt x="193798" y="0"/>
                    </a:moveTo>
                    <a:cubicBezTo>
                      <a:pt x="300830" y="0"/>
                      <a:pt x="387596" y="77956"/>
                      <a:pt x="387596" y="174120"/>
                    </a:cubicBezTo>
                    <a:cubicBezTo>
                      <a:pt x="387596" y="270284"/>
                      <a:pt x="300830" y="348240"/>
                      <a:pt x="193798" y="348240"/>
                    </a:cubicBezTo>
                    <a:cubicBezTo>
                      <a:pt x="86766" y="348240"/>
                      <a:pt x="0" y="270284"/>
                      <a:pt x="0" y="174120"/>
                    </a:cubicBezTo>
                    <a:cubicBezTo>
                      <a:pt x="0" y="77956"/>
                      <a:pt x="86766" y="0"/>
                      <a:pt x="193798" y="0"/>
                    </a:cubicBezTo>
                    <a:close/>
                  </a:path>
                </a:pathLst>
              </a:custGeom>
              <a:solidFill>
                <a:srgbClr val="C30F18"/>
              </a:solidFill>
              <a:ln w="190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3" name="MH_Other_3"/>
              <p:cNvSpPr/>
              <p:nvPr>
                <p:custDataLst>
                  <p:tags r:id="rId9"/>
                </p:custDataLst>
              </p:nvPr>
            </p:nvSpPr>
            <p:spPr>
              <a:xfrm rot="5441149">
                <a:off x="1995539" y="2444110"/>
                <a:ext cx="144763" cy="123379"/>
              </a:xfrm>
              <a:prstGeom prst="ellipse">
                <a:avLst/>
              </a:prstGeom>
              <a:solidFill>
                <a:srgbClr val="C1B7A0"/>
              </a:solidFill>
              <a:ln w="12700">
                <a:solidFill>
                  <a:srgbClr val="A3A3A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4" name="MH_Other_4"/>
              <p:cNvSpPr/>
              <p:nvPr>
                <p:custDataLst>
                  <p:tags r:id="rId10"/>
                </p:custDataLst>
              </p:nvPr>
            </p:nvSpPr>
            <p:spPr>
              <a:xfrm rot="5441149">
                <a:off x="1674757" y="2106879"/>
                <a:ext cx="786325" cy="74026"/>
              </a:xfrm>
              <a:prstGeom prst="rect">
                <a:avLst/>
              </a:prstGeom>
              <a:gradFill flip="none" rotWithShape="1">
                <a:gsLst>
                  <a:gs pos="51000">
                    <a:srgbClr val="C2C2C2"/>
                  </a:gs>
                  <a:gs pos="2000">
                    <a:srgbClr val="000000"/>
                  </a:gs>
                  <a:gs pos="98000">
                    <a:srgbClr val="000000"/>
                  </a:gs>
                </a:gsLst>
                <a:path path="rect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5" name="MH_Other_5"/>
              <p:cNvSpPr/>
              <p:nvPr>
                <p:custDataLst>
                  <p:tags r:id="rId11"/>
                </p:custDataLst>
              </p:nvPr>
            </p:nvSpPr>
            <p:spPr>
              <a:xfrm>
                <a:off x="1887787" y="1574712"/>
                <a:ext cx="360265" cy="358617"/>
              </a:xfrm>
              <a:prstGeom prst="ellipse">
                <a:avLst/>
              </a:prstGeom>
              <a:solidFill>
                <a:srgbClr val="D9D9D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6" name="MH_Other_6"/>
              <p:cNvSpPr/>
              <p:nvPr>
                <p:custDataLst>
                  <p:tags r:id="rId12"/>
                </p:custDataLst>
              </p:nvPr>
            </p:nvSpPr>
            <p:spPr bwMode="auto">
              <a:xfrm>
                <a:off x="1935494" y="1622417"/>
                <a:ext cx="264852" cy="263205"/>
              </a:xfrm>
              <a:prstGeom prst="ellipse">
                <a:avLst/>
              </a:prstGeom>
              <a:solidFill>
                <a:srgbClr val="C30F18"/>
              </a:solidFill>
              <a:ln w="6350">
                <a:solidFill>
                  <a:srgbClr val="FFFFFF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7" name="MH_Other_7"/>
              <p:cNvSpPr/>
              <p:nvPr>
                <p:custDataLst>
                  <p:tags r:id="rId13"/>
                </p:custDataLst>
              </p:nvPr>
            </p:nvSpPr>
            <p:spPr>
              <a:xfrm>
                <a:off x="285514" y="2647273"/>
                <a:ext cx="3540135" cy="2924867"/>
              </a:xfrm>
              <a:prstGeom prst="roundRect">
                <a:avLst>
                  <a:gd name="adj" fmla="val 6144"/>
                </a:avLst>
              </a:prstGeom>
              <a:solidFill>
                <a:srgbClr val="C30F18"/>
              </a:solidFill>
              <a:ln w="190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8" name="MH_Text_1"/>
              <p:cNvSpPr/>
              <p:nvPr>
                <p:custDataLst>
                  <p:tags r:id="rId14"/>
                </p:custDataLst>
              </p:nvPr>
            </p:nvSpPr>
            <p:spPr>
              <a:xfrm>
                <a:off x="476339" y="2818356"/>
                <a:ext cx="3158485" cy="2615601"/>
              </a:xfrm>
              <a:prstGeom prst="roundRect">
                <a:avLst>
                  <a:gd name="adj" fmla="val 6144"/>
                </a:avLst>
              </a:prstGeom>
              <a:solidFill>
                <a:srgbClr val="FFFFFF"/>
              </a:soli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just">
                  <a:lnSpc>
                    <a:spcPct val="140000"/>
                  </a:lnSpc>
                  <a:defRPr/>
                </a:pPr>
                <a:endParaRPr lang="en-US" altLang="zh-CN" sz="1600">
                  <a:solidFill>
                    <a:srgbClr val="3B3B3B"/>
                  </a:solidFill>
                </a:endParaRPr>
              </a:p>
            </p:txBody>
          </p:sp>
        </p:grpSp>
      </p:grp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2" name="矩形 13"/>
          <p:cNvSpPr>
            <a:spLocks noChangeArrowheads="1"/>
          </p:cNvSpPr>
          <p:nvPr/>
        </p:nvSpPr>
        <p:spPr bwMode="auto">
          <a:xfrm>
            <a:off x="5857875" y="378618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3" name="矩形 14"/>
          <p:cNvSpPr>
            <a:spLocks noChangeArrowheads="1"/>
          </p:cNvSpPr>
          <p:nvPr/>
        </p:nvSpPr>
        <p:spPr bwMode="auto">
          <a:xfrm>
            <a:off x="2000250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14"/>
          <p:cNvGrpSpPr/>
          <p:nvPr/>
        </p:nvGrpSpPr>
        <p:grpSpPr bwMode="auto">
          <a:xfrm>
            <a:off x="2286000" y="922338"/>
            <a:ext cx="4945063" cy="5006975"/>
            <a:chOff x="5778834" y="1081826"/>
            <a:chExt cx="5357095" cy="5424184"/>
          </a:xfrm>
        </p:grpSpPr>
        <p:sp>
          <p:nvSpPr>
            <p:cNvPr id="16" name="椭圆 4"/>
            <p:cNvSpPr/>
            <p:nvPr/>
          </p:nvSpPr>
          <p:spPr>
            <a:xfrm rot="197558">
              <a:off x="5778834" y="1081826"/>
              <a:ext cx="5357095" cy="5424184"/>
            </a:xfrm>
            <a:custGeom>
              <a:avLst/>
              <a:gdLst/>
              <a:ahLst/>
              <a:cxnLst/>
              <a:rect l="l" t="t" r="r" b="b"/>
              <a:pathLst>
                <a:path w="6373853" h="6453678">
                  <a:moveTo>
                    <a:pt x="1748789" y="3781"/>
                  </a:moveTo>
                  <a:cubicBezTo>
                    <a:pt x="1773410" y="1281"/>
                    <a:pt x="1798391" y="0"/>
                    <a:pt x="1823671" y="0"/>
                  </a:cubicBezTo>
                  <a:cubicBezTo>
                    <a:pt x="2222376" y="0"/>
                    <a:pt x="2546668" y="318599"/>
                    <a:pt x="2555176" y="715114"/>
                  </a:cubicBezTo>
                  <a:cubicBezTo>
                    <a:pt x="2646063" y="945229"/>
                    <a:pt x="2815509" y="1149545"/>
                    <a:pt x="3050234" y="1286278"/>
                  </a:cubicBezTo>
                  <a:cubicBezTo>
                    <a:pt x="3277270" y="1418531"/>
                    <a:pt x="3529180" y="1466470"/>
                    <a:pt x="3767051" y="1437382"/>
                  </a:cubicBezTo>
                  <a:cubicBezTo>
                    <a:pt x="4043009" y="1173698"/>
                    <a:pt x="4417184" y="1012566"/>
                    <a:pt x="4828995" y="1012566"/>
                  </a:cubicBezTo>
                  <a:cubicBezTo>
                    <a:pt x="5682197" y="1012566"/>
                    <a:pt x="6373853" y="1704222"/>
                    <a:pt x="6373853" y="2557424"/>
                  </a:cubicBezTo>
                  <a:cubicBezTo>
                    <a:pt x="6373853" y="3315640"/>
                    <a:pt x="5827627" y="3946278"/>
                    <a:pt x="5106977" y="4075988"/>
                  </a:cubicBezTo>
                  <a:cubicBezTo>
                    <a:pt x="4860269" y="4198053"/>
                    <a:pt x="4655938" y="4415360"/>
                    <a:pt x="4548276" y="4699239"/>
                  </a:cubicBezTo>
                  <a:cubicBezTo>
                    <a:pt x="4488061" y="4858013"/>
                    <a:pt x="4464290" y="5021251"/>
                    <a:pt x="4473846" y="5178965"/>
                  </a:cubicBezTo>
                  <a:cubicBezTo>
                    <a:pt x="4624448" y="5311033"/>
                    <a:pt x="4718008" y="5505241"/>
                    <a:pt x="4718008" y="5721301"/>
                  </a:cubicBezTo>
                  <a:cubicBezTo>
                    <a:pt x="4718008" y="6125782"/>
                    <a:pt x="4390112" y="6453678"/>
                    <a:pt x="3985631" y="6453678"/>
                  </a:cubicBezTo>
                  <a:cubicBezTo>
                    <a:pt x="3581150" y="6453678"/>
                    <a:pt x="3253254" y="6125782"/>
                    <a:pt x="3253254" y="5721301"/>
                  </a:cubicBezTo>
                  <a:cubicBezTo>
                    <a:pt x="3253254" y="5342100"/>
                    <a:pt x="3541444" y="5030211"/>
                    <a:pt x="3910750" y="4992705"/>
                  </a:cubicBezTo>
                  <a:lnTo>
                    <a:pt x="3970068" y="4989710"/>
                  </a:lnTo>
                  <a:cubicBezTo>
                    <a:pt x="4089426" y="4874941"/>
                    <a:pt x="4186035" y="4731148"/>
                    <a:pt x="4249282" y="4564379"/>
                  </a:cubicBezTo>
                  <a:cubicBezTo>
                    <a:pt x="4318623" y="4381544"/>
                    <a:pt x="4339635" y="4192787"/>
                    <a:pt x="4317136" y="4013436"/>
                  </a:cubicBezTo>
                  <a:cubicBezTo>
                    <a:pt x="4256166" y="3992601"/>
                    <a:pt x="4197322" y="3967056"/>
                    <a:pt x="4140584" y="3937908"/>
                  </a:cubicBezTo>
                  <a:cubicBezTo>
                    <a:pt x="3785942" y="3880704"/>
                    <a:pt x="3361104" y="3968836"/>
                    <a:pt x="2972750" y="4207511"/>
                  </a:cubicBezTo>
                  <a:cubicBezTo>
                    <a:pt x="2649524" y="4406159"/>
                    <a:pt x="2407922" y="4674458"/>
                    <a:pt x="2273557" y="4956562"/>
                  </a:cubicBezTo>
                  <a:cubicBezTo>
                    <a:pt x="2243728" y="5333109"/>
                    <a:pt x="1928537" y="5629160"/>
                    <a:pt x="1544199" y="5629160"/>
                  </a:cubicBezTo>
                  <a:cubicBezTo>
                    <a:pt x="1139718" y="5629161"/>
                    <a:pt x="811822" y="5301265"/>
                    <a:pt x="811822" y="4896783"/>
                  </a:cubicBezTo>
                  <a:cubicBezTo>
                    <a:pt x="811822" y="4517582"/>
                    <a:pt x="1100012" y="4205693"/>
                    <a:pt x="1469317" y="4168187"/>
                  </a:cubicBezTo>
                  <a:cubicBezTo>
                    <a:pt x="1493938" y="4165687"/>
                    <a:pt x="1518919" y="4164406"/>
                    <a:pt x="1544199" y="4164406"/>
                  </a:cubicBezTo>
                  <a:cubicBezTo>
                    <a:pt x="1614188" y="4164406"/>
                    <a:pt x="1681885" y="4174224"/>
                    <a:pt x="1745054" y="4195817"/>
                  </a:cubicBezTo>
                  <a:cubicBezTo>
                    <a:pt x="2080595" y="4225945"/>
                    <a:pt x="2467608" y="4133688"/>
                    <a:pt x="2823912" y="3914711"/>
                  </a:cubicBezTo>
                  <a:cubicBezTo>
                    <a:pt x="3105509" y="3741648"/>
                    <a:pt x="3325152" y="3515718"/>
                    <a:pt x="3465145" y="3273270"/>
                  </a:cubicBezTo>
                  <a:cubicBezTo>
                    <a:pt x="3451578" y="3254462"/>
                    <a:pt x="3441393" y="3233849"/>
                    <a:pt x="3431663" y="3212981"/>
                  </a:cubicBezTo>
                  <a:cubicBezTo>
                    <a:pt x="3160269" y="2960984"/>
                    <a:pt x="2737001" y="2800878"/>
                    <a:pt x="2261862" y="2800878"/>
                  </a:cubicBezTo>
                  <a:cubicBezTo>
                    <a:pt x="1915427" y="2800878"/>
                    <a:pt x="1596569" y="2885993"/>
                    <a:pt x="1343736" y="3029603"/>
                  </a:cubicBezTo>
                  <a:cubicBezTo>
                    <a:pt x="1213416" y="3228799"/>
                    <a:pt x="988216" y="3359981"/>
                    <a:pt x="732377" y="3359981"/>
                  </a:cubicBezTo>
                  <a:cubicBezTo>
                    <a:pt x="327896" y="3359981"/>
                    <a:pt x="0" y="3032085"/>
                    <a:pt x="0" y="2627604"/>
                  </a:cubicBezTo>
                  <a:cubicBezTo>
                    <a:pt x="0" y="2248403"/>
                    <a:pt x="288190" y="1936513"/>
                    <a:pt x="657496" y="1899008"/>
                  </a:cubicBezTo>
                  <a:cubicBezTo>
                    <a:pt x="682116" y="1896508"/>
                    <a:pt x="707097" y="1895227"/>
                    <a:pt x="732377" y="1895227"/>
                  </a:cubicBezTo>
                  <a:cubicBezTo>
                    <a:pt x="990216" y="1895227"/>
                    <a:pt x="1216935" y="2028468"/>
                    <a:pt x="1346404" y="2230521"/>
                  </a:cubicBezTo>
                  <a:cubicBezTo>
                    <a:pt x="1602758" y="2382858"/>
                    <a:pt x="1930881" y="2473491"/>
                    <a:pt x="2288367" y="2473491"/>
                  </a:cubicBezTo>
                  <a:cubicBezTo>
                    <a:pt x="2697774" y="2473492"/>
                    <a:pt x="3068669" y="2354621"/>
                    <a:pt x="3337053" y="2160075"/>
                  </a:cubicBezTo>
                  <a:cubicBezTo>
                    <a:pt x="3340926" y="2141545"/>
                    <a:pt x="3346143" y="2123420"/>
                    <a:pt x="3351687" y="2105436"/>
                  </a:cubicBezTo>
                  <a:cubicBezTo>
                    <a:pt x="3259746" y="1885205"/>
                    <a:pt x="3094211" y="1690778"/>
                    <a:pt x="2868101" y="1559064"/>
                  </a:cubicBezTo>
                  <a:cubicBezTo>
                    <a:pt x="2612420" y="1410124"/>
                    <a:pt x="2325191" y="1368116"/>
                    <a:pt x="2062135" y="1421669"/>
                  </a:cubicBezTo>
                  <a:cubicBezTo>
                    <a:pt x="2020112" y="1439592"/>
                    <a:pt x="1975220" y="1450584"/>
                    <a:pt x="1928800" y="1456357"/>
                  </a:cubicBezTo>
                  <a:cubicBezTo>
                    <a:pt x="1920816" y="1457887"/>
                    <a:pt x="1913196" y="1460508"/>
                    <a:pt x="1905608" y="1463212"/>
                  </a:cubicBezTo>
                  <a:lnTo>
                    <a:pt x="1907728" y="1459572"/>
                  </a:lnTo>
                  <a:cubicBezTo>
                    <a:pt x="1880177" y="1463133"/>
                    <a:pt x="1852113" y="1464754"/>
                    <a:pt x="1823671" y="1464754"/>
                  </a:cubicBezTo>
                  <a:cubicBezTo>
                    <a:pt x="1419190" y="1464754"/>
                    <a:pt x="1091294" y="1136858"/>
                    <a:pt x="1091294" y="732377"/>
                  </a:cubicBezTo>
                  <a:cubicBezTo>
                    <a:pt x="1091294" y="353176"/>
                    <a:pt x="1379484" y="41286"/>
                    <a:pt x="1748789" y="378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381000">
                <a:schemeClr val="bg1">
                  <a:lumMod val="65000"/>
                </a:schemeClr>
              </a:innerShdw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" lastClr="FFFFFF"/>
                </a:solidFill>
              </a:endParaRPr>
            </a:p>
          </p:txBody>
        </p:sp>
        <p:grpSp>
          <p:nvGrpSpPr>
            <p:cNvPr id="7184" name="组合 89"/>
            <p:cNvGrpSpPr/>
            <p:nvPr/>
          </p:nvGrpSpPr>
          <p:grpSpPr bwMode="auto">
            <a:xfrm>
              <a:off x="8812786" y="2196009"/>
              <a:ext cx="2192124" cy="2192123"/>
              <a:chOff x="2848131" y="1860029"/>
              <a:chExt cx="3807502" cy="3807502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2847659" y="1860435"/>
                <a:ext cx="3808524" cy="38085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937271" y="1950048"/>
                <a:ext cx="3629299" cy="3629310"/>
              </a:xfrm>
              <a:prstGeom prst="ellipse">
                <a:avLst/>
              </a:prstGeom>
              <a:solidFill>
                <a:srgbClr val="DB68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7185" name="组合 109"/>
            <p:cNvGrpSpPr/>
            <p:nvPr/>
          </p:nvGrpSpPr>
          <p:grpSpPr bwMode="auto">
            <a:xfrm>
              <a:off x="6962370" y="1155522"/>
              <a:ext cx="928603" cy="928602"/>
              <a:chOff x="2848131" y="1860029"/>
              <a:chExt cx="3807502" cy="3807502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2846772" y="1861068"/>
                <a:ext cx="3807808" cy="3807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2938443" y="1952741"/>
                <a:ext cx="3624470" cy="3624486"/>
              </a:xfrm>
              <a:prstGeom prst="ellipse">
                <a:avLst/>
              </a:prstGeom>
              <a:solidFill>
                <a:srgbClr val="DB68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7186" name="组合 123"/>
            <p:cNvGrpSpPr/>
            <p:nvPr/>
          </p:nvGrpSpPr>
          <p:grpSpPr bwMode="auto">
            <a:xfrm>
              <a:off x="5967465" y="2701597"/>
              <a:ext cx="928603" cy="928602"/>
              <a:chOff x="2848131" y="1860029"/>
              <a:chExt cx="3807502" cy="3807502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2850361" y="1861100"/>
                <a:ext cx="3807808" cy="3807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2942033" y="1952767"/>
                <a:ext cx="3624470" cy="3624486"/>
              </a:xfrm>
              <a:prstGeom prst="ellipse">
                <a:avLst/>
              </a:prstGeom>
              <a:solidFill>
                <a:srgbClr val="C30F1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7187" name="组合 129"/>
            <p:cNvGrpSpPr/>
            <p:nvPr/>
          </p:nvGrpSpPr>
          <p:grpSpPr bwMode="auto">
            <a:xfrm>
              <a:off x="6541770" y="4645921"/>
              <a:ext cx="928603" cy="928602"/>
              <a:chOff x="2848131" y="1860029"/>
              <a:chExt cx="3807502" cy="3807502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2850769" y="1857111"/>
                <a:ext cx="3807808" cy="3807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2942441" y="1948778"/>
                <a:ext cx="3624470" cy="3624486"/>
              </a:xfrm>
              <a:prstGeom prst="ellipse">
                <a:avLst/>
              </a:prstGeom>
              <a:solidFill>
                <a:srgbClr val="DB68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7188" name="组合 135"/>
            <p:cNvGrpSpPr/>
            <p:nvPr/>
          </p:nvGrpSpPr>
          <p:grpSpPr bwMode="auto">
            <a:xfrm>
              <a:off x="8540058" y="5468856"/>
              <a:ext cx="928603" cy="928602"/>
              <a:chOff x="2848131" y="1860029"/>
              <a:chExt cx="3807502" cy="3807502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2851134" y="1860549"/>
                <a:ext cx="3807808" cy="38078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942805" y="1952221"/>
                <a:ext cx="3624470" cy="3624486"/>
              </a:xfrm>
              <a:prstGeom prst="ellipse">
                <a:avLst/>
              </a:prstGeom>
              <a:solidFill>
                <a:srgbClr val="C30F1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sp>
        <p:nvSpPr>
          <p:cNvPr id="717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6" name="矩形 12"/>
          <p:cNvSpPr>
            <a:spLocks noChangeArrowheads="1"/>
          </p:cNvSpPr>
          <p:nvPr/>
        </p:nvSpPr>
        <p:spPr bwMode="auto">
          <a:xfrm>
            <a:off x="3071813" y="121443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7" name="矩形 13"/>
          <p:cNvSpPr>
            <a:spLocks noChangeArrowheads="1"/>
          </p:cNvSpPr>
          <p:nvPr/>
        </p:nvSpPr>
        <p:spPr bwMode="auto">
          <a:xfrm>
            <a:off x="5286375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8" name="矩形 14"/>
          <p:cNvSpPr>
            <a:spLocks noChangeArrowheads="1"/>
          </p:cNvSpPr>
          <p:nvPr/>
        </p:nvSpPr>
        <p:spPr bwMode="auto">
          <a:xfrm>
            <a:off x="4429125" y="585787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9" name="矩形 15"/>
          <p:cNvSpPr>
            <a:spLocks noChangeArrowheads="1"/>
          </p:cNvSpPr>
          <p:nvPr/>
        </p:nvSpPr>
        <p:spPr bwMode="auto">
          <a:xfrm>
            <a:off x="2071688" y="264318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0" name="矩形 15"/>
          <p:cNvSpPr>
            <a:spLocks noChangeArrowheads="1"/>
          </p:cNvSpPr>
          <p:nvPr/>
        </p:nvSpPr>
        <p:spPr bwMode="auto">
          <a:xfrm>
            <a:off x="2500313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 bwMode="auto">
          <a:xfrm>
            <a:off x="1143000" y="2503488"/>
            <a:ext cx="1627188" cy="2978150"/>
          </a:xfrm>
          <a:custGeom>
            <a:avLst/>
            <a:gdLst>
              <a:gd name="connsiteX0" fmla="*/ 85610 w 1627734"/>
              <a:gd name="connsiteY0" fmla="*/ 0 h 2978738"/>
              <a:gd name="connsiteX1" fmla="*/ 1542124 w 1627734"/>
              <a:gd name="connsiteY1" fmla="*/ 0 h 2978738"/>
              <a:gd name="connsiteX2" fmla="*/ 1563776 w 1627734"/>
              <a:gd name="connsiteY2" fmla="*/ 113888 h 2978738"/>
              <a:gd name="connsiteX3" fmla="*/ 1627734 w 1627734"/>
              <a:gd name="connsiteY3" fmla="*/ 916575 h 2978738"/>
              <a:gd name="connsiteX4" fmla="*/ 813867 w 1627734"/>
              <a:gd name="connsiteY4" fmla="*/ 2978738 h 2978738"/>
              <a:gd name="connsiteX5" fmla="*/ 0 w 1627734"/>
              <a:gd name="connsiteY5" fmla="*/ 916575 h 2978738"/>
              <a:gd name="connsiteX6" fmla="*/ 63958 w 1627734"/>
              <a:gd name="connsiteY6" fmla="*/ 113888 h 2978738"/>
              <a:gd name="connsiteX7" fmla="*/ 85610 w 1627734"/>
              <a:gd name="connsiteY7" fmla="*/ 0 h 2978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27734" h="2978738">
                <a:moveTo>
                  <a:pt x="85610" y="0"/>
                </a:moveTo>
                <a:lnTo>
                  <a:pt x="1542124" y="0"/>
                </a:lnTo>
                <a:lnTo>
                  <a:pt x="1563776" y="113888"/>
                </a:lnTo>
                <a:cubicBezTo>
                  <a:pt x="1604960" y="360602"/>
                  <a:pt x="1627734" y="631850"/>
                  <a:pt x="1627734" y="916575"/>
                </a:cubicBezTo>
                <a:cubicBezTo>
                  <a:pt x="1627734" y="2055476"/>
                  <a:pt x="1263353" y="2978738"/>
                  <a:pt x="813867" y="2978738"/>
                </a:cubicBezTo>
                <a:cubicBezTo>
                  <a:pt x="364381" y="2978738"/>
                  <a:pt x="0" y="2055476"/>
                  <a:pt x="0" y="916575"/>
                </a:cubicBezTo>
                <a:cubicBezTo>
                  <a:pt x="0" y="631850"/>
                  <a:pt x="22774" y="360602"/>
                  <a:pt x="63958" y="113888"/>
                </a:cubicBezTo>
                <a:lnTo>
                  <a:pt x="85610" y="0"/>
                </a:lnTo>
                <a:close/>
              </a:path>
            </a:pathLst>
          </a:custGeom>
          <a:solidFill>
            <a:srgbClr val="DB68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任意多边形 11"/>
          <p:cNvSpPr/>
          <p:nvPr/>
        </p:nvSpPr>
        <p:spPr bwMode="auto">
          <a:xfrm>
            <a:off x="1228725" y="1357313"/>
            <a:ext cx="1455738" cy="1146175"/>
          </a:xfrm>
          <a:custGeom>
            <a:avLst/>
            <a:gdLst>
              <a:gd name="connsiteX0" fmla="*/ 728257 w 1456514"/>
              <a:gd name="connsiteY0" fmla="*/ 0 h 1145588"/>
              <a:gd name="connsiteX1" fmla="*/ 1443895 w 1456514"/>
              <a:gd name="connsiteY1" fmla="*/ 1079214 h 1145588"/>
              <a:gd name="connsiteX2" fmla="*/ 1456514 w 1456514"/>
              <a:gd name="connsiteY2" fmla="*/ 1145588 h 1145588"/>
              <a:gd name="connsiteX3" fmla="*/ 0 w 1456514"/>
              <a:gd name="connsiteY3" fmla="*/ 1145588 h 1145588"/>
              <a:gd name="connsiteX4" fmla="*/ 12619 w 1456514"/>
              <a:gd name="connsiteY4" fmla="*/ 1079214 h 1145588"/>
              <a:gd name="connsiteX5" fmla="*/ 728257 w 1456514"/>
              <a:gd name="connsiteY5" fmla="*/ 0 h 114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6514" h="1145588">
                <a:moveTo>
                  <a:pt x="728257" y="0"/>
                </a:moveTo>
                <a:cubicBezTo>
                  <a:pt x="1037279" y="0"/>
                  <a:pt x="1306075" y="436386"/>
                  <a:pt x="1443895" y="1079214"/>
                </a:cubicBezTo>
                <a:lnTo>
                  <a:pt x="1456514" y="1145588"/>
                </a:lnTo>
                <a:lnTo>
                  <a:pt x="0" y="1145588"/>
                </a:lnTo>
                <a:lnTo>
                  <a:pt x="12619" y="1079214"/>
                </a:lnTo>
                <a:cubicBezTo>
                  <a:pt x="150439" y="436386"/>
                  <a:pt x="419236" y="0"/>
                  <a:pt x="728257" y="0"/>
                </a:cubicBezTo>
                <a:close/>
              </a:path>
            </a:pathLst>
          </a:custGeom>
          <a:solidFill>
            <a:srgbClr val="C30F18"/>
          </a:solidFill>
          <a:ln>
            <a:noFill/>
          </a:ln>
          <a:effectLst>
            <a:outerShdw blurRad="406400" sx="85000" sy="85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000" dirty="0">
              <a:latin typeface="Microsoft JhengHei Light" panose="020B0304030504040204" pitchFamily="34" charset="-122"/>
              <a:ea typeface="Microsoft JhengHei Light" panose="020B0304030504040204" pitchFamily="34" charset="-122"/>
              <a:cs typeface="Microsoft JhengHei Light" panose="020B030403050404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 bwMode="auto">
          <a:xfrm>
            <a:off x="2944813" y="2503488"/>
            <a:ext cx="1627187" cy="2978150"/>
          </a:xfrm>
          <a:custGeom>
            <a:avLst/>
            <a:gdLst>
              <a:gd name="connsiteX0" fmla="*/ 85610 w 1627734"/>
              <a:gd name="connsiteY0" fmla="*/ 0 h 2978738"/>
              <a:gd name="connsiteX1" fmla="*/ 1542124 w 1627734"/>
              <a:gd name="connsiteY1" fmla="*/ 0 h 2978738"/>
              <a:gd name="connsiteX2" fmla="*/ 1563776 w 1627734"/>
              <a:gd name="connsiteY2" fmla="*/ 113888 h 2978738"/>
              <a:gd name="connsiteX3" fmla="*/ 1627734 w 1627734"/>
              <a:gd name="connsiteY3" fmla="*/ 916575 h 2978738"/>
              <a:gd name="connsiteX4" fmla="*/ 813867 w 1627734"/>
              <a:gd name="connsiteY4" fmla="*/ 2978738 h 2978738"/>
              <a:gd name="connsiteX5" fmla="*/ 0 w 1627734"/>
              <a:gd name="connsiteY5" fmla="*/ 916575 h 2978738"/>
              <a:gd name="connsiteX6" fmla="*/ 63958 w 1627734"/>
              <a:gd name="connsiteY6" fmla="*/ 113888 h 2978738"/>
              <a:gd name="connsiteX7" fmla="*/ 85610 w 1627734"/>
              <a:gd name="connsiteY7" fmla="*/ 0 h 2978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27734" h="2978738">
                <a:moveTo>
                  <a:pt x="85610" y="0"/>
                </a:moveTo>
                <a:lnTo>
                  <a:pt x="1542124" y="0"/>
                </a:lnTo>
                <a:lnTo>
                  <a:pt x="1563776" y="113888"/>
                </a:lnTo>
                <a:cubicBezTo>
                  <a:pt x="1604960" y="360602"/>
                  <a:pt x="1627734" y="631850"/>
                  <a:pt x="1627734" y="916575"/>
                </a:cubicBezTo>
                <a:cubicBezTo>
                  <a:pt x="1627734" y="2055476"/>
                  <a:pt x="1263353" y="2978738"/>
                  <a:pt x="813867" y="2978738"/>
                </a:cubicBezTo>
                <a:cubicBezTo>
                  <a:pt x="364381" y="2978738"/>
                  <a:pt x="0" y="2055476"/>
                  <a:pt x="0" y="916575"/>
                </a:cubicBezTo>
                <a:cubicBezTo>
                  <a:pt x="0" y="631850"/>
                  <a:pt x="22774" y="360602"/>
                  <a:pt x="63958" y="113888"/>
                </a:cubicBezTo>
                <a:lnTo>
                  <a:pt x="85610" y="0"/>
                </a:lnTo>
                <a:close/>
              </a:path>
            </a:pathLst>
          </a:custGeom>
          <a:solidFill>
            <a:srgbClr val="C30F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任意多边形 15"/>
          <p:cNvSpPr/>
          <p:nvPr/>
        </p:nvSpPr>
        <p:spPr bwMode="auto">
          <a:xfrm>
            <a:off x="3030538" y="1357313"/>
            <a:ext cx="1455737" cy="1146175"/>
          </a:xfrm>
          <a:custGeom>
            <a:avLst/>
            <a:gdLst>
              <a:gd name="connsiteX0" fmla="*/ 728257 w 1456514"/>
              <a:gd name="connsiteY0" fmla="*/ 0 h 1145588"/>
              <a:gd name="connsiteX1" fmla="*/ 1443895 w 1456514"/>
              <a:gd name="connsiteY1" fmla="*/ 1079214 h 1145588"/>
              <a:gd name="connsiteX2" fmla="*/ 1456514 w 1456514"/>
              <a:gd name="connsiteY2" fmla="*/ 1145588 h 1145588"/>
              <a:gd name="connsiteX3" fmla="*/ 0 w 1456514"/>
              <a:gd name="connsiteY3" fmla="*/ 1145588 h 1145588"/>
              <a:gd name="connsiteX4" fmla="*/ 12619 w 1456514"/>
              <a:gd name="connsiteY4" fmla="*/ 1079214 h 1145588"/>
              <a:gd name="connsiteX5" fmla="*/ 728257 w 1456514"/>
              <a:gd name="connsiteY5" fmla="*/ 0 h 114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6514" h="1145588">
                <a:moveTo>
                  <a:pt x="728257" y="0"/>
                </a:moveTo>
                <a:cubicBezTo>
                  <a:pt x="1037279" y="0"/>
                  <a:pt x="1306075" y="436386"/>
                  <a:pt x="1443895" y="1079214"/>
                </a:cubicBezTo>
                <a:lnTo>
                  <a:pt x="1456514" y="1145588"/>
                </a:lnTo>
                <a:lnTo>
                  <a:pt x="0" y="1145588"/>
                </a:lnTo>
                <a:lnTo>
                  <a:pt x="12619" y="1079214"/>
                </a:lnTo>
                <a:cubicBezTo>
                  <a:pt x="150439" y="436386"/>
                  <a:pt x="419236" y="0"/>
                  <a:pt x="728257" y="0"/>
                </a:cubicBezTo>
                <a:close/>
              </a:path>
            </a:pathLst>
          </a:custGeom>
          <a:solidFill>
            <a:srgbClr val="DB6815"/>
          </a:solidFill>
          <a:ln>
            <a:noFill/>
          </a:ln>
          <a:effectLst>
            <a:outerShdw blurRad="406400" sx="85000" sy="85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000" dirty="0">
              <a:latin typeface="Microsoft JhengHei Light" panose="020B0304030504040204" pitchFamily="34" charset="-122"/>
              <a:ea typeface="Microsoft JhengHei Light" panose="020B0304030504040204" pitchFamily="34" charset="-122"/>
              <a:cs typeface="Microsoft JhengHei Light" panose="020B0304030504040204" pitchFamily="34" charset="-122"/>
            </a:endParaRPr>
          </a:p>
        </p:txBody>
      </p:sp>
      <p:sp>
        <p:nvSpPr>
          <p:cNvPr id="18" name="任意多边形 17"/>
          <p:cNvSpPr/>
          <p:nvPr/>
        </p:nvSpPr>
        <p:spPr bwMode="auto">
          <a:xfrm>
            <a:off x="4786313" y="2503488"/>
            <a:ext cx="1627187" cy="2978150"/>
          </a:xfrm>
          <a:custGeom>
            <a:avLst/>
            <a:gdLst>
              <a:gd name="connsiteX0" fmla="*/ 85610 w 1627734"/>
              <a:gd name="connsiteY0" fmla="*/ 0 h 2978738"/>
              <a:gd name="connsiteX1" fmla="*/ 1542124 w 1627734"/>
              <a:gd name="connsiteY1" fmla="*/ 0 h 2978738"/>
              <a:gd name="connsiteX2" fmla="*/ 1563776 w 1627734"/>
              <a:gd name="connsiteY2" fmla="*/ 113888 h 2978738"/>
              <a:gd name="connsiteX3" fmla="*/ 1627734 w 1627734"/>
              <a:gd name="connsiteY3" fmla="*/ 916575 h 2978738"/>
              <a:gd name="connsiteX4" fmla="*/ 813867 w 1627734"/>
              <a:gd name="connsiteY4" fmla="*/ 2978738 h 2978738"/>
              <a:gd name="connsiteX5" fmla="*/ 0 w 1627734"/>
              <a:gd name="connsiteY5" fmla="*/ 916575 h 2978738"/>
              <a:gd name="connsiteX6" fmla="*/ 63958 w 1627734"/>
              <a:gd name="connsiteY6" fmla="*/ 113888 h 2978738"/>
              <a:gd name="connsiteX7" fmla="*/ 85610 w 1627734"/>
              <a:gd name="connsiteY7" fmla="*/ 0 h 2978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27734" h="2978738">
                <a:moveTo>
                  <a:pt x="85610" y="0"/>
                </a:moveTo>
                <a:lnTo>
                  <a:pt x="1542124" y="0"/>
                </a:lnTo>
                <a:lnTo>
                  <a:pt x="1563776" y="113888"/>
                </a:lnTo>
                <a:cubicBezTo>
                  <a:pt x="1604960" y="360602"/>
                  <a:pt x="1627734" y="631850"/>
                  <a:pt x="1627734" y="916575"/>
                </a:cubicBezTo>
                <a:cubicBezTo>
                  <a:pt x="1627734" y="2055476"/>
                  <a:pt x="1263353" y="2978738"/>
                  <a:pt x="813867" y="2978738"/>
                </a:cubicBezTo>
                <a:cubicBezTo>
                  <a:pt x="364381" y="2978738"/>
                  <a:pt x="0" y="2055476"/>
                  <a:pt x="0" y="916575"/>
                </a:cubicBezTo>
                <a:cubicBezTo>
                  <a:pt x="0" y="631850"/>
                  <a:pt x="22774" y="360602"/>
                  <a:pt x="63958" y="113888"/>
                </a:cubicBezTo>
                <a:lnTo>
                  <a:pt x="85610" y="0"/>
                </a:lnTo>
                <a:close/>
              </a:path>
            </a:pathLst>
          </a:custGeom>
          <a:solidFill>
            <a:srgbClr val="DB68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任意多边形 18"/>
          <p:cNvSpPr/>
          <p:nvPr/>
        </p:nvSpPr>
        <p:spPr bwMode="auto">
          <a:xfrm>
            <a:off x="4872038" y="1357313"/>
            <a:ext cx="1455737" cy="1146175"/>
          </a:xfrm>
          <a:custGeom>
            <a:avLst/>
            <a:gdLst>
              <a:gd name="connsiteX0" fmla="*/ 728257 w 1456514"/>
              <a:gd name="connsiteY0" fmla="*/ 0 h 1145588"/>
              <a:gd name="connsiteX1" fmla="*/ 1443895 w 1456514"/>
              <a:gd name="connsiteY1" fmla="*/ 1079214 h 1145588"/>
              <a:gd name="connsiteX2" fmla="*/ 1456514 w 1456514"/>
              <a:gd name="connsiteY2" fmla="*/ 1145588 h 1145588"/>
              <a:gd name="connsiteX3" fmla="*/ 0 w 1456514"/>
              <a:gd name="connsiteY3" fmla="*/ 1145588 h 1145588"/>
              <a:gd name="connsiteX4" fmla="*/ 12619 w 1456514"/>
              <a:gd name="connsiteY4" fmla="*/ 1079214 h 1145588"/>
              <a:gd name="connsiteX5" fmla="*/ 728257 w 1456514"/>
              <a:gd name="connsiteY5" fmla="*/ 0 h 114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6514" h="1145588">
                <a:moveTo>
                  <a:pt x="728257" y="0"/>
                </a:moveTo>
                <a:cubicBezTo>
                  <a:pt x="1037279" y="0"/>
                  <a:pt x="1306075" y="436386"/>
                  <a:pt x="1443895" y="1079214"/>
                </a:cubicBezTo>
                <a:lnTo>
                  <a:pt x="1456514" y="1145588"/>
                </a:lnTo>
                <a:lnTo>
                  <a:pt x="0" y="1145588"/>
                </a:lnTo>
                <a:lnTo>
                  <a:pt x="12619" y="1079214"/>
                </a:lnTo>
                <a:cubicBezTo>
                  <a:pt x="150439" y="436386"/>
                  <a:pt x="419236" y="0"/>
                  <a:pt x="728257" y="0"/>
                </a:cubicBezTo>
                <a:close/>
              </a:path>
            </a:pathLst>
          </a:custGeom>
          <a:solidFill>
            <a:srgbClr val="C30F18"/>
          </a:solidFill>
          <a:ln>
            <a:noFill/>
          </a:ln>
          <a:effectLst>
            <a:outerShdw blurRad="406400" sx="85000" sy="85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000" dirty="0">
              <a:latin typeface="Microsoft JhengHei Light" panose="020B0304030504040204" pitchFamily="34" charset="-122"/>
              <a:ea typeface="Microsoft JhengHei Light" panose="020B0304030504040204" pitchFamily="34" charset="-122"/>
              <a:cs typeface="Microsoft JhengHei Light" panose="020B0304030504040204" pitchFamily="34" charset="-122"/>
            </a:endParaRPr>
          </a:p>
        </p:txBody>
      </p:sp>
      <p:sp>
        <p:nvSpPr>
          <p:cNvPr id="21" name="任意多边形 20"/>
          <p:cNvSpPr/>
          <p:nvPr/>
        </p:nvSpPr>
        <p:spPr bwMode="auto">
          <a:xfrm>
            <a:off x="6588125" y="2503488"/>
            <a:ext cx="1627188" cy="2978150"/>
          </a:xfrm>
          <a:custGeom>
            <a:avLst/>
            <a:gdLst>
              <a:gd name="connsiteX0" fmla="*/ 85610 w 1627734"/>
              <a:gd name="connsiteY0" fmla="*/ 0 h 2978738"/>
              <a:gd name="connsiteX1" fmla="*/ 1542124 w 1627734"/>
              <a:gd name="connsiteY1" fmla="*/ 0 h 2978738"/>
              <a:gd name="connsiteX2" fmla="*/ 1563776 w 1627734"/>
              <a:gd name="connsiteY2" fmla="*/ 113888 h 2978738"/>
              <a:gd name="connsiteX3" fmla="*/ 1627734 w 1627734"/>
              <a:gd name="connsiteY3" fmla="*/ 916575 h 2978738"/>
              <a:gd name="connsiteX4" fmla="*/ 813867 w 1627734"/>
              <a:gd name="connsiteY4" fmla="*/ 2978738 h 2978738"/>
              <a:gd name="connsiteX5" fmla="*/ 0 w 1627734"/>
              <a:gd name="connsiteY5" fmla="*/ 916575 h 2978738"/>
              <a:gd name="connsiteX6" fmla="*/ 63958 w 1627734"/>
              <a:gd name="connsiteY6" fmla="*/ 113888 h 2978738"/>
              <a:gd name="connsiteX7" fmla="*/ 85610 w 1627734"/>
              <a:gd name="connsiteY7" fmla="*/ 0 h 2978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27734" h="2978738">
                <a:moveTo>
                  <a:pt x="85610" y="0"/>
                </a:moveTo>
                <a:lnTo>
                  <a:pt x="1542124" y="0"/>
                </a:lnTo>
                <a:lnTo>
                  <a:pt x="1563776" y="113888"/>
                </a:lnTo>
                <a:cubicBezTo>
                  <a:pt x="1604960" y="360602"/>
                  <a:pt x="1627734" y="631850"/>
                  <a:pt x="1627734" y="916575"/>
                </a:cubicBezTo>
                <a:cubicBezTo>
                  <a:pt x="1627734" y="2055476"/>
                  <a:pt x="1263353" y="2978738"/>
                  <a:pt x="813867" y="2978738"/>
                </a:cubicBezTo>
                <a:cubicBezTo>
                  <a:pt x="364381" y="2978738"/>
                  <a:pt x="0" y="2055476"/>
                  <a:pt x="0" y="916575"/>
                </a:cubicBezTo>
                <a:cubicBezTo>
                  <a:pt x="0" y="631850"/>
                  <a:pt x="22774" y="360602"/>
                  <a:pt x="63958" y="113888"/>
                </a:cubicBezTo>
                <a:lnTo>
                  <a:pt x="85610" y="0"/>
                </a:lnTo>
                <a:close/>
              </a:path>
            </a:pathLst>
          </a:custGeom>
          <a:solidFill>
            <a:srgbClr val="C30F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任意多边形 21"/>
          <p:cNvSpPr/>
          <p:nvPr/>
        </p:nvSpPr>
        <p:spPr bwMode="auto">
          <a:xfrm>
            <a:off x="6673850" y="1357313"/>
            <a:ext cx="1455738" cy="1146175"/>
          </a:xfrm>
          <a:custGeom>
            <a:avLst/>
            <a:gdLst>
              <a:gd name="connsiteX0" fmla="*/ 728257 w 1456514"/>
              <a:gd name="connsiteY0" fmla="*/ 0 h 1145588"/>
              <a:gd name="connsiteX1" fmla="*/ 1443895 w 1456514"/>
              <a:gd name="connsiteY1" fmla="*/ 1079214 h 1145588"/>
              <a:gd name="connsiteX2" fmla="*/ 1456514 w 1456514"/>
              <a:gd name="connsiteY2" fmla="*/ 1145588 h 1145588"/>
              <a:gd name="connsiteX3" fmla="*/ 0 w 1456514"/>
              <a:gd name="connsiteY3" fmla="*/ 1145588 h 1145588"/>
              <a:gd name="connsiteX4" fmla="*/ 12619 w 1456514"/>
              <a:gd name="connsiteY4" fmla="*/ 1079214 h 1145588"/>
              <a:gd name="connsiteX5" fmla="*/ 728257 w 1456514"/>
              <a:gd name="connsiteY5" fmla="*/ 0 h 114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6514" h="1145588">
                <a:moveTo>
                  <a:pt x="728257" y="0"/>
                </a:moveTo>
                <a:cubicBezTo>
                  <a:pt x="1037279" y="0"/>
                  <a:pt x="1306075" y="436386"/>
                  <a:pt x="1443895" y="1079214"/>
                </a:cubicBezTo>
                <a:lnTo>
                  <a:pt x="1456514" y="1145588"/>
                </a:lnTo>
                <a:lnTo>
                  <a:pt x="0" y="1145588"/>
                </a:lnTo>
                <a:lnTo>
                  <a:pt x="12619" y="1079214"/>
                </a:lnTo>
                <a:cubicBezTo>
                  <a:pt x="150439" y="436386"/>
                  <a:pt x="419236" y="0"/>
                  <a:pt x="728257" y="0"/>
                </a:cubicBezTo>
                <a:close/>
              </a:path>
            </a:pathLst>
          </a:custGeom>
          <a:solidFill>
            <a:srgbClr val="DB6815"/>
          </a:solidFill>
          <a:ln>
            <a:noFill/>
          </a:ln>
          <a:effectLst>
            <a:outerShdw blurRad="406400" sx="85000" sy="85000" algn="ctr" rotWithShape="0">
              <a:srgbClr val="000000">
                <a:alpha val="9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000" dirty="0">
              <a:latin typeface="Microsoft JhengHei Light" panose="020B0304030504040204" pitchFamily="34" charset="-122"/>
              <a:ea typeface="Microsoft JhengHei Light" panose="020B0304030504040204" pitchFamily="34" charset="-122"/>
              <a:cs typeface="Microsoft JhengHei Light" panose="020B0304030504040204" pitchFamily="34" charset="-122"/>
            </a:endParaRPr>
          </a:p>
        </p:txBody>
      </p:sp>
      <p:sp>
        <p:nvSpPr>
          <p:cNvPr id="82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7" name="矩形 12"/>
          <p:cNvSpPr>
            <a:spLocks noChangeArrowheads="1"/>
          </p:cNvSpPr>
          <p:nvPr/>
        </p:nvSpPr>
        <p:spPr bwMode="auto">
          <a:xfrm>
            <a:off x="300037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8" name="矩形 13"/>
          <p:cNvSpPr>
            <a:spLocks noChangeArrowheads="1"/>
          </p:cNvSpPr>
          <p:nvPr/>
        </p:nvSpPr>
        <p:spPr bwMode="auto">
          <a:xfrm>
            <a:off x="6643688" y="34163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9" name="矩形 14"/>
          <p:cNvSpPr>
            <a:spLocks noChangeArrowheads="1"/>
          </p:cNvSpPr>
          <p:nvPr/>
        </p:nvSpPr>
        <p:spPr bwMode="auto">
          <a:xfrm>
            <a:off x="493077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0" name="矩形 15"/>
          <p:cNvSpPr>
            <a:spLocks noChangeArrowheads="1"/>
          </p:cNvSpPr>
          <p:nvPr/>
        </p:nvSpPr>
        <p:spPr bwMode="auto">
          <a:xfrm>
            <a:off x="121443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SubTitle_1"/>
          <p:cNvSpPr/>
          <p:nvPr>
            <p:custDataLst>
              <p:tags r:id="rId1"/>
            </p:custDataLst>
          </p:nvPr>
        </p:nvSpPr>
        <p:spPr bwMode="auto">
          <a:xfrm>
            <a:off x="500063" y="1614488"/>
            <a:ext cx="2608262" cy="2814637"/>
          </a:xfrm>
          <a:custGeom>
            <a:avLst/>
            <a:gdLst>
              <a:gd name="T0" fmla="*/ 2147483646 w 11713"/>
              <a:gd name="T1" fmla="*/ 2147483646 h 12650"/>
              <a:gd name="T2" fmla="*/ 2147483646 w 11713"/>
              <a:gd name="T3" fmla="*/ 2147483646 h 12650"/>
              <a:gd name="T4" fmla="*/ 2147483646 w 11713"/>
              <a:gd name="T5" fmla="*/ 2147483646 h 12650"/>
              <a:gd name="T6" fmla="*/ 2147483646 w 11713"/>
              <a:gd name="T7" fmla="*/ 2147483646 h 12650"/>
              <a:gd name="T8" fmla="*/ 2147483646 w 11713"/>
              <a:gd name="T9" fmla="*/ 2147483646 h 12650"/>
              <a:gd name="T10" fmla="*/ 2147483646 w 11713"/>
              <a:gd name="T11" fmla="*/ 2147483646 h 12650"/>
              <a:gd name="T12" fmla="*/ 2147483646 w 11713"/>
              <a:gd name="T13" fmla="*/ 2147483646 h 12650"/>
              <a:gd name="T14" fmla="*/ 2147483646 w 11713"/>
              <a:gd name="T15" fmla="*/ 2147483646 h 12650"/>
              <a:gd name="T16" fmla="*/ 2147483646 w 11713"/>
              <a:gd name="T17" fmla="*/ 2147483646 h 12650"/>
              <a:gd name="T18" fmla="*/ 2147483646 w 11713"/>
              <a:gd name="T19" fmla="*/ 2147483646 h 12650"/>
              <a:gd name="T20" fmla="*/ 2147483646 w 11713"/>
              <a:gd name="T21" fmla="*/ 2147483646 h 12650"/>
              <a:gd name="T22" fmla="*/ 2147483646 w 11713"/>
              <a:gd name="T23" fmla="*/ 2147483646 h 12650"/>
              <a:gd name="T24" fmla="*/ 2147483646 w 11713"/>
              <a:gd name="T25" fmla="*/ 2147483646 h 12650"/>
              <a:gd name="T26" fmla="*/ 2147483646 w 11713"/>
              <a:gd name="T27" fmla="*/ 2147483646 h 12650"/>
              <a:gd name="T28" fmla="*/ 2147483646 w 11713"/>
              <a:gd name="T29" fmla="*/ 2147483646 h 12650"/>
              <a:gd name="T30" fmla="*/ 2147483646 w 11713"/>
              <a:gd name="T31" fmla="*/ 2147483646 h 12650"/>
              <a:gd name="T32" fmla="*/ 2147483646 w 11713"/>
              <a:gd name="T33" fmla="*/ 2147483646 h 12650"/>
              <a:gd name="T34" fmla="*/ 2147483646 w 11713"/>
              <a:gd name="T35" fmla="*/ 2147483646 h 12650"/>
              <a:gd name="T36" fmla="*/ 2147483646 w 11713"/>
              <a:gd name="T37" fmla="*/ 2147483646 h 12650"/>
              <a:gd name="T38" fmla="*/ 2147483646 w 11713"/>
              <a:gd name="T39" fmla="*/ 2147483646 h 12650"/>
              <a:gd name="T40" fmla="*/ 2147483646 w 11713"/>
              <a:gd name="T41" fmla="*/ 2147483646 h 12650"/>
              <a:gd name="T42" fmla="*/ 2147483646 w 11713"/>
              <a:gd name="T43" fmla="*/ 2147483646 h 12650"/>
              <a:gd name="T44" fmla="*/ 2147483646 w 11713"/>
              <a:gd name="T45" fmla="*/ 2147483646 h 12650"/>
              <a:gd name="T46" fmla="*/ 2147483646 w 11713"/>
              <a:gd name="T47" fmla="*/ 2147483646 h 12650"/>
              <a:gd name="T48" fmla="*/ 2147483646 w 11713"/>
              <a:gd name="T49" fmla="*/ 2147483646 h 12650"/>
              <a:gd name="T50" fmla="*/ 2147483646 w 11713"/>
              <a:gd name="T51" fmla="*/ 2147483646 h 12650"/>
              <a:gd name="T52" fmla="*/ 2147483646 w 11713"/>
              <a:gd name="T53" fmla="*/ 2147483646 h 12650"/>
              <a:gd name="T54" fmla="*/ 2147483646 w 11713"/>
              <a:gd name="T55" fmla="*/ 2147483646 h 12650"/>
              <a:gd name="T56" fmla="*/ 2147483646 w 11713"/>
              <a:gd name="T57" fmla="*/ 2147483646 h 12650"/>
              <a:gd name="T58" fmla="*/ 2147483646 w 11713"/>
              <a:gd name="T59" fmla="*/ 2147483646 h 12650"/>
              <a:gd name="T60" fmla="*/ 2147483646 w 11713"/>
              <a:gd name="T61" fmla="*/ 2147483646 h 12650"/>
              <a:gd name="T62" fmla="*/ 2147483646 w 11713"/>
              <a:gd name="T63" fmla="*/ 2147483646 h 12650"/>
              <a:gd name="T64" fmla="*/ 2147483646 w 11713"/>
              <a:gd name="T65" fmla="*/ 2147483646 h 12650"/>
              <a:gd name="T66" fmla="*/ 2147483646 w 11713"/>
              <a:gd name="T67" fmla="*/ 2147483646 h 12650"/>
              <a:gd name="T68" fmla="*/ 2147483646 w 11713"/>
              <a:gd name="T69" fmla="*/ 2147483646 h 12650"/>
              <a:gd name="T70" fmla="*/ 2147483646 w 11713"/>
              <a:gd name="T71" fmla="*/ 2147483646 h 12650"/>
              <a:gd name="T72" fmla="*/ 2147483646 w 11713"/>
              <a:gd name="T73" fmla="*/ 2147483646 h 12650"/>
              <a:gd name="T74" fmla="*/ 2147483646 w 11713"/>
              <a:gd name="T75" fmla="*/ 2147483646 h 12650"/>
              <a:gd name="T76" fmla="*/ 2147483646 w 11713"/>
              <a:gd name="T77" fmla="*/ 2147483646 h 12650"/>
              <a:gd name="T78" fmla="*/ 2147483646 w 11713"/>
              <a:gd name="T79" fmla="*/ 2147483646 h 12650"/>
              <a:gd name="T80" fmla="*/ 2147483646 w 11713"/>
              <a:gd name="T81" fmla="*/ 2147483646 h 12650"/>
              <a:gd name="T82" fmla="*/ 2147483646 w 11713"/>
              <a:gd name="T83" fmla="*/ 2147483646 h 12650"/>
              <a:gd name="T84" fmla="*/ 2147483646 w 11713"/>
              <a:gd name="T85" fmla="*/ 2147483646 h 12650"/>
              <a:gd name="T86" fmla="*/ 2147483646 w 11713"/>
              <a:gd name="T87" fmla="*/ 2147483646 h 12650"/>
              <a:gd name="T88" fmla="*/ 2147483646 w 11713"/>
              <a:gd name="T89" fmla="*/ 2147483646 h 12650"/>
              <a:gd name="T90" fmla="*/ 2147483646 w 11713"/>
              <a:gd name="T91" fmla="*/ 2147483646 h 12650"/>
              <a:gd name="T92" fmla="*/ 2147483646 w 11713"/>
              <a:gd name="T93" fmla="*/ 2147483646 h 12650"/>
              <a:gd name="T94" fmla="*/ 2147483646 w 11713"/>
              <a:gd name="T95" fmla="*/ 2147483646 h 12650"/>
              <a:gd name="T96" fmla="*/ 2147483646 w 11713"/>
              <a:gd name="T97" fmla="*/ 2147483646 h 12650"/>
              <a:gd name="T98" fmla="*/ 2147483646 w 11713"/>
              <a:gd name="T99" fmla="*/ 2147483646 h 12650"/>
              <a:gd name="T100" fmla="*/ 2147483646 w 11713"/>
              <a:gd name="T101" fmla="*/ 2147483646 h 12650"/>
              <a:gd name="T102" fmla="*/ 2147483646 w 11713"/>
              <a:gd name="T103" fmla="*/ 2147483646 h 12650"/>
              <a:gd name="T104" fmla="*/ 2147483646 w 11713"/>
              <a:gd name="T105" fmla="*/ 2147483646 h 12650"/>
              <a:gd name="T106" fmla="*/ 2147483646 w 11713"/>
              <a:gd name="T107" fmla="*/ 2147483646 h 12650"/>
              <a:gd name="T108" fmla="*/ 2147483646 w 11713"/>
              <a:gd name="T109" fmla="*/ 2147483646 h 12650"/>
              <a:gd name="T110" fmla="*/ 2147483646 w 11713"/>
              <a:gd name="T111" fmla="*/ 2147483646 h 12650"/>
              <a:gd name="T112" fmla="*/ 2147483646 w 11713"/>
              <a:gd name="T113" fmla="*/ 2147483646 h 12650"/>
              <a:gd name="T114" fmla="*/ 2147483646 w 11713"/>
              <a:gd name="T115" fmla="*/ 2147483646 h 12650"/>
              <a:gd name="T116" fmla="*/ 2147483646 w 11713"/>
              <a:gd name="T117" fmla="*/ 2147483646 h 12650"/>
              <a:gd name="T118" fmla="*/ 2147483646 w 11713"/>
              <a:gd name="T119" fmla="*/ 2147483646 h 12650"/>
              <a:gd name="T120" fmla="*/ 2147483646 w 11713"/>
              <a:gd name="T121" fmla="*/ 2147483646 h 12650"/>
              <a:gd name="T122" fmla="*/ 2147483646 w 11713"/>
              <a:gd name="T123" fmla="*/ 2147483646 h 1265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1713" h="12650">
                <a:moveTo>
                  <a:pt x="10716" y="5568"/>
                </a:moveTo>
                <a:lnTo>
                  <a:pt x="10716" y="5568"/>
                </a:lnTo>
                <a:lnTo>
                  <a:pt x="10759" y="5528"/>
                </a:lnTo>
                <a:lnTo>
                  <a:pt x="10801" y="5487"/>
                </a:lnTo>
                <a:lnTo>
                  <a:pt x="10843" y="5446"/>
                </a:lnTo>
                <a:lnTo>
                  <a:pt x="10884" y="5402"/>
                </a:lnTo>
                <a:lnTo>
                  <a:pt x="10924" y="5358"/>
                </a:lnTo>
                <a:lnTo>
                  <a:pt x="10962" y="5314"/>
                </a:lnTo>
                <a:lnTo>
                  <a:pt x="10999" y="5268"/>
                </a:lnTo>
                <a:lnTo>
                  <a:pt x="11035" y="5221"/>
                </a:lnTo>
                <a:lnTo>
                  <a:pt x="11070" y="5173"/>
                </a:lnTo>
                <a:lnTo>
                  <a:pt x="11103" y="5125"/>
                </a:lnTo>
                <a:lnTo>
                  <a:pt x="11136" y="5076"/>
                </a:lnTo>
                <a:lnTo>
                  <a:pt x="11167" y="5026"/>
                </a:lnTo>
                <a:lnTo>
                  <a:pt x="11196" y="4975"/>
                </a:lnTo>
                <a:lnTo>
                  <a:pt x="11224" y="4922"/>
                </a:lnTo>
                <a:lnTo>
                  <a:pt x="11251" y="4870"/>
                </a:lnTo>
                <a:lnTo>
                  <a:pt x="11278" y="4817"/>
                </a:lnTo>
                <a:lnTo>
                  <a:pt x="11302" y="4763"/>
                </a:lnTo>
                <a:lnTo>
                  <a:pt x="11325" y="4708"/>
                </a:lnTo>
                <a:lnTo>
                  <a:pt x="11346" y="4653"/>
                </a:lnTo>
                <a:lnTo>
                  <a:pt x="11366" y="4597"/>
                </a:lnTo>
                <a:lnTo>
                  <a:pt x="11385" y="4540"/>
                </a:lnTo>
                <a:lnTo>
                  <a:pt x="11402" y="4483"/>
                </a:lnTo>
                <a:lnTo>
                  <a:pt x="11417" y="4425"/>
                </a:lnTo>
                <a:lnTo>
                  <a:pt x="11431" y="4366"/>
                </a:lnTo>
                <a:lnTo>
                  <a:pt x="11444" y="4307"/>
                </a:lnTo>
                <a:lnTo>
                  <a:pt x="11454" y="4248"/>
                </a:lnTo>
                <a:lnTo>
                  <a:pt x="11463" y="4187"/>
                </a:lnTo>
                <a:lnTo>
                  <a:pt x="11471" y="4127"/>
                </a:lnTo>
                <a:lnTo>
                  <a:pt x="11477" y="4066"/>
                </a:lnTo>
                <a:lnTo>
                  <a:pt x="11481" y="4004"/>
                </a:lnTo>
                <a:lnTo>
                  <a:pt x="11484" y="3942"/>
                </a:lnTo>
                <a:lnTo>
                  <a:pt x="11484" y="3879"/>
                </a:lnTo>
                <a:lnTo>
                  <a:pt x="11484" y="3821"/>
                </a:lnTo>
                <a:lnTo>
                  <a:pt x="11482" y="3761"/>
                </a:lnTo>
                <a:lnTo>
                  <a:pt x="11478" y="3704"/>
                </a:lnTo>
                <a:lnTo>
                  <a:pt x="11473" y="3645"/>
                </a:lnTo>
                <a:lnTo>
                  <a:pt x="11466" y="3588"/>
                </a:lnTo>
                <a:lnTo>
                  <a:pt x="11457" y="3530"/>
                </a:lnTo>
                <a:lnTo>
                  <a:pt x="11448" y="3474"/>
                </a:lnTo>
                <a:lnTo>
                  <a:pt x="11436" y="3417"/>
                </a:lnTo>
                <a:lnTo>
                  <a:pt x="11424" y="3362"/>
                </a:lnTo>
                <a:lnTo>
                  <a:pt x="11410" y="3307"/>
                </a:lnTo>
                <a:lnTo>
                  <a:pt x="11394" y="3252"/>
                </a:lnTo>
                <a:lnTo>
                  <a:pt x="11378" y="3198"/>
                </a:lnTo>
                <a:lnTo>
                  <a:pt x="11360" y="3145"/>
                </a:lnTo>
                <a:lnTo>
                  <a:pt x="11340" y="3092"/>
                </a:lnTo>
                <a:lnTo>
                  <a:pt x="11320" y="3039"/>
                </a:lnTo>
                <a:lnTo>
                  <a:pt x="11298" y="2987"/>
                </a:lnTo>
                <a:lnTo>
                  <a:pt x="11275" y="2936"/>
                </a:lnTo>
                <a:lnTo>
                  <a:pt x="11250" y="2886"/>
                </a:lnTo>
                <a:lnTo>
                  <a:pt x="11225" y="2836"/>
                </a:lnTo>
                <a:lnTo>
                  <a:pt x="11198" y="2788"/>
                </a:lnTo>
                <a:lnTo>
                  <a:pt x="11170" y="2739"/>
                </a:lnTo>
                <a:lnTo>
                  <a:pt x="11141" y="2692"/>
                </a:lnTo>
                <a:lnTo>
                  <a:pt x="11110" y="2645"/>
                </a:lnTo>
                <a:lnTo>
                  <a:pt x="11079" y="2599"/>
                </a:lnTo>
                <a:lnTo>
                  <a:pt x="11047" y="2553"/>
                </a:lnTo>
                <a:lnTo>
                  <a:pt x="11013" y="2509"/>
                </a:lnTo>
                <a:lnTo>
                  <a:pt x="10978" y="2465"/>
                </a:lnTo>
                <a:lnTo>
                  <a:pt x="10942" y="2422"/>
                </a:lnTo>
                <a:lnTo>
                  <a:pt x="10906" y="2379"/>
                </a:lnTo>
                <a:lnTo>
                  <a:pt x="10868" y="2339"/>
                </a:lnTo>
                <a:lnTo>
                  <a:pt x="10828" y="2299"/>
                </a:lnTo>
                <a:lnTo>
                  <a:pt x="10789" y="2259"/>
                </a:lnTo>
                <a:lnTo>
                  <a:pt x="10748" y="2221"/>
                </a:lnTo>
                <a:lnTo>
                  <a:pt x="10706" y="2183"/>
                </a:lnTo>
                <a:lnTo>
                  <a:pt x="10664" y="2146"/>
                </a:lnTo>
                <a:lnTo>
                  <a:pt x="10621" y="2111"/>
                </a:lnTo>
                <a:lnTo>
                  <a:pt x="10576" y="2076"/>
                </a:lnTo>
                <a:lnTo>
                  <a:pt x="10531" y="2043"/>
                </a:lnTo>
                <a:lnTo>
                  <a:pt x="10485" y="2011"/>
                </a:lnTo>
                <a:lnTo>
                  <a:pt x="10438" y="1979"/>
                </a:lnTo>
                <a:lnTo>
                  <a:pt x="10390" y="1949"/>
                </a:lnTo>
                <a:lnTo>
                  <a:pt x="10341" y="1920"/>
                </a:lnTo>
                <a:lnTo>
                  <a:pt x="10292" y="1892"/>
                </a:lnTo>
                <a:lnTo>
                  <a:pt x="10242" y="1864"/>
                </a:lnTo>
                <a:lnTo>
                  <a:pt x="10190" y="1838"/>
                </a:lnTo>
                <a:lnTo>
                  <a:pt x="10139" y="1814"/>
                </a:lnTo>
                <a:lnTo>
                  <a:pt x="10087" y="1790"/>
                </a:lnTo>
                <a:lnTo>
                  <a:pt x="10034" y="1768"/>
                </a:lnTo>
                <a:lnTo>
                  <a:pt x="9981" y="1746"/>
                </a:lnTo>
                <a:lnTo>
                  <a:pt x="9926" y="1727"/>
                </a:lnTo>
                <a:lnTo>
                  <a:pt x="9871" y="1709"/>
                </a:lnTo>
                <a:lnTo>
                  <a:pt x="9816" y="1691"/>
                </a:lnTo>
                <a:lnTo>
                  <a:pt x="9759" y="1674"/>
                </a:lnTo>
                <a:lnTo>
                  <a:pt x="9703" y="1660"/>
                </a:lnTo>
                <a:lnTo>
                  <a:pt x="9645" y="1646"/>
                </a:lnTo>
                <a:lnTo>
                  <a:pt x="9588" y="1635"/>
                </a:lnTo>
                <a:lnTo>
                  <a:pt x="9529" y="1624"/>
                </a:lnTo>
                <a:lnTo>
                  <a:pt x="9471" y="1615"/>
                </a:lnTo>
                <a:lnTo>
                  <a:pt x="9411" y="1606"/>
                </a:lnTo>
                <a:lnTo>
                  <a:pt x="9352" y="1600"/>
                </a:lnTo>
                <a:lnTo>
                  <a:pt x="9292" y="1595"/>
                </a:lnTo>
                <a:lnTo>
                  <a:pt x="9232" y="1591"/>
                </a:lnTo>
                <a:lnTo>
                  <a:pt x="9170" y="1589"/>
                </a:lnTo>
                <a:lnTo>
                  <a:pt x="9110" y="1588"/>
                </a:lnTo>
                <a:lnTo>
                  <a:pt x="9044" y="1589"/>
                </a:lnTo>
                <a:lnTo>
                  <a:pt x="8979" y="1592"/>
                </a:lnTo>
                <a:lnTo>
                  <a:pt x="8915" y="1596"/>
                </a:lnTo>
                <a:lnTo>
                  <a:pt x="8852" y="1601"/>
                </a:lnTo>
                <a:lnTo>
                  <a:pt x="8788" y="1609"/>
                </a:lnTo>
                <a:lnTo>
                  <a:pt x="8725" y="1618"/>
                </a:lnTo>
                <a:lnTo>
                  <a:pt x="8664" y="1628"/>
                </a:lnTo>
                <a:lnTo>
                  <a:pt x="8602" y="1641"/>
                </a:lnTo>
                <a:lnTo>
                  <a:pt x="8570" y="1595"/>
                </a:lnTo>
                <a:lnTo>
                  <a:pt x="8537" y="1549"/>
                </a:lnTo>
                <a:lnTo>
                  <a:pt x="8505" y="1504"/>
                </a:lnTo>
                <a:lnTo>
                  <a:pt x="8471" y="1460"/>
                </a:lnTo>
                <a:lnTo>
                  <a:pt x="8437" y="1415"/>
                </a:lnTo>
                <a:lnTo>
                  <a:pt x="8402" y="1373"/>
                </a:lnTo>
                <a:lnTo>
                  <a:pt x="8366" y="1330"/>
                </a:lnTo>
                <a:lnTo>
                  <a:pt x="8330" y="1287"/>
                </a:lnTo>
                <a:lnTo>
                  <a:pt x="8292" y="1245"/>
                </a:lnTo>
                <a:lnTo>
                  <a:pt x="8254" y="1203"/>
                </a:lnTo>
                <a:lnTo>
                  <a:pt x="8217" y="1163"/>
                </a:lnTo>
                <a:lnTo>
                  <a:pt x="8177" y="1123"/>
                </a:lnTo>
                <a:lnTo>
                  <a:pt x="8137" y="1083"/>
                </a:lnTo>
                <a:lnTo>
                  <a:pt x="8098" y="1045"/>
                </a:lnTo>
                <a:lnTo>
                  <a:pt x="8057" y="1006"/>
                </a:lnTo>
                <a:lnTo>
                  <a:pt x="8015" y="968"/>
                </a:lnTo>
                <a:lnTo>
                  <a:pt x="7973" y="931"/>
                </a:lnTo>
                <a:lnTo>
                  <a:pt x="7931" y="894"/>
                </a:lnTo>
                <a:lnTo>
                  <a:pt x="7888" y="859"/>
                </a:lnTo>
                <a:lnTo>
                  <a:pt x="7844" y="823"/>
                </a:lnTo>
                <a:lnTo>
                  <a:pt x="7799" y="788"/>
                </a:lnTo>
                <a:lnTo>
                  <a:pt x="7754" y="754"/>
                </a:lnTo>
                <a:lnTo>
                  <a:pt x="7709" y="721"/>
                </a:lnTo>
                <a:lnTo>
                  <a:pt x="7663" y="687"/>
                </a:lnTo>
                <a:lnTo>
                  <a:pt x="7616" y="656"/>
                </a:lnTo>
                <a:lnTo>
                  <a:pt x="7569" y="625"/>
                </a:lnTo>
                <a:lnTo>
                  <a:pt x="7522" y="593"/>
                </a:lnTo>
                <a:lnTo>
                  <a:pt x="7474" y="563"/>
                </a:lnTo>
                <a:lnTo>
                  <a:pt x="7425" y="534"/>
                </a:lnTo>
                <a:lnTo>
                  <a:pt x="7376" y="506"/>
                </a:lnTo>
                <a:lnTo>
                  <a:pt x="7327" y="477"/>
                </a:lnTo>
                <a:lnTo>
                  <a:pt x="7277" y="450"/>
                </a:lnTo>
                <a:lnTo>
                  <a:pt x="7227" y="424"/>
                </a:lnTo>
                <a:lnTo>
                  <a:pt x="7176" y="398"/>
                </a:lnTo>
                <a:lnTo>
                  <a:pt x="7124" y="373"/>
                </a:lnTo>
                <a:lnTo>
                  <a:pt x="7072" y="349"/>
                </a:lnTo>
                <a:lnTo>
                  <a:pt x="7020" y="325"/>
                </a:lnTo>
                <a:lnTo>
                  <a:pt x="6968" y="302"/>
                </a:lnTo>
                <a:lnTo>
                  <a:pt x="6915" y="280"/>
                </a:lnTo>
                <a:lnTo>
                  <a:pt x="6860" y="259"/>
                </a:lnTo>
                <a:lnTo>
                  <a:pt x="6807" y="238"/>
                </a:lnTo>
                <a:lnTo>
                  <a:pt x="6753" y="218"/>
                </a:lnTo>
                <a:lnTo>
                  <a:pt x="6697" y="200"/>
                </a:lnTo>
                <a:lnTo>
                  <a:pt x="6642" y="182"/>
                </a:lnTo>
                <a:lnTo>
                  <a:pt x="6587" y="164"/>
                </a:lnTo>
                <a:lnTo>
                  <a:pt x="6531" y="148"/>
                </a:lnTo>
                <a:lnTo>
                  <a:pt x="6475" y="133"/>
                </a:lnTo>
                <a:lnTo>
                  <a:pt x="6417" y="117"/>
                </a:lnTo>
                <a:lnTo>
                  <a:pt x="6361" y="104"/>
                </a:lnTo>
                <a:lnTo>
                  <a:pt x="6304" y="91"/>
                </a:lnTo>
                <a:lnTo>
                  <a:pt x="6246" y="79"/>
                </a:lnTo>
                <a:lnTo>
                  <a:pt x="6188" y="67"/>
                </a:lnTo>
                <a:lnTo>
                  <a:pt x="6129" y="57"/>
                </a:lnTo>
                <a:lnTo>
                  <a:pt x="6071" y="47"/>
                </a:lnTo>
                <a:lnTo>
                  <a:pt x="6011" y="38"/>
                </a:lnTo>
                <a:lnTo>
                  <a:pt x="5953" y="30"/>
                </a:lnTo>
                <a:lnTo>
                  <a:pt x="5893" y="23"/>
                </a:lnTo>
                <a:lnTo>
                  <a:pt x="5833" y="17"/>
                </a:lnTo>
                <a:lnTo>
                  <a:pt x="5773" y="12"/>
                </a:lnTo>
                <a:lnTo>
                  <a:pt x="5713" y="7"/>
                </a:lnTo>
                <a:lnTo>
                  <a:pt x="5652" y="4"/>
                </a:lnTo>
                <a:lnTo>
                  <a:pt x="5590" y="2"/>
                </a:lnTo>
                <a:lnTo>
                  <a:pt x="5530" y="0"/>
                </a:lnTo>
                <a:lnTo>
                  <a:pt x="5468" y="0"/>
                </a:lnTo>
                <a:lnTo>
                  <a:pt x="5372" y="1"/>
                </a:lnTo>
                <a:lnTo>
                  <a:pt x="5276" y="4"/>
                </a:lnTo>
                <a:lnTo>
                  <a:pt x="5181" y="11"/>
                </a:lnTo>
                <a:lnTo>
                  <a:pt x="5086" y="19"/>
                </a:lnTo>
                <a:lnTo>
                  <a:pt x="4992" y="29"/>
                </a:lnTo>
                <a:lnTo>
                  <a:pt x="4899" y="42"/>
                </a:lnTo>
                <a:lnTo>
                  <a:pt x="4806" y="57"/>
                </a:lnTo>
                <a:lnTo>
                  <a:pt x="4715" y="73"/>
                </a:lnTo>
                <a:lnTo>
                  <a:pt x="4624" y="92"/>
                </a:lnTo>
                <a:lnTo>
                  <a:pt x="4534" y="114"/>
                </a:lnTo>
                <a:lnTo>
                  <a:pt x="4445" y="137"/>
                </a:lnTo>
                <a:lnTo>
                  <a:pt x="4357" y="162"/>
                </a:lnTo>
                <a:lnTo>
                  <a:pt x="4269" y="189"/>
                </a:lnTo>
                <a:lnTo>
                  <a:pt x="4183" y="218"/>
                </a:lnTo>
                <a:lnTo>
                  <a:pt x="4097" y="250"/>
                </a:lnTo>
                <a:lnTo>
                  <a:pt x="4014" y="283"/>
                </a:lnTo>
                <a:lnTo>
                  <a:pt x="3930" y="319"/>
                </a:lnTo>
                <a:lnTo>
                  <a:pt x="3848" y="355"/>
                </a:lnTo>
                <a:lnTo>
                  <a:pt x="3766" y="395"/>
                </a:lnTo>
                <a:lnTo>
                  <a:pt x="3687" y="436"/>
                </a:lnTo>
                <a:lnTo>
                  <a:pt x="3607" y="477"/>
                </a:lnTo>
                <a:lnTo>
                  <a:pt x="3530" y="522"/>
                </a:lnTo>
                <a:lnTo>
                  <a:pt x="3454" y="568"/>
                </a:lnTo>
                <a:lnTo>
                  <a:pt x="3379" y="616"/>
                </a:lnTo>
                <a:lnTo>
                  <a:pt x="3304" y="665"/>
                </a:lnTo>
                <a:lnTo>
                  <a:pt x="3231" y="717"/>
                </a:lnTo>
                <a:lnTo>
                  <a:pt x="3160" y="769"/>
                </a:lnTo>
                <a:lnTo>
                  <a:pt x="3090" y="823"/>
                </a:lnTo>
                <a:lnTo>
                  <a:pt x="3022" y="880"/>
                </a:lnTo>
                <a:lnTo>
                  <a:pt x="2955" y="937"/>
                </a:lnTo>
                <a:lnTo>
                  <a:pt x="2889" y="996"/>
                </a:lnTo>
                <a:lnTo>
                  <a:pt x="2825" y="1056"/>
                </a:lnTo>
                <a:lnTo>
                  <a:pt x="2763" y="1119"/>
                </a:lnTo>
                <a:lnTo>
                  <a:pt x="2701" y="1181"/>
                </a:lnTo>
                <a:lnTo>
                  <a:pt x="2641" y="1246"/>
                </a:lnTo>
                <a:lnTo>
                  <a:pt x="2584" y="1313"/>
                </a:lnTo>
                <a:lnTo>
                  <a:pt x="2528" y="1380"/>
                </a:lnTo>
                <a:lnTo>
                  <a:pt x="2473" y="1449"/>
                </a:lnTo>
                <a:lnTo>
                  <a:pt x="2420" y="1519"/>
                </a:lnTo>
                <a:lnTo>
                  <a:pt x="2369" y="1590"/>
                </a:lnTo>
                <a:lnTo>
                  <a:pt x="2319" y="1663"/>
                </a:lnTo>
                <a:lnTo>
                  <a:pt x="2272" y="1737"/>
                </a:lnTo>
                <a:lnTo>
                  <a:pt x="2226" y="1811"/>
                </a:lnTo>
                <a:lnTo>
                  <a:pt x="2181" y="1887"/>
                </a:lnTo>
                <a:lnTo>
                  <a:pt x="2139" y="1965"/>
                </a:lnTo>
                <a:lnTo>
                  <a:pt x="2098" y="2043"/>
                </a:lnTo>
                <a:lnTo>
                  <a:pt x="2061" y="2122"/>
                </a:lnTo>
                <a:lnTo>
                  <a:pt x="2024" y="2203"/>
                </a:lnTo>
                <a:lnTo>
                  <a:pt x="1990" y="2284"/>
                </a:lnTo>
                <a:lnTo>
                  <a:pt x="1957" y="2367"/>
                </a:lnTo>
                <a:lnTo>
                  <a:pt x="1926" y="2450"/>
                </a:lnTo>
                <a:lnTo>
                  <a:pt x="1898" y="2534"/>
                </a:lnTo>
                <a:lnTo>
                  <a:pt x="1872" y="2620"/>
                </a:lnTo>
                <a:lnTo>
                  <a:pt x="1848" y="2705"/>
                </a:lnTo>
                <a:lnTo>
                  <a:pt x="1826" y="2792"/>
                </a:lnTo>
                <a:lnTo>
                  <a:pt x="1806" y="2880"/>
                </a:lnTo>
                <a:lnTo>
                  <a:pt x="1788" y="2968"/>
                </a:lnTo>
                <a:lnTo>
                  <a:pt x="1774" y="3057"/>
                </a:lnTo>
                <a:lnTo>
                  <a:pt x="1760" y="3147"/>
                </a:lnTo>
                <a:lnTo>
                  <a:pt x="1750" y="3238"/>
                </a:lnTo>
                <a:lnTo>
                  <a:pt x="1741" y="3330"/>
                </a:lnTo>
                <a:lnTo>
                  <a:pt x="1735" y="3422"/>
                </a:lnTo>
                <a:lnTo>
                  <a:pt x="1732" y="3514"/>
                </a:lnTo>
                <a:lnTo>
                  <a:pt x="1730" y="3607"/>
                </a:lnTo>
                <a:lnTo>
                  <a:pt x="1731" y="3681"/>
                </a:lnTo>
                <a:lnTo>
                  <a:pt x="1733" y="3755"/>
                </a:lnTo>
                <a:lnTo>
                  <a:pt x="1737" y="3828"/>
                </a:lnTo>
                <a:lnTo>
                  <a:pt x="1742" y="3901"/>
                </a:lnTo>
                <a:lnTo>
                  <a:pt x="1750" y="3973"/>
                </a:lnTo>
                <a:lnTo>
                  <a:pt x="1758" y="4045"/>
                </a:lnTo>
                <a:lnTo>
                  <a:pt x="1768" y="4117"/>
                </a:lnTo>
                <a:lnTo>
                  <a:pt x="1779" y="4188"/>
                </a:lnTo>
                <a:lnTo>
                  <a:pt x="1730" y="4217"/>
                </a:lnTo>
                <a:lnTo>
                  <a:pt x="1681" y="4248"/>
                </a:lnTo>
                <a:lnTo>
                  <a:pt x="1632" y="4278"/>
                </a:lnTo>
                <a:lnTo>
                  <a:pt x="1584" y="4309"/>
                </a:lnTo>
                <a:lnTo>
                  <a:pt x="1537" y="4342"/>
                </a:lnTo>
                <a:lnTo>
                  <a:pt x="1490" y="4374"/>
                </a:lnTo>
                <a:lnTo>
                  <a:pt x="1443" y="4409"/>
                </a:lnTo>
                <a:lnTo>
                  <a:pt x="1397" y="4442"/>
                </a:lnTo>
                <a:lnTo>
                  <a:pt x="1352" y="4478"/>
                </a:lnTo>
                <a:lnTo>
                  <a:pt x="1307" y="4513"/>
                </a:lnTo>
                <a:lnTo>
                  <a:pt x="1263" y="4549"/>
                </a:lnTo>
                <a:lnTo>
                  <a:pt x="1219" y="4586"/>
                </a:lnTo>
                <a:lnTo>
                  <a:pt x="1176" y="4624"/>
                </a:lnTo>
                <a:lnTo>
                  <a:pt x="1134" y="4661"/>
                </a:lnTo>
                <a:lnTo>
                  <a:pt x="1093" y="4700"/>
                </a:lnTo>
                <a:lnTo>
                  <a:pt x="1052" y="4740"/>
                </a:lnTo>
                <a:lnTo>
                  <a:pt x="1011" y="4780"/>
                </a:lnTo>
                <a:lnTo>
                  <a:pt x="972" y="4821"/>
                </a:lnTo>
                <a:lnTo>
                  <a:pt x="933" y="4862"/>
                </a:lnTo>
                <a:lnTo>
                  <a:pt x="894" y="4904"/>
                </a:lnTo>
                <a:lnTo>
                  <a:pt x="857" y="4946"/>
                </a:lnTo>
                <a:lnTo>
                  <a:pt x="820" y="4989"/>
                </a:lnTo>
                <a:lnTo>
                  <a:pt x="784" y="5033"/>
                </a:lnTo>
                <a:lnTo>
                  <a:pt x="748" y="5077"/>
                </a:lnTo>
                <a:lnTo>
                  <a:pt x="714" y="5122"/>
                </a:lnTo>
                <a:lnTo>
                  <a:pt x="679" y="5167"/>
                </a:lnTo>
                <a:lnTo>
                  <a:pt x="646" y="5213"/>
                </a:lnTo>
                <a:lnTo>
                  <a:pt x="613" y="5259"/>
                </a:lnTo>
                <a:lnTo>
                  <a:pt x="581" y="5306"/>
                </a:lnTo>
                <a:lnTo>
                  <a:pt x="550" y="5354"/>
                </a:lnTo>
                <a:lnTo>
                  <a:pt x="519" y="5402"/>
                </a:lnTo>
                <a:lnTo>
                  <a:pt x="490" y="5450"/>
                </a:lnTo>
                <a:lnTo>
                  <a:pt x="461" y="5499"/>
                </a:lnTo>
                <a:lnTo>
                  <a:pt x="434" y="5548"/>
                </a:lnTo>
                <a:lnTo>
                  <a:pt x="406" y="5598"/>
                </a:lnTo>
                <a:lnTo>
                  <a:pt x="379" y="5648"/>
                </a:lnTo>
                <a:lnTo>
                  <a:pt x="354" y="5698"/>
                </a:lnTo>
                <a:lnTo>
                  <a:pt x="329" y="5750"/>
                </a:lnTo>
                <a:lnTo>
                  <a:pt x="305" y="5802"/>
                </a:lnTo>
                <a:lnTo>
                  <a:pt x="282" y="5854"/>
                </a:lnTo>
                <a:lnTo>
                  <a:pt x="259" y="5906"/>
                </a:lnTo>
                <a:lnTo>
                  <a:pt x="239" y="5960"/>
                </a:lnTo>
                <a:lnTo>
                  <a:pt x="218" y="6013"/>
                </a:lnTo>
                <a:lnTo>
                  <a:pt x="198" y="6066"/>
                </a:lnTo>
                <a:lnTo>
                  <a:pt x="179" y="6120"/>
                </a:lnTo>
                <a:lnTo>
                  <a:pt x="161" y="6175"/>
                </a:lnTo>
                <a:lnTo>
                  <a:pt x="145" y="6230"/>
                </a:lnTo>
                <a:lnTo>
                  <a:pt x="128" y="6285"/>
                </a:lnTo>
                <a:lnTo>
                  <a:pt x="113" y="6341"/>
                </a:lnTo>
                <a:lnTo>
                  <a:pt x="99" y="6397"/>
                </a:lnTo>
                <a:lnTo>
                  <a:pt x="85" y="6454"/>
                </a:lnTo>
                <a:lnTo>
                  <a:pt x="74" y="6510"/>
                </a:lnTo>
                <a:lnTo>
                  <a:pt x="62" y="6566"/>
                </a:lnTo>
                <a:lnTo>
                  <a:pt x="51" y="6624"/>
                </a:lnTo>
                <a:lnTo>
                  <a:pt x="41" y="6681"/>
                </a:lnTo>
                <a:lnTo>
                  <a:pt x="33" y="6740"/>
                </a:lnTo>
                <a:lnTo>
                  <a:pt x="25" y="6798"/>
                </a:lnTo>
                <a:lnTo>
                  <a:pt x="18" y="6857"/>
                </a:lnTo>
                <a:lnTo>
                  <a:pt x="13" y="6915"/>
                </a:lnTo>
                <a:lnTo>
                  <a:pt x="9" y="6975"/>
                </a:lnTo>
                <a:lnTo>
                  <a:pt x="5" y="7034"/>
                </a:lnTo>
                <a:lnTo>
                  <a:pt x="3" y="7094"/>
                </a:lnTo>
                <a:lnTo>
                  <a:pt x="0" y="7153"/>
                </a:lnTo>
                <a:lnTo>
                  <a:pt x="0" y="7214"/>
                </a:lnTo>
                <a:lnTo>
                  <a:pt x="1" y="7295"/>
                </a:lnTo>
                <a:lnTo>
                  <a:pt x="4" y="7377"/>
                </a:lnTo>
                <a:lnTo>
                  <a:pt x="9" y="7457"/>
                </a:lnTo>
                <a:lnTo>
                  <a:pt x="15" y="7538"/>
                </a:lnTo>
                <a:lnTo>
                  <a:pt x="23" y="7618"/>
                </a:lnTo>
                <a:lnTo>
                  <a:pt x="34" y="7697"/>
                </a:lnTo>
                <a:lnTo>
                  <a:pt x="46" y="7776"/>
                </a:lnTo>
                <a:lnTo>
                  <a:pt x="60" y="7854"/>
                </a:lnTo>
                <a:lnTo>
                  <a:pt x="77" y="7932"/>
                </a:lnTo>
                <a:lnTo>
                  <a:pt x="93" y="8010"/>
                </a:lnTo>
                <a:lnTo>
                  <a:pt x="113" y="8086"/>
                </a:lnTo>
                <a:lnTo>
                  <a:pt x="134" y="8161"/>
                </a:lnTo>
                <a:lnTo>
                  <a:pt x="156" y="8236"/>
                </a:lnTo>
                <a:lnTo>
                  <a:pt x="181" y="8311"/>
                </a:lnTo>
                <a:lnTo>
                  <a:pt x="206" y="8385"/>
                </a:lnTo>
                <a:lnTo>
                  <a:pt x="234" y="8458"/>
                </a:lnTo>
                <a:lnTo>
                  <a:pt x="264" y="8530"/>
                </a:lnTo>
                <a:lnTo>
                  <a:pt x="294" y="8601"/>
                </a:lnTo>
                <a:lnTo>
                  <a:pt x="326" y="8671"/>
                </a:lnTo>
                <a:lnTo>
                  <a:pt x="361" y="8741"/>
                </a:lnTo>
                <a:lnTo>
                  <a:pt x="395" y="8810"/>
                </a:lnTo>
                <a:lnTo>
                  <a:pt x="433" y="8878"/>
                </a:lnTo>
                <a:lnTo>
                  <a:pt x="471" y="8946"/>
                </a:lnTo>
                <a:lnTo>
                  <a:pt x="511" y="9011"/>
                </a:lnTo>
                <a:lnTo>
                  <a:pt x="552" y="9077"/>
                </a:lnTo>
                <a:lnTo>
                  <a:pt x="595" y="9141"/>
                </a:lnTo>
                <a:lnTo>
                  <a:pt x="638" y="9205"/>
                </a:lnTo>
                <a:lnTo>
                  <a:pt x="684" y="9267"/>
                </a:lnTo>
                <a:lnTo>
                  <a:pt x="731" y="9329"/>
                </a:lnTo>
                <a:lnTo>
                  <a:pt x="779" y="9388"/>
                </a:lnTo>
                <a:lnTo>
                  <a:pt x="829" y="9448"/>
                </a:lnTo>
                <a:lnTo>
                  <a:pt x="880" y="9506"/>
                </a:lnTo>
                <a:lnTo>
                  <a:pt x="931" y="9564"/>
                </a:lnTo>
                <a:lnTo>
                  <a:pt x="984" y="9620"/>
                </a:lnTo>
                <a:lnTo>
                  <a:pt x="1039" y="9674"/>
                </a:lnTo>
                <a:lnTo>
                  <a:pt x="1095" y="9729"/>
                </a:lnTo>
                <a:lnTo>
                  <a:pt x="1151" y="9781"/>
                </a:lnTo>
                <a:lnTo>
                  <a:pt x="1210" y="9833"/>
                </a:lnTo>
                <a:lnTo>
                  <a:pt x="1269" y="9883"/>
                </a:lnTo>
                <a:lnTo>
                  <a:pt x="1329" y="9932"/>
                </a:lnTo>
                <a:lnTo>
                  <a:pt x="1390" y="9981"/>
                </a:lnTo>
                <a:lnTo>
                  <a:pt x="1453" y="10026"/>
                </a:lnTo>
                <a:lnTo>
                  <a:pt x="1517" y="10072"/>
                </a:lnTo>
                <a:lnTo>
                  <a:pt x="1581" y="10116"/>
                </a:lnTo>
                <a:lnTo>
                  <a:pt x="1647" y="10159"/>
                </a:lnTo>
                <a:lnTo>
                  <a:pt x="1714" y="10200"/>
                </a:lnTo>
                <a:lnTo>
                  <a:pt x="1781" y="10240"/>
                </a:lnTo>
                <a:lnTo>
                  <a:pt x="1850" y="10278"/>
                </a:lnTo>
                <a:lnTo>
                  <a:pt x="1919" y="10316"/>
                </a:lnTo>
                <a:lnTo>
                  <a:pt x="1990" y="10351"/>
                </a:lnTo>
                <a:lnTo>
                  <a:pt x="2061" y="10386"/>
                </a:lnTo>
                <a:lnTo>
                  <a:pt x="2133" y="10418"/>
                </a:lnTo>
                <a:lnTo>
                  <a:pt x="2206" y="10449"/>
                </a:lnTo>
                <a:lnTo>
                  <a:pt x="2280" y="10480"/>
                </a:lnTo>
                <a:lnTo>
                  <a:pt x="2354" y="10508"/>
                </a:lnTo>
                <a:lnTo>
                  <a:pt x="2430" y="10535"/>
                </a:lnTo>
                <a:lnTo>
                  <a:pt x="2507" y="10560"/>
                </a:lnTo>
                <a:lnTo>
                  <a:pt x="2583" y="10583"/>
                </a:lnTo>
                <a:lnTo>
                  <a:pt x="2661" y="10605"/>
                </a:lnTo>
                <a:lnTo>
                  <a:pt x="2740" y="10626"/>
                </a:lnTo>
                <a:lnTo>
                  <a:pt x="2819" y="10645"/>
                </a:lnTo>
                <a:lnTo>
                  <a:pt x="2898" y="10661"/>
                </a:lnTo>
                <a:lnTo>
                  <a:pt x="2979" y="10677"/>
                </a:lnTo>
                <a:lnTo>
                  <a:pt x="3060" y="10691"/>
                </a:lnTo>
                <a:lnTo>
                  <a:pt x="3079" y="10697"/>
                </a:lnTo>
                <a:lnTo>
                  <a:pt x="3099" y="10704"/>
                </a:lnTo>
                <a:lnTo>
                  <a:pt x="3120" y="10713"/>
                </a:lnTo>
                <a:lnTo>
                  <a:pt x="3141" y="10723"/>
                </a:lnTo>
                <a:lnTo>
                  <a:pt x="3162" y="10736"/>
                </a:lnTo>
                <a:lnTo>
                  <a:pt x="3185" y="10752"/>
                </a:lnTo>
                <a:lnTo>
                  <a:pt x="3211" y="10772"/>
                </a:lnTo>
                <a:lnTo>
                  <a:pt x="3238" y="10796"/>
                </a:lnTo>
                <a:lnTo>
                  <a:pt x="3266" y="10826"/>
                </a:lnTo>
                <a:lnTo>
                  <a:pt x="3297" y="10861"/>
                </a:lnTo>
                <a:lnTo>
                  <a:pt x="3331" y="10902"/>
                </a:lnTo>
                <a:lnTo>
                  <a:pt x="3367" y="10950"/>
                </a:lnTo>
                <a:lnTo>
                  <a:pt x="3406" y="11005"/>
                </a:lnTo>
                <a:lnTo>
                  <a:pt x="3448" y="11068"/>
                </a:lnTo>
                <a:lnTo>
                  <a:pt x="3494" y="11140"/>
                </a:lnTo>
                <a:lnTo>
                  <a:pt x="3543" y="11220"/>
                </a:lnTo>
                <a:lnTo>
                  <a:pt x="3567" y="11263"/>
                </a:lnTo>
                <a:lnTo>
                  <a:pt x="3593" y="11305"/>
                </a:lnTo>
                <a:lnTo>
                  <a:pt x="3619" y="11346"/>
                </a:lnTo>
                <a:lnTo>
                  <a:pt x="3645" y="11387"/>
                </a:lnTo>
                <a:lnTo>
                  <a:pt x="3672" y="11427"/>
                </a:lnTo>
                <a:lnTo>
                  <a:pt x="3700" y="11467"/>
                </a:lnTo>
                <a:lnTo>
                  <a:pt x="3730" y="11506"/>
                </a:lnTo>
                <a:lnTo>
                  <a:pt x="3759" y="11545"/>
                </a:lnTo>
                <a:lnTo>
                  <a:pt x="3789" y="11583"/>
                </a:lnTo>
                <a:lnTo>
                  <a:pt x="3820" y="11620"/>
                </a:lnTo>
                <a:lnTo>
                  <a:pt x="3852" y="11658"/>
                </a:lnTo>
                <a:lnTo>
                  <a:pt x="3883" y="11694"/>
                </a:lnTo>
                <a:lnTo>
                  <a:pt x="3916" y="11730"/>
                </a:lnTo>
                <a:lnTo>
                  <a:pt x="3950" y="11765"/>
                </a:lnTo>
                <a:lnTo>
                  <a:pt x="3983" y="11800"/>
                </a:lnTo>
                <a:lnTo>
                  <a:pt x="4018" y="11834"/>
                </a:lnTo>
                <a:lnTo>
                  <a:pt x="4053" y="11868"/>
                </a:lnTo>
                <a:lnTo>
                  <a:pt x="4089" y="11901"/>
                </a:lnTo>
                <a:lnTo>
                  <a:pt x="4125" y="11934"/>
                </a:lnTo>
                <a:lnTo>
                  <a:pt x="4162" y="11965"/>
                </a:lnTo>
                <a:lnTo>
                  <a:pt x="4199" y="11996"/>
                </a:lnTo>
                <a:lnTo>
                  <a:pt x="4237" y="12026"/>
                </a:lnTo>
                <a:lnTo>
                  <a:pt x="4276" y="12057"/>
                </a:lnTo>
                <a:lnTo>
                  <a:pt x="4314" y="12086"/>
                </a:lnTo>
                <a:lnTo>
                  <a:pt x="4353" y="12114"/>
                </a:lnTo>
                <a:lnTo>
                  <a:pt x="4393" y="12142"/>
                </a:lnTo>
                <a:lnTo>
                  <a:pt x="4433" y="12170"/>
                </a:lnTo>
                <a:lnTo>
                  <a:pt x="4474" y="12196"/>
                </a:lnTo>
                <a:lnTo>
                  <a:pt x="4515" y="12222"/>
                </a:lnTo>
                <a:lnTo>
                  <a:pt x="4557" y="12247"/>
                </a:lnTo>
                <a:lnTo>
                  <a:pt x="4598" y="12272"/>
                </a:lnTo>
                <a:lnTo>
                  <a:pt x="4640" y="12295"/>
                </a:lnTo>
                <a:lnTo>
                  <a:pt x="4683" y="12319"/>
                </a:lnTo>
                <a:lnTo>
                  <a:pt x="4726" y="12341"/>
                </a:lnTo>
                <a:lnTo>
                  <a:pt x="4770" y="12363"/>
                </a:lnTo>
                <a:lnTo>
                  <a:pt x="4813" y="12384"/>
                </a:lnTo>
                <a:lnTo>
                  <a:pt x="4857" y="12404"/>
                </a:lnTo>
                <a:lnTo>
                  <a:pt x="4902" y="12423"/>
                </a:lnTo>
                <a:lnTo>
                  <a:pt x="4946" y="12442"/>
                </a:lnTo>
                <a:lnTo>
                  <a:pt x="4992" y="12460"/>
                </a:lnTo>
                <a:lnTo>
                  <a:pt x="5037" y="12477"/>
                </a:lnTo>
                <a:lnTo>
                  <a:pt x="5083" y="12493"/>
                </a:lnTo>
                <a:lnTo>
                  <a:pt x="5128" y="12509"/>
                </a:lnTo>
                <a:lnTo>
                  <a:pt x="5175" y="12524"/>
                </a:lnTo>
                <a:lnTo>
                  <a:pt x="5221" y="12538"/>
                </a:lnTo>
                <a:lnTo>
                  <a:pt x="5268" y="12552"/>
                </a:lnTo>
                <a:lnTo>
                  <a:pt x="5314" y="12564"/>
                </a:lnTo>
                <a:lnTo>
                  <a:pt x="5361" y="12576"/>
                </a:lnTo>
                <a:lnTo>
                  <a:pt x="5409" y="12586"/>
                </a:lnTo>
                <a:lnTo>
                  <a:pt x="5456" y="12597"/>
                </a:lnTo>
                <a:lnTo>
                  <a:pt x="5503" y="12606"/>
                </a:lnTo>
                <a:lnTo>
                  <a:pt x="5551" y="12614"/>
                </a:lnTo>
                <a:lnTo>
                  <a:pt x="5599" y="12622"/>
                </a:lnTo>
                <a:lnTo>
                  <a:pt x="5647" y="12628"/>
                </a:lnTo>
                <a:lnTo>
                  <a:pt x="5695" y="12634"/>
                </a:lnTo>
                <a:lnTo>
                  <a:pt x="5743" y="12639"/>
                </a:lnTo>
                <a:lnTo>
                  <a:pt x="5791" y="12643"/>
                </a:lnTo>
                <a:lnTo>
                  <a:pt x="5839" y="12646"/>
                </a:lnTo>
                <a:lnTo>
                  <a:pt x="5888" y="12649"/>
                </a:lnTo>
                <a:lnTo>
                  <a:pt x="5936" y="12650"/>
                </a:lnTo>
                <a:lnTo>
                  <a:pt x="5985" y="12650"/>
                </a:lnTo>
                <a:lnTo>
                  <a:pt x="6033" y="12650"/>
                </a:lnTo>
                <a:lnTo>
                  <a:pt x="6082" y="12649"/>
                </a:lnTo>
                <a:lnTo>
                  <a:pt x="6130" y="12647"/>
                </a:lnTo>
                <a:lnTo>
                  <a:pt x="6174" y="12641"/>
                </a:lnTo>
                <a:lnTo>
                  <a:pt x="6217" y="12634"/>
                </a:lnTo>
                <a:lnTo>
                  <a:pt x="6260" y="12627"/>
                </a:lnTo>
                <a:lnTo>
                  <a:pt x="6303" y="12620"/>
                </a:lnTo>
                <a:lnTo>
                  <a:pt x="6345" y="12611"/>
                </a:lnTo>
                <a:lnTo>
                  <a:pt x="6388" y="12602"/>
                </a:lnTo>
                <a:lnTo>
                  <a:pt x="6430" y="12593"/>
                </a:lnTo>
                <a:lnTo>
                  <a:pt x="6473" y="12582"/>
                </a:lnTo>
                <a:lnTo>
                  <a:pt x="6515" y="12571"/>
                </a:lnTo>
                <a:lnTo>
                  <a:pt x="6556" y="12559"/>
                </a:lnTo>
                <a:lnTo>
                  <a:pt x="6598" y="12548"/>
                </a:lnTo>
                <a:lnTo>
                  <a:pt x="6640" y="12534"/>
                </a:lnTo>
                <a:lnTo>
                  <a:pt x="6682" y="12520"/>
                </a:lnTo>
                <a:lnTo>
                  <a:pt x="6722" y="12507"/>
                </a:lnTo>
                <a:lnTo>
                  <a:pt x="6763" y="12492"/>
                </a:lnTo>
                <a:lnTo>
                  <a:pt x="6804" y="12477"/>
                </a:lnTo>
                <a:lnTo>
                  <a:pt x="6845" y="12461"/>
                </a:lnTo>
                <a:lnTo>
                  <a:pt x="6884" y="12444"/>
                </a:lnTo>
                <a:lnTo>
                  <a:pt x="6924" y="12426"/>
                </a:lnTo>
                <a:lnTo>
                  <a:pt x="6964" y="12409"/>
                </a:lnTo>
                <a:lnTo>
                  <a:pt x="7003" y="12390"/>
                </a:lnTo>
                <a:lnTo>
                  <a:pt x="7042" y="12371"/>
                </a:lnTo>
                <a:lnTo>
                  <a:pt x="7081" y="12351"/>
                </a:lnTo>
                <a:lnTo>
                  <a:pt x="7119" y="12331"/>
                </a:lnTo>
                <a:lnTo>
                  <a:pt x="7157" y="12311"/>
                </a:lnTo>
                <a:lnTo>
                  <a:pt x="7194" y="12290"/>
                </a:lnTo>
                <a:lnTo>
                  <a:pt x="7232" y="12268"/>
                </a:lnTo>
                <a:lnTo>
                  <a:pt x="7269" y="12245"/>
                </a:lnTo>
                <a:lnTo>
                  <a:pt x="7305" y="12222"/>
                </a:lnTo>
                <a:lnTo>
                  <a:pt x="7342" y="12199"/>
                </a:lnTo>
                <a:lnTo>
                  <a:pt x="7377" y="12175"/>
                </a:lnTo>
                <a:lnTo>
                  <a:pt x="7413" y="12150"/>
                </a:lnTo>
                <a:lnTo>
                  <a:pt x="7447" y="12125"/>
                </a:lnTo>
                <a:lnTo>
                  <a:pt x="7482" y="12099"/>
                </a:lnTo>
                <a:lnTo>
                  <a:pt x="7516" y="12072"/>
                </a:lnTo>
                <a:lnTo>
                  <a:pt x="7549" y="12045"/>
                </a:lnTo>
                <a:lnTo>
                  <a:pt x="7582" y="12018"/>
                </a:lnTo>
                <a:lnTo>
                  <a:pt x="7615" y="11990"/>
                </a:lnTo>
                <a:lnTo>
                  <a:pt x="7647" y="11962"/>
                </a:lnTo>
                <a:lnTo>
                  <a:pt x="7679" y="11932"/>
                </a:lnTo>
                <a:lnTo>
                  <a:pt x="7709" y="11903"/>
                </a:lnTo>
                <a:lnTo>
                  <a:pt x="7741" y="11873"/>
                </a:lnTo>
                <a:lnTo>
                  <a:pt x="7771" y="11843"/>
                </a:lnTo>
                <a:lnTo>
                  <a:pt x="7800" y="11811"/>
                </a:lnTo>
                <a:lnTo>
                  <a:pt x="7829" y="11780"/>
                </a:lnTo>
                <a:lnTo>
                  <a:pt x="7858" y="11748"/>
                </a:lnTo>
                <a:lnTo>
                  <a:pt x="7886" y="11715"/>
                </a:lnTo>
                <a:lnTo>
                  <a:pt x="7913" y="11683"/>
                </a:lnTo>
                <a:lnTo>
                  <a:pt x="7939" y="11649"/>
                </a:lnTo>
                <a:lnTo>
                  <a:pt x="7965" y="11615"/>
                </a:lnTo>
                <a:lnTo>
                  <a:pt x="7991" y="11581"/>
                </a:lnTo>
                <a:lnTo>
                  <a:pt x="8016" y="11546"/>
                </a:lnTo>
                <a:lnTo>
                  <a:pt x="8040" y="11511"/>
                </a:lnTo>
                <a:lnTo>
                  <a:pt x="8063" y="11474"/>
                </a:lnTo>
                <a:lnTo>
                  <a:pt x="8086" y="11438"/>
                </a:lnTo>
                <a:lnTo>
                  <a:pt x="8109" y="11401"/>
                </a:lnTo>
                <a:lnTo>
                  <a:pt x="8130" y="11364"/>
                </a:lnTo>
                <a:lnTo>
                  <a:pt x="8151" y="11327"/>
                </a:lnTo>
                <a:lnTo>
                  <a:pt x="8172" y="11288"/>
                </a:lnTo>
                <a:lnTo>
                  <a:pt x="8191" y="11249"/>
                </a:lnTo>
                <a:lnTo>
                  <a:pt x="8209" y="11211"/>
                </a:lnTo>
                <a:lnTo>
                  <a:pt x="8228" y="11171"/>
                </a:lnTo>
                <a:lnTo>
                  <a:pt x="8245" y="11131"/>
                </a:lnTo>
                <a:lnTo>
                  <a:pt x="8262" y="11091"/>
                </a:lnTo>
                <a:lnTo>
                  <a:pt x="8288" y="11021"/>
                </a:lnTo>
                <a:lnTo>
                  <a:pt x="8312" y="10950"/>
                </a:lnTo>
                <a:lnTo>
                  <a:pt x="8334" y="10879"/>
                </a:lnTo>
                <a:lnTo>
                  <a:pt x="8354" y="10808"/>
                </a:lnTo>
                <a:lnTo>
                  <a:pt x="8371" y="10737"/>
                </a:lnTo>
                <a:lnTo>
                  <a:pt x="8387" y="10665"/>
                </a:lnTo>
                <a:lnTo>
                  <a:pt x="8401" y="10594"/>
                </a:lnTo>
                <a:lnTo>
                  <a:pt x="8412" y="10522"/>
                </a:lnTo>
                <a:lnTo>
                  <a:pt x="8421" y="10449"/>
                </a:lnTo>
                <a:lnTo>
                  <a:pt x="8429" y="10377"/>
                </a:lnTo>
                <a:lnTo>
                  <a:pt x="8434" y="10305"/>
                </a:lnTo>
                <a:lnTo>
                  <a:pt x="8437" y="10233"/>
                </a:lnTo>
                <a:lnTo>
                  <a:pt x="8438" y="10161"/>
                </a:lnTo>
                <a:lnTo>
                  <a:pt x="8437" y="10089"/>
                </a:lnTo>
                <a:lnTo>
                  <a:pt x="8433" y="10017"/>
                </a:lnTo>
                <a:lnTo>
                  <a:pt x="8428" y="9946"/>
                </a:lnTo>
                <a:lnTo>
                  <a:pt x="8419" y="9874"/>
                </a:lnTo>
                <a:lnTo>
                  <a:pt x="8410" y="9803"/>
                </a:lnTo>
                <a:lnTo>
                  <a:pt x="8397" y="9732"/>
                </a:lnTo>
                <a:lnTo>
                  <a:pt x="8383" y="9661"/>
                </a:lnTo>
                <a:lnTo>
                  <a:pt x="8366" y="9591"/>
                </a:lnTo>
                <a:lnTo>
                  <a:pt x="8347" y="9521"/>
                </a:lnTo>
                <a:lnTo>
                  <a:pt x="8326" y="9451"/>
                </a:lnTo>
                <a:lnTo>
                  <a:pt x="8302" y="9381"/>
                </a:lnTo>
                <a:lnTo>
                  <a:pt x="8276" y="9312"/>
                </a:lnTo>
                <a:lnTo>
                  <a:pt x="8249" y="9244"/>
                </a:lnTo>
                <a:lnTo>
                  <a:pt x="8218" y="9176"/>
                </a:lnTo>
                <a:lnTo>
                  <a:pt x="8185" y="9108"/>
                </a:lnTo>
                <a:lnTo>
                  <a:pt x="8151" y="9042"/>
                </a:lnTo>
                <a:lnTo>
                  <a:pt x="8113" y="8975"/>
                </a:lnTo>
                <a:lnTo>
                  <a:pt x="8074" y="8909"/>
                </a:lnTo>
                <a:lnTo>
                  <a:pt x="8032" y="8844"/>
                </a:lnTo>
                <a:lnTo>
                  <a:pt x="8002" y="8803"/>
                </a:lnTo>
                <a:lnTo>
                  <a:pt x="7970" y="8765"/>
                </a:lnTo>
                <a:lnTo>
                  <a:pt x="7939" y="8726"/>
                </a:lnTo>
                <a:lnTo>
                  <a:pt x="7908" y="8689"/>
                </a:lnTo>
                <a:lnTo>
                  <a:pt x="7875" y="8652"/>
                </a:lnTo>
                <a:lnTo>
                  <a:pt x="7842" y="8617"/>
                </a:lnTo>
                <a:lnTo>
                  <a:pt x="7807" y="8581"/>
                </a:lnTo>
                <a:lnTo>
                  <a:pt x="7774" y="8548"/>
                </a:lnTo>
                <a:lnTo>
                  <a:pt x="7738" y="8514"/>
                </a:lnTo>
                <a:lnTo>
                  <a:pt x="7703" y="8482"/>
                </a:lnTo>
                <a:lnTo>
                  <a:pt x="7667" y="8450"/>
                </a:lnTo>
                <a:lnTo>
                  <a:pt x="7631" y="8420"/>
                </a:lnTo>
                <a:lnTo>
                  <a:pt x="7593" y="8390"/>
                </a:lnTo>
                <a:lnTo>
                  <a:pt x="7556" y="8362"/>
                </a:lnTo>
                <a:lnTo>
                  <a:pt x="7518" y="8333"/>
                </a:lnTo>
                <a:lnTo>
                  <a:pt x="7480" y="8306"/>
                </a:lnTo>
                <a:lnTo>
                  <a:pt x="7441" y="8280"/>
                </a:lnTo>
                <a:lnTo>
                  <a:pt x="7401" y="8255"/>
                </a:lnTo>
                <a:lnTo>
                  <a:pt x="7362" y="8231"/>
                </a:lnTo>
                <a:lnTo>
                  <a:pt x="7322" y="8208"/>
                </a:lnTo>
                <a:lnTo>
                  <a:pt x="7281" y="8185"/>
                </a:lnTo>
                <a:lnTo>
                  <a:pt x="7240" y="8164"/>
                </a:lnTo>
                <a:lnTo>
                  <a:pt x="7200" y="8143"/>
                </a:lnTo>
                <a:lnTo>
                  <a:pt x="7158" y="8124"/>
                </a:lnTo>
                <a:lnTo>
                  <a:pt x="7116" y="8105"/>
                </a:lnTo>
                <a:lnTo>
                  <a:pt x="7073" y="8087"/>
                </a:lnTo>
                <a:lnTo>
                  <a:pt x="7032" y="8070"/>
                </a:lnTo>
                <a:lnTo>
                  <a:pt x="6989" y="8055"/>
                </a:lnTo>
                <a:lnTo>
                  <a:pt x="6945" y="8040"/>
                </a:lnTo>
                <a:lnTo>
                  <a:pt x="6902" y="8026"/>
                </a:lnTo>
                <a:lnTo>
                  <a:pt x="6858" y="8013"/>
                </a:lnTo>
                <a:lnTo>
                  <a:pt x="6814" y="8001"/>
                </a:lnTo>
                <a:lnTo>
                  <a:pt x="6770" y="7990"/>
                </a:lnTo>
                <a:lnTo>
                  <a:pt x="6727" y="7980"/>
                </a:lnTo>
                <a:lnTo>
                  <a:pt x="6682" y="7971"/>
                </a:lnTo>
                <a:lnTo>
                  <a:pt x="6638" y="7964"/>
                </a:lnTo>
                <a:lnTo>
                  <a:pt x="6593" y="7956"/>
                </a:lnTo>
                <a:lnTo>
                  <a:pt x="6548" y="7950"/>
                </a:lnTo>
                <a:lnTo>
                  <a:pt x="6503" y="7945"/>
                </a:lnTo>
                <a:lnTo>
                  <a:pt x="6458" y="7941"/>
                </a:lnTo>
                <a:lnTo>
                  <a:pt x="6413" y="7938"/>
                </a:lnTo>
                <a:lnTo>
                  <a:pt x="6367" y="7936"/>
                </a:lnTo>
                <a:lnTo>
                  <a:pt x="6322" y="7935"/>
                </a:lnTo>
                <a:lnTo>
                  <a:pt x="6277" y="7935"/>
                </a:lnTo>
                <a:lnTo>
                  <a:pt x="6232" y="7936"/>
                </a:lnTo>
                <a:lnTo>
                  <a:pt x="6187" y="7938"/>
                </a:lnTo>
                <a:lnTo>
                  <a:pt x="6141" y="7941"/>
                </a:lnTo>
                <a:lnTo>
                  <a:pt x="6096" y="7945"/>
                </a:lnTo>
                <a:lnTo>
                  <a:pt x="6050" y="7950"/>
                </a:lnTo>
                <a:lnTo>
                  <a:pt x="6005" y="7955"/>
                </a:lnTo>
                <a:lnTo>
                  <a:pt x="5959" y="7963"/>
                </a:lnTo>
                <a:lnTo>
                  <a:pt x="5914" y="7971"/>
                </a:lnTo>
                <a:lnTo>
                  <a:pt x="5869" y="7980"/>
                </a:lnTo>
                <a:lnTo>
                  <a:pt x="5824" y="7991"/>
                </a:lnTo>
                <a:lnTo>
                  <a:pt x="5779" y="8002"/>
                </a:lnTo>
                <a:lnTo>
                  <a:pt x="5735" y="8015"/>
                </a:lnTo>
                <a:lnTo>
                  <a:pt x="5690" y="8029"/>
                </a:lnTo>
                <a:lnTo>
                  <a:pt x="5645" y="8042"/>
                </a:lnTo>
                <a:lnTo>
                  <a:pt x="5601" y="8058"/>
                </a:lnTo>
                <a:lnTo>
                  <a:pt x="5556" y="8074"/>
                </a:lnTo>
                <a:lnTo>
                  <a:pt x="5512" y="8092"/>
                </a:lnTo>
                <a:lnTo>
                  <a:pt x="5468" y="8112"/>
                </a:lnTo>
                <a:lnTo>
                  <a:pt x="5425" y="8132"/>
                </a:lnTo>
                <a:lnTo>
                  <a:pt x="5382" y="8153"/>
                </a:lnTo>
                <a:lnTo>
                  <a:pt x="5344" y="8172"/>
                </a:lnTo>
                <a:lnTo>
                  <a:pt x="5307" y="8192"/>
                </a:lnTo>
                <a:lnTo>
                  <a:pt x="5271" y="8213"/>
                </a:lnTo>
                <a:lnTo>
                  <a:pt x="5234" y="8235"/>
                </a:lnTo>
                <a:lnTo>
                  <a:pt x="5199" y="8258"/>
                </a:lnTo>
                <a:lnTo>
                  <a:pt x="5164" y="8282"/>
                </a:lnTo>
                <a:lnTo>
                  <a:pt x="5130" y="8306"/>
                </a:lnTo>
                <a:lnTo>
                  <a:pt x="5096" y="8332"/>
                </a:lnTo>
                <a:lnTo>
                  <a:pt x="5063" y="8359"/>
                </a:lnTo>
                <a:lnTo>
                  <a:pt x="5031" y="8385"/>
                </a:lnTo>
                <a:lnTo>
                  <a:pt x="4998" y="8413"/>
                </a:lnTo>
                <a:lnTo>
                  <a:pt x="4967" y="8441"/>
                </a:lnTo>
                <a:lnTo>
                  <a:pt x="4937" y="8470"/>
                </a:lnTo>
                <a:lnTo>
                  <a:pt x="4906" y="8500"/>
                </a:lnTo>
                <a:lnTo>
                  <a:pt x="4877" y="8530"/>
                </a:lnTo>
                <a:lnTo>
                  <a:pt x="4849" y="8561"/>
                </a:lnTo>
                <a:lnTo>
                  <a:pt x="4821" y="8594"/>
                </a:lnTo>
                <a:lnTo>
                  <a:pt x="4794" y="8625"/>
                </a:lnTo>
                <a:lnTo>
                  <a:pt x="4766" y="8658"/>
                </a:lnTo>
                <a:lnTo>
                  <a:pt x="4740" y="8692"/>
                </a:lnTo>
                <a:lnTo>
                  <a:pt x="4715" y="8726"/>
                </a:lnTo>
                <a:lnTo>
                  <a:pt x="4691" y="8761"/>
                </a:lnTo>
                <a:lnTo>
                  <a:pt x="4667" y="8795"/>
                </a:lnTo>
                <a:lnTo>
                  <a:pt x="4644" y="8832"/>
                </a:lnTo>
                <a:lnTo>
                  <a:pt x="4622" y="8867"/>
                </a:lnTo>
                <a:lnTo>
                  <a:pt x="4600" y="8904"/>
                </a:lnTo>
                <a:lnTo>
                  <a:pt x="4580" y="8941"/>
                </a:lnTo>
                <a:lnTo>
                  <a:pt x="4560" y="8978"/>
                </a:lnTo>
                <a:lnTo>
                  <a:pt x="4541" y="9017"/>
                </a:lnTo>
                <a:lnTo>
                  <a:pt x="4523" y="9054"/>
                </a:lnTo>
                <a:lnTo>
                  <a:pt x="4505" y="9093"/>
                </a:lnTo>
                <a:lnTo>
                  <a:pt x="4489" y="9132"/>
                </a:lnTo>
                <a:lnTo>
                  <a:pt x="4473" y="9171"/>
                </a:lnTo>
                <a:lnTo>
                  <a:pt x="4458" y="9211"/>
                </a:lnTo>
                <a:lnTo>
                  <a:pt x="4444" y="9250"/>
                </a:lnTo>
                <a:lnTo>
                  <a:pt x="4430" y="9291"/>
                </a:lnTo>
                <a:lnTo>
                  <a:pt x="4419" y="9332"/>
                </a:lnTo>
                <a:lnTo>
                  <a:pt x="4407" y="9373"/>
                </a:lnTo>
                <a:lnTo>
                  <a:pt x="4397" y="9413"/>
                </a:lnTo>
                <a:lnTo>
                  <a:pt x="4387" y="9454"/>
                </a:lnTo>
                <a:lnTo>
                  <a:pt x="4378" y="9496"/>
                </a:lnTo>
                <a:lnTo>
                  <a:pt x="4371" y="9538"/>
                </a:lnTo>
                <a:lnTo>
                  <a:pt x="4363" y="9579"/>
                </a:lnTo>
                <a:lnTo>
                  <a:pt x="4358" y="9621"/>
                </a:lnTo>
                <a:lnTo>
                  <a:pt x="4353" y="9663"/>
                </a:lnTo>
                <a:lnTo>
                  <a:pt x="4349" y="9705"/>
                </a:lnTo>
                <a:lnTo>
                  <a:pt x="4347" y="9747"/>
                </a:lnTo>
                <a:lnTo>
                  <a:pt x="4345" y="9789"/>
                </a:lnTo>
                <a:lnTo>
                  <a:pt x="4344" y="9831"/>
                </a:lnTo>
                <a:lnTo>
                  <a:pt x="4344" y="9874"/>
                </a:lnTo>
                <a:lnTo>
                  <a:pt x="4346" y="9916"/>
                </a:lnTo>
                <a:lnTo>
                  <a:pt x="4348" y="9959"/>
                </a:lnTo>
                <a:lnTo>
                  <a:pt x="4351" y="10000"/>
                </a:lnTo>
                <a:lnTo>
                  <a:pt x="4355" y="10042"/>
                </a:lnTo>
                <a:lnTo>
                  <a:pt x="4360" y="10085"/>
                </a:lnTo>
                <a:lnTo>
                  <a:pt x="4368" y="10127"/>
                </a:lnTo>
                <a:lnTo>
                  <a:pt x="4375" y="10168"/>
                </a:lnTo>
                <a:lnTo>
                  <a:pt x="4383" y="10210"/>
                </a:lnTo>
                <a:lnTo>
                  <a:pt x="4394" y="10252"/>
                </a:lnTo>
                <a:lnTo>
                  <a:pt x="4404" y="10294"/>
                </a:lnTo>
                <a:lnTo>
                  <a:pt x="4417" y="10335"/>
                </a:lnTo>
                <a:lnTo>
                  <a:pt x="4430" y="10375"/>
                </a:lnTo>
                <a:lnTo>
                  <a:pt x="4444" y="10417"/>
                </a:lnTo>
                <a:lnTo>
                  <a:pt x="4459" y="10457"/>
                </a:lnTo>
                <a:lnTo>
                  <a:pt x="4474" y="10489"/>
                </a:lnTo>
                <a:lnTo>
                  <a:pt x="4488" y="10522"/>
                </a:lnTo>
                <a:lnTo>
                  <a:pt x="4503" y="10553"/>
                </a:lnTo>
                <a:lnTo>
                  <a:pt x="4519" y="10584"/>
                </a:lnTo>
                <a:lnTo>
                  <a:pt x="4536" y="10614"/>
                </a:lnTo>
                <a:lnTo>
                  <a:pt x="4552" y="10646"/>
                </a:lnTo>
                <a:lnTo>
                  <a:pt x="4570" y="10675"/>
                </a:lnTo>
                <a:lnTo>
                  <a:pt x="4589" y="10705"/>
                </a:lnTo>
                <a:lnTo>
                  <a:pt x="4608" y="10735"/>
                </a:lnTo>
                <a:lnTo>
                  <a:pt x="4627" y="10763"/>
                </a:lnTo>
                <a:lnTo>
                  <a:pt x="4646" y="10791"/>
                </a:lnTo>
                <a:lnTo>
                  <a:pt x="4667" y="10819"/>
                </a:lnTo>
                <a:lnTo>
                  <a:pt x="4688" y="10846"/>
                </a:lnTo>
                <a:lnTo>
                  <a:pt x="4710" y="10873"/>
                </a:lnTo>
                <a:lnTo>
                  <a:pt x="4732" y="10901"/>
                </a:lnTo>
                <a:lnTo>
                  <a:pt x="4755" y="10927"/>
                </a:lnTo>
                <a:lnTo>
                  <a:pt x="4778" y="10952"/>
                </a:lnTo>
                <a:lnTo>
                  <a:pt x="4802" y="10977"/>
                </a:lnTo>
                <a:lnTo>
                  <a:pt x="4826" y="11002"/>
                </a:lnTo>
                <a:lnTo>
                  <a:pt x="4851" y="11026"/>
                </a:lnTo>
                <a:lnTo>
                  <a:pt x="4876" y="11049"/>
                </a:lnTo>
                <a:lnTo>
                  <a:pt x="4901" y="11072"/>
                </a:lnTo>
                <a:lnTo>
                  <a:pt x="4927" y="11095"/>
                </a:lnTo>
                <a:lnTo>
                  <a:pt x="4954" y="11117"/>
                </a:lnTo>
                <a:lnTo>
                  <a:pt x="4981" y="11138"/>
                </a:lnTo>
                <a:lnTo>
                  <a:pt x="5008" y="11159"/>
                </a:lnTo>
                <a:lnTo>
                  <a:pt x="5036" y="11179"/>
                </a:lnTo>
                <a:lnTo>
                  <a:pt x="5064" y="11198"/>
                </a:lnTo>
                <a:lnTo>
                  <a:pt x="5092" y="11218"/>
                </a:lnTo>
                <a:lnTo>
                  <a:pt x="5122" y="11236"/>
                </a:lnTo>
                <a:lnTo>
                  <a:pt x="5151" y="11254"/>
                </a:lnTo>
                <a:lnTo>
                  <a:pt x="5180" y="11271"/>
                </a:lnTo>
                <a:lnTo>
                  <a:pt x="5209" y="11288"/>
                </a:lnTo>
                <a:lnTo>
                  <a:pt x="5240" y="11304"/>
                </a:lnTo>
                <a:lnTo>
                  <a:pt x="5271" y="11319"/>
                </a:lnTo>
                <a:lnTo>
                  <a:pt x="5301" y="11333"/>
                </a:lnTo>
                <a:lnTo>
                  <a:pt x="5332" y="11348"/>
                </a:lnTo>
                <a:lnTo>
                  <a:pt x="5364" y="11361"/>
                </a:lnTo>
                <a:lnTo>
                  <a:pt x="5395" y="11374"/>
                </a:lnTo>
                <a:lnTo>
                  <a:pt x="5428" y="11385"/>
                </a:lnTo>
                <a:lnTo>
                  <a:pt x="5460" y="11397"/>
                </a:lnTo>
                <a:lnTo>
                  <a:pt x="5492" y="11407"/>
                </a:lnTo>
                <a:lnTo>
                  <a:pt x="5525" y="11417"/>
                </a:lnTo>
                <a:lnTo>
                  <a:pt x="5558" y="11426"/>
                </a:lnTo>
                <a:lnTo>
                  <a:pt x="5590" y="11433"/>
                </a:lnTo>
                <a:lnTo>
                  <a:pt x="5624" y="11442"/>
                </a:lnTo>
                <a:lnTo>
                  <a:pt x="5657" y="11448"/>
                </a:lnTo>
                <a:lnTo>
                  <a:pt x="5692" y="11454"/>
                </a:lnTo>
                <a:lnTo>
                  <a:pt x="5725" y="11459"/>
                </a:lnTo>
                <a:lnTo>
                  <a:pt x="5759" y="11464"/>
                </a:lnTo>
                <a:lnTo>
                  <a:pt x="5793" y="11467"/>
                </a:lnTo>
                <a:lnTo>
                  <a:pt x="5827" y="11470"/>
                </a:lnTo>
                <a:lnTo>
                  <a:pt x="5862" y="11472"/>
                </a:lnTo>
                <a:lnTo>
                  <a:pt x="5896" y="11473"/>
                </a:lnTo>
                <a:lnTo>
                  <a:pt x="5931" y="11473"/>
                </a:lnTo>
                <a:lnTo>
                  <a:pt x="5965" y="11473"/>
                </a:lnTo>
                <a:lnTo>
                  <a:pt x="6001" y="11471"/>
                </a:lnTo>
                <a:lnTo>
                  <a:pt x="6035" y="11469"/>
                </a:lnTo>
                <a:lnTo>
                  <a:pt x="6071" y="11466"/>
                </a:lnTo>
                <a:lnTo>
                  <a:pt x="6105" y="11461"/>
                </a:lnTo>
                <a:lnTo>
                  <a:pt x="6141" y="11457"/>
                </a:lnTo>
                <a:lnTo>
                  <a:pt x="6175" y="11451"/>
                </a:lnTo>
                <a:lnTo>
                  <a:pt x="6211" y="11445"/>
                </a:lnTo>
                <a:lnTo>
                  <a:pt x="6246" y="11436"/>
                </a:lnTo>
                <a:lnTo>
                  <a:pt x="6279" y="11426"/>
                </a:lnTo>
                <a:lnTo>
                  <a:pt x="6310" y="11413"/>
                </a:lnTo>
                <a:lnTo>
                  <a:pt x="6341" y="11401"/>
                </a:lnTo>
                <a:lnTo>
                  <a:pt x="6373" y="11387"/>
                </a:lnTo>
                <a:lnTo>
                  <a:pt x="6403" y="11374"/>
                </a:lnTo>
                <a:lnTo>
                  <a:pt x="6434" y="11359"/>
                </a:lnTo>
                <a:lnTo>
                  <a:pt x="6463" y="11343"/>
                </a:lnTo>
                <a:lnTo>
                  <a:pt x="6494" y="11327"/>
                </a:lnTo>
                <a:lnTo>
                  <a:pt x="6522" y="11310"/>
                </a:lnTo>
                <a:lnTo>
                  <a:pt x="6551" y="11293"/>
                </a:lnTo>
                <a:lnTo>
                  <a:pt x="6579" y="11275"/>
                </a:lnTo>
                <a:lnTo>
                  <a:pt x="6606" y="11256"/>
                </a:lnTo>
                <a:lnTo>
                  <a:pt x="6635" y="11237"/>
                </a:lnTo>
                <a:lnTo>
                  <a:pt x="6661" y="11217"/>
                </a:lnTo>
                <a:lnTo>
                  <a:pt x="6687" y="11196"/>
                </a:lnTo>
                <a:lnTo>
                  <a:pt x="6713" y="11175"/>
                </a:lnTo>
                <a:lnTo>
                  <a:pt x="6738" y="11154"/>
                </a:lnTo>
                <a:lnTo>
                  <a:pt x="6763" y="11132"/>
                </a:lnTo>
                <a:lnTo>
                  <a:pt x="6787" y="11110"/>
                </a:lnTo>
                <a:lnTo>
                  <a:pt x="6810" y="11087"/>
                </a:lnTo>
                <a:lnTo>
                  <a:pt x="6833" y="11063"/>
                </a:lnTo>
                <a:lnTo>
                  <a:pt x="6856" y="11038"/>
                </a:lnTo>
                <a:lnTo>
                  <a:pt x="6878" y="11014"/>
                </a:lnTo>
                <a:lnTo>
                  <a:pt x="6899" y="10989"/>
                </a:lnTo>
                <a:lnTo>
                  <a:pt x="6920" y="10963"/>
                </a:lnTo>
                <a:lnTo>
                  <a:pt x="6940" y="10938"/>
                </a:lnTo>
                <a:lnTo>
                  <a:pt x="6958" y="10911"/>
                </a:lnTo>
                <a:lnTo>
                  <a:pt x="6977" y="10885"/>
                </a:lnTo>
                <a:lnTo>
                  <a:pt x="6995" y="10858"/>
                </a:lnTo>
                <a:lnTo>
                  <a:pt x="7013" y="10831"/>
                </a:lnTo>
                <a:lnTo>
                  <a:pt x="7029" y="10802"/>
                </a:lnTo>
                <a:lnTo>
                  <a:pt x="7045" y="10774"/>
                </a:lnTo>
                <a:lnTo>
                  <a:pt x="7060" y="10746"/>
                </a:lnTo>
                <a:lnTo>
                  <a:pt x="7074" y="10717"/>
                </a:lnTo>
                <a:lnTo>
                  <a:pt x="7088" y="10688"/>
                </a:lnTo>
                <a:lnTo>
                  <a:pt x="7101" y="10658"/>
                </a:lnTo>
                <a:lnTo>
                  <a:pt x="7113" y="10628"/>
                </a:lnTo>
                <a:lnTo>
                  <a:pt x="7124" y="10599"/>
                </a:lnTo>
                <a:lnTo>
                  <a:pt x="7136" y="10569"/>
                </a:lnTo>
                <a:lnTo>
                  <a:pt x="7145" y="10537"/>
                </a:lnTo>
                <a:lnTo>
                  <a:pt x="7155" y="10507"/>
                </a:lnTo>
                <a:lnTo>
                  <a:pt x="7162" y="10476"/>
                </a:lnTo>
                <a:lnTo>
                  <a:pt x="7169" y="10444"/>
                </a:lnTo>
                <a:lnTo>
                  <a:pt x="7177" y="10413"/>
                </a:lnTo>
                <a:lnTo>
                  <a:pt x="7182" y="10382"/>
                </a:lnTo>
                <a:lnTo>
                  <a:pt x="7187" y="10350"/>
                </a:lnTo>
                <a:lnTo>
                  <a:pt x="7190" y="10318"/>
                </a:lnTo>
                <a:lnTo>
                  <a:pt x="7193" y="10287"/>
                </a:lnTo>
                <a:lnTo>
                  <a:pt x="7195" y="10254"/>
                </a:lnTo>
                <a:lnTo>
                  <a:pt x="7197" y="10222"/>
                </a:lnTo>
                <a:lnTo>
                  <a:pt x="7198" y="10189"/>
                </a:lnTo>
                <a:lnTo>
                  <a:pt x="7197" y="10157"/>
                </a:lnTo>
                <a:lnTo>
                  <a:pt x="7194" y="10125"/>
                </a:lnTo>
                <a:lnTo>
                  <a:pt x="7192" y="10092"/>
                </a:lnTo>
                <a:lnTo>
                  <a:pt x="7188" y="10060"/>
                </a:lnTo>
                <a:lnTo>
                  <a:pt x="7184" y="10026"/>
                </a:lnTo>
                <a:lnTo>
                  <a:pt x="7179" y="9994"/>
                </a:lnTo>
                <a:lnTo>
                  <a:pt x="7171" y="9962"/>
                </a:lnTo>
                <a:lnTo>
                  <a:pt x="7164" y="9928"/>
                </a:lnTo>
                <a:lnTo>
                  <a:pt x="7156" y="9896"/>
                </a:lnTo>
                <a:lnTo>
                  <a:pt x="7145" y="9864"/>
                </a:lnTo>
                <a:lnTo>
                  <a:pt x="7135" y="9831"/>
                </a:lnTo>
                <a:lnTo>
                  <a:pt x="7123" y="9799"/>
                </a:lnTo>
                <a:lnTo>
                  <a:pt x="7110" y="9766"/>
                </a:lnTo>
                <a:lnTo>
                  <a:pt x="7099" y="9744"/>
                </a:lnTo>
                <a:lnTo>
                  <a:pt x="7087" y="9724"/>
                </a:lnTo>
                <a:lnTo>
                  <a:pt x="7074" y="9703"/>
                </a:lnTo>
                <a:lnTo>
                  <a:pt x="7062" y="9683"/>
                </a:lnTo>
                <a:lnTo>
                  <a:pt x="7048" y="9662"/>
                </a:lnTo>
                <a:lnTo>
                  <a:pt x="7034" y="9643"/>
                </a:lnTo>
                <a:lnTo>
                  <a:pt x="7004" y="9605"/>
                </a:lnTo>
                <a:lnTo>
                  <a:pt x="6973" y="9569"/>
                </a:lnTo>
                <a:lnTo>
                  <a:pt x="6941" y="9534"/>
                </a:lnTo>
                <a:lnTo>
                  <a:pt x="6907" y="9501"/>
                </a:lnTo>
                <a:lnTo>
                  <a:pt x="6872" y="9471"/>
                </a:lnTo>
                <a:lnTo>
                  <a:pt x="6836" y="9442"/>
                </a:lnTo>
                <a:lnTo>
                  <a:pt x="6801" y="9415"/>
                </a:lnTo>
                <a:lnTo>
                  <a:pt x="6765" y="9391"/>
                </a:lnTo>
                <a:lnTo>
                  <a:pt x="6729" y="9368"/>
                </a:lnTo>
                <a:lnTo>
                  <a:pt x="6693" y="9350"/>
                </a:lnTo>
                <a:lnTo>
                  <a:pt x="6659" y="9332"/>
                </a:lnTo>
                <a:lnTo>
                  <a:pt x="6624" y="9317"/>
                </a:lnTo>
                <a:lnTo>
                  <a:pt x="6592" y="9305"/>
                </a:lnTo>
                <a:lnTo>
                  <a:pt x="6570" y="9294"/>
                </a:lnTo>
                <a:lnTo>
                  <a:pt x="6548" y="9285"/>
                </a:lnTo>
                <a:lnTo>
                  <a:pt x="6527" y="9276"/>
                </a:lnTo>
                <a:lnTo>
                  <a:pt x="6506" y="9268"/>
                </a:lnTo>
                <a:lnTo>
                  <a:pt x="6484" y="9260"/>
                </a:lnTo>
                <a:lnTo>
                  <a:pt x="6463" y="9254"/>
                </a:lnTo>
                <a:lnTo>
                  <a:pt x="6443" y="9247"/>
                </a:lnTo>
                <a:lnTo>
                  <a:pt x="6422" y="9242"/>
                </a:lnTo>
                <a:lnTo>
                  <a:pt x="6401" y="9238"/>
                </a:lnTo>
                <a:lnTo>
                  <a:pt x="6380" y="9234"/>
                </a:lnTo>
                <a:lnTo>
                  <a:pt x="6359" y="9230"/>
                </a:lnTo>
                <a:lnTo>
                  <a:pt x="6339" y="9227"/>
                </a:lnTo>
                <a:lnTo>
                  <a:pt x="6318" y="9225"/>
                </a:lnTo>
                <a:lnTo>
                  <a:pt x="6297" y="9224"/>
                </a:lnTo>
                <a:lnTo>
                  <a:pt x="6258" y="9223"/>
                </a:lnTo>
                <a:lnTo>
                  <a:pt x="6218" y="9224"/>
                </a:lnTo>
                <a:lnTo>
                  <a:pt x="6178" y="9229"/>
                </a:lnTo>
                <a:lnTo>
                  <a:pt x="6139" y="9235"/>
                </a:lnTo>
                <a:lnTo>
                  <a:pt x="6100" y="9243"/>
                </a:lnTo>
                <a:lnTo>
                  <a:pt x="6062" y="9254"/>
                </a:lnTo>
                <a:lnTo>
                  <a:pt x="6025" y="9266"/>
                </a:lnTo>
                <a:lnTo>
                  <a:pt x="5987" y="9281"/>
                </a:lnTo>
                <a:lnTo>
                  <a:pt x="5951" y="9297"/>
                </a:lnTo>
                <a:lnTo>
                  <a:pt x="5914" y="9316"/>
                </a:lnTo>
                <a:lnTo>
                  <a:pt x="5879" y="9336"/>
                </a:lnTo>
                <a:lnTo>
                  <a:pt x="5843" y="9358"/>
                </a:lnTo>
                <a:lnTo>
                  <a:pt x="5809" y="9382"/>
                </a:lnTo>
                <a:lnTo>
                  <a:pt x="5774" y="9407"/>
                </a:lnTo>
                <a:lnTo>
                  <a:pt x="5741" y="9434"/>
                </a:lnTo>
                <a:lnTo>
                  <a:pt x="5708" y="9461"/>
                </a:lnTo>
                <a:lnTo>
                  <a:pt x="5676" y="9492"/>
                </a:lnTo>
                <a:lnTo>
                  <a:pt x="5644" y="9522"/>
                </a:lnTo>
                <a:lnTo>
                  <a:pt x="5613" y="9553"/>
                </a:lnTo>
                <a:lnTo>
                  <a:pt x="5582" y="9587"/>
                </a:lnTo>
                <a:lnTo>
                  <a:pt x="5553" y="9621"/>
                </a:lnTo>
                <a:lnTo>
                  <a:pt x="5524" y="9656"/>
                </a:lnTo>
                <a:lnTo>
                  <a:pt x="5494" y="9692"/>
                </a:lnTo>
                <a:lnTo>
                  <a:pt x="5466" y="9729"/>
                </a:lnTo>
                <a:lnTo>
                  <a:pt x="5439" y="9766"/>
                </a:lnTo>
                <a:lnTo>
                  <a:pt x="5435" y="9734"/>
                </a:lnTo>
                <a:lnTo>
                  <a:pt x="5431" y="9703"/>
                </a:lnTo>
                <a:lnTo>
                  <a:pt x="5429" y="9671"/>
                </a:lnTo>
                <a:lnTo>
                  <a:pt x="5429" y="9642"/>
                </a:lnTo>
                <a:lnTo>
                  <a:pt x="5429" y="9612"/>
                </a:lnTo>
                <a:lnTo>
                  <a:pt x="5430" y="9584"/>
                </a:lnTo>
                <a:lnTo>
                  <a:pt x="5433" y="9555"/>
                </a:lnTo>
                <a:lnTo>
                  <a:pt x="5437" y="9528"/>
                </a:lnTo>
                <a:lnTo>
                  <a:pt x="5442" y="9501"/>
                </a:lnTo>
                <a:lnTo>
                  <a:pt x="5448" y="9475"/>
                </a:lnTo>
                <a:lnTo>
                  <a:pt x="5456" y="9450"/>
                </a:lnTo>
                <a:lnTo>
                  <a:pt x="5464" y="9425"/>
                </a:lnTo>
                <a:lnTo>
                  <a:pt x="5472" y="9401"/>
                </a:lnTo>
                <a:lnTo>
                  <a:pt x="5483" y="9377"/>
                </a:lnTo>
                <a:lnTo>
                  <a:pt x="5494" y="9354"/>
                </a:lnTo>
                <a:lnTo>
                  <a:pt x="5507" y="9332"/>
                </a:lnTo>
                <a:lnTo>
                  <a:pt x="5519" y="9310"/>
                </a:lnTo>
                <a:lnTo>
                  <a:pt x="5534" y="9289"/>
                </a:lnTo>
                <a:lnTo>
                  <a:pt x="5549" y="9269"/>
                </a:lnTo>
                <a:lnTo>
                  <a:pt x="5564" y="9249"/>
                </a:lnTo>
                <a:lnTo>
                  <a:pt x="5581" y="9230"/>
                </a:lnTo>
                <a:lnTo>
                  <a:pt x="5598" y="9212"/>
                </a:lnTo>
                <a:lnTo>
                  <a:pt x="5615" y="9194"/>
                </a:lnTo>
                <a:lnTo>
                  <a:pt x="5634" y="9176"/>
                </a:lnTo>
                <a:lnTo>
                  <a:pt x="5654" y="9160"/>
                </a:lnTo>
                <a:lnTo>
                  <a:pt x="5674" y="9144"/>
                </a:lnTo>
                <a:lnTo>
                  <a:pt x="5695" y="9128"/>
                </a:lnTo>
                <a:lnTo>
                  <a:pt x="5716" y="9114"/>
                </a:lnTo>
                <a:lnTo>
                  <a:pt x="5738" y="9099"/>
                </a:lnTo>
                <a:lnTo>
                  <a:pt x="5761" y="9085"/>
                </a:lnTo>
                <a:lnTo>
                  <a:pt x="5783" y="9073"/>
                </a:lnTo>
                <a:lnTo>
                  <a:pt x="5807" y="9060"/>
                </a:lnTo>
                <a:lnTo>
                  <a:pt x="5831" y="9048"/>
                </a:lnTo>
                <a:lnTo>
                  <a:pt x="5855" y="9036"/>
                </a:lnTo>
                <a:lnTo>
                  <a:pt x="5880" y="9026"/>
                </a:lnTo>
                <a:lnTo>
                  <a:pt x="5905" y="9017"/>
                </a:lnTo>
                <a:lnTo>
                  <a:pt x="5930" y="9006"/>
                </a:lnTo>
                <a:lnTo>
                  <a:pt x="5956" y="8998"/>
                </a:lnTo>
                <a:lnTo>
                  <a:pt x="5982" y="8989"/>
                </a:lnTo>
                <a:lnTo>
                  <a:pt x="6008" y="8981"/>
                </a:lnTo>
                <a:lnTo>
                  <a:pt x="6061" y="8967"/>
                </a:lnTo>
                <a:lnTo>
                  <a:pt x="6116" y="8956"/>
                </a:lnTo>
                <a:lnTo>
                  <a:pt x="6170" y="8947"/>
                </a:lnTo>
                <a:lnTo>
                  <a:pt x="6225" y="8939"/>
                </a:lnTo>
                <a:lnTo>
                  <a:pt x="6280" y="8934"/>
                </a:lnTo>
                <a:lnTo>
                  <a:pt x="6335" y="8932"/>
                </a:lnTo>
                <a:lnTo>
                  <a:pt x="6389" y="8931"/>
                </a:lnTo>
                <a:lnTo>
                  <a:pt x="6444" y="8933"/>
                </a:lnTo>
                <a:lnTo>
                  <a:pt x="6497" y="8936"/>
                </a:lnTo>
                <a:lnTo>
                  <a:pt x="6549" y="8941"/>
                </a:lnTo>
                <a:lnTo>
                  <a:pt x="6599" y="8950"/>
                </a:lnTo>
                <a:lnTo>
                  <a:pt x="6649" y="8959"/>
                </a:lnTo>
                <a:lnTo>
                  <a:pt x="6691" y="8971"/>
                </a:lnTo>
                <a:lnTo>
                  <a:pt x="6733" y="8984"/>
                </a:lnTo>
                <a:lnTo>
                  <a:pt x="6774" y="8999"/>
                </a:lnTo>
                <a:lnTo>
                  <a:pt x="6813" y="9015"/>
                </a:lnTo>
                <a:lnTo>
                  <a:pt x="6852" y="9033"/>
                </a:lnTo>
                <a:lnTo>
                  <a:pt x="6889" y="9053"/>
                </a:lnTo>
                <a:lnTo>
                  <a:pt x="6927" y="9074"/>
                </a:lnTo>
                <a:lnTo>
                  <a:pt x="6963" y="9096"/>
                </a:lnTo>
                <a:lnTo>
                  <a:pt x="6997" y="9120"/>
                </a:lnTo>
                <a:lnTo>
                  <a:pt x="7030" y="9145"/>
                </a:lnTo>
                <a:lnTo>
                  <a:pt x="7063" y="9171"/>
                </a:lnTo>
                <a:lnTo>
                  <a:pt x="7094" y="9198"/>
                </a:lnTo>
                <a:lnTo>
                  <a:pt x="7126" y="9226"/>
                </a:lnTo>
                <a:lnTo>
                  <a:pt x="7155" y="9257"/>
                </a:lnTo>
                <a:lnTo>
                  <a:pt x="7183" y="9287"/>
                </a:lnTo>
                <a:lnTo>
                  <a:pt x="7211" y="9319"/>
                </a:lnTo>
                <a:lnTo>
                  <a:pt x="7237" y="9352"/>
                </a:lnTo>
                <a:lnTo>
                  <a:pt x="7262" y="9386"/>
                </a:lnTo>
                <a:lnTo>
                  <a:pt x="7287" y="9421"/>
                </a:lnTo>
                <a:lnTo>
                  <a:pt x="7310" y="9456"/>
                </a:lnTo>
                <a:lnTo>
                  <a:pt x="7333" y="9493"/>
                </a:lnTo>
                <a:lnTo>
                  <a:pt x="7354" y="9530"/>
                </a:lnTo>
                <a:lnTo>
                  <a:pt x="7375" y="9569"/>
                </a:lnTo>
                <a:lnTo>
                  <a:pt x="7394" y="9608"/>
                </a:lnTo>
                <a:lnTo>
                  <a:pt x="7413" y="9646"/>
                </a:lnTo>
                <a:lnTo>
                  <a:pt x="7430" y="9687"/>
                </a:lnTo>
                <a:lnTo>
                  <a:pt x="7446" y="9728"/>
                </a:lnTo>
                <a:lnTo>
                  <a:pt x="7462" y="9768"/>
                </a:lnTo>
                <a:lnTo>
                  <a:pt x="7476" y="9810"/>
                </a:lnTo>
                <a:lnTo>
                  <a:pt x="7489" y="9853"/>
                </a:lnTo>
                <a:lnTo>
                  <a:pt x="7501" y="9896"/>
                </a:lnTo>
                <a:lnTo>
                  <a:pt x="7513" y="9939"/>
                </a:lnTo>
                <a:lnTo>
                  <a:pt x="7522" y="9993"/>
                </a:lnTo>
                <a:lnTo>
                  <a:pt x="7531" y="10046"/>
                </a:lnTo>
                <a:lnTo>
                  <a:pt x="7536" y="10101"/>
                </a:lnTo>
                <a:lnTo>
                  <a:pt x="7540" y="10154"/>
                </a:lnTo>
                <a:lnTo>
                  <a:pt x="7542" y="10208"/>
                </a:lnTo>
                <a:lnTo>
                  <a:pt x="7542" y="10261"/>
                </a:lnTo>
                <a:lnTo>
                  <a:pt x="7540" y="10315"/>
                </a:lnTo>
                <a:lnTo>
                  <a:pt x="7537" y="10367"/>
                </a:lnTo>
                <a:lnTo>
                  <a:pt x="7531" y="10420"/>
                </a:lnTo>
                <a:lnTo>
                  <a:pt x="7523" y="10471"/>
                </a:lnTo>
                <a:lnTo>
                  <a:pt x="7514" y="10524"/>
                </a:lnTo>
                <a:lnTo>
                  <a:pt x="7502" y="10575"/>
                </a:lnTo>
                <a:lnTo>
                  <a:pt x="7490" y="10626"/>
                </a:lnTo>
                <a:lnTo>
                  <a:pt x="7475" y="10676"/>
                </a:lnTo>
                <a:lnTo>
                  <a:pt x="7459" y="10725"/>
                </a:lnTo>
                <a:lnTo>
                  <a:pt x="7441" y="10774"/>
                </a:lnTo>
                <a:lnTo>
                  <a:pt x="7421" y="10822"/>
                </a:lnTo>
                <a:lnTo>
                  <a:pt x="7400" y="10870"/>
                </a:lnTo>
                <a:lnTo>
                  <a:pt x="7377" y="10916"/>
                </a:lnTo>
                <a:lnTo>
                  <a:pt x="7352" y="10963"/>
                </a:lnTo>
                <a:lnTo>
                  <a:pt x="7326" y="11008"/>
                </a:lnTo>
                <a:lnTo>
                  <a:pt x="7298" y="11052"/>
                </a:lnTo>
                <a:lnTo>
                  <a:pt x="7269" y="11096"/>
                </a:lnTo>
                <a:lnTo>
                  <a:pt x="7237" y="11138"/>
                </a:lnTo>
                <a:lnTo>
                  <a:pt x="7205" y="11179"/>
                </a:lnTo>
                <a:lnTo>
                  <a:pt x="7171" y="11219"/>
                </a:lnTo>
                <a:lnTo>
                  <a:pt x="7136" y="11259"/>
                </a:lnTo>
                <a:lnTo>
                  <a:pt x="7098" y="11296"/>
                </a:lnTo>
                <a:lnTo>
                  <a:pt x="7061" y="11334"/>
                </a:lnTo>
                <a:lnTo>
                  <a:pt x="7021" y="11370"/>
                </a:lnTo>
                <a:lnTo>
                  <a:pt x="6979" y="11404"/>
                </a:lnTo>
                <a:lnTo>
                  <a:pt x="6938" y="11436"/>
                </a:lnTo>
                <a:lnTo>
                  <a:pt x="6888" y="11474"/>
                </a:lnTo>
                <a:lnTo>
                  <a:pt x="6838" y="11508"/>
                </a:lnTo>
                <a:lnTo>
                  <a:pt x="6788" y="11541"/>
                </a:lnTo>
                <a:lnTo>
                  <a:pt x="6737" y="11572"/>
                </a:lnTo>
                <a:lnTo>
                  <a:pt x="6686" y="11600"/>
                </a:lnTo>
                <a:lnTo>
                  <a:pt x="6635" y="11628"/>
                </a:lnTo>
                <a:lnTo>
                  <a:pt x="6582" y="11653"/>
                </a:lnTo>
                <a:lnTo>
                  <a:pt x="6529" y="11676"/>
                </a:lnTo>
                <a:lnTo>
                  <a:pt x="6476" y="11696"/>
                </a:lnTo>
                <a:lnTo>
                  <a:pt x="6423" y="11715"/>
                </a:lnTo>
                <a:lnTo>
                  <a:pt x="6368" y="11732"/>
                </a:lnTo>
                <a:lnTo>
                  <a:pt x="6314" y="11748"/>
                </a:lnTo>
                <a:lnTo>
                  <a:pt x="6260" y="11761"/>
                </a:lnTo>
                <a:lnTo>
                  <a:pt x="6204" y="11773"/>
                </a:lnTo>
                <a:lnTo>
                  <a:pt x="6150" y="11782"/>
                </a:lnTo>
                <a:lnTo>
                  <a:pt x="6095" y="11789"/>
                </a:lnTo>
                <a:lnTo>
                  <a:pt x="6039" y="11796"/>
                </a:lnTo>
                <a:lnTo>
                  <a:pt x="5983" y="11800"/>
                </a:lnTo>
                <a:lnTo>
                  <a:pt x="5928" y="11802"/>
                </a:lnTo>
                <a:lnTo>
                  <a:pt x="5872" y="11802"/>
                </a:lnTo>
                <a:lnTo>
                  <a:pt x="5816" y="11800"/>
                </a:lnTo>
                <a:lnTo>
                  <a:pt x="5761" y="11797"/>
                </a:lnTo>
                <a:lnTo>
                  <a:pt x="5704" y="11792"/>
                </a:lnTo>
                <a:lnTo>
                  <a:pt x="5649" y="11785"/>
                </a:lnTo>
                <a:lnTo>
                  <a:pt x="5594" y="11777"/>
                </a:lnTo>
                <a:lnTo>
                  <a:pt x="5537" y="11766"/>
                </a:lnTo>
                <a:lnTo>
                  <a:pt x="5482" y="11754"/>
                </a:lnTo>
                <a:lnTo>
                  <a:pt x="5428" y="11740"/>
                </a:lnTo>
                <a:lnTo>
                  <a:pt x="5372" y="11725"/>
                </a:lnTo>
                <a:lnTo>
                  <a:pt x="5318" y="11707"/>
                </a:lnTo>
                <a:lnTo>
                  <a:pt x="5263" y="11688"/>
                </a:lnTo>
                <a:lnTo>
                  <a:pt x="5208" y="11667"/>
                </a:lnTo>
                <a:lnTo>
                  <a:pt x="5169" y="11651"/>
                </a:lnTo>
                <a:lnTo>
                  <a:pt x="5129" y="11633"/>
                </a:lnTo>
                <a:lnTo>
                  <a:pt x="5090" y="11615"/>
                </a:lnTo>
                <a:lnTo>
                  <a:pt x="5052" y="11595"/>
                </a:lnTo>
                <a:lnTo>
                  <a:pt x="5014" y="11575"/>
                </a:lnTo>
                <a:lnTo>
                  <a:pt x="4976" y="11555"/>
                </a:lnTo>
                <a:lnTo>
                  <a:pt x="4940" y="11534"/>
                </a:lnTo>
                <a:lnTo>
                  <a:pt x="4904" y="11512"/>
                </a:lnTo>
                <a:lnTo>
                  <a:pt x="4869" y="11489"/>
                </a:lnTo>
                <a:lnTo>
                  <a:pt x="4834" y="11465"/>
                </a:lnTo>
                <a:lnTo>
                  <a:pt x="4800" y="11441"/>
                </a:lnTo>
                <a:lnTo>
                  <a:pt x="4766" y="11416"/>
                </a:lnTo>
                <a:lnTo>
                  <a:pt x="4733" y="11390"/>
                </a:lnTo>
                <a:lnTo>
                  <a:pt x="4702" y="11363"/>
                </a:lnTo>
                <a:lnTo>
                  <a:pt x="4669" y="11336"/>
                </a:lnTo>
                <a:lnTo>
                  <a:pt x="4639" y="11309"/>
                </a:lnTo>
                <a:lnTo>
                  <a:pt x="4609" y="11281"/>
                </a:lnTo>
                <a:lnTo>
                  <a:pt x="4580" y="11252"/>
                </a:lnTo>
                <a:lnTo>
                  <a:pt x="4550" y="11222"/>
                </a:lnTo>
                <a:lnTo>
                  <a:pt x="4522" y="11192"/>
                </a:lnTo>
                <a:lnTo>
                  <a:pt x="4494" y="11161"/>
                </a:lnTo>
                <a:lnTo>
                  <a:pt x="4468" y="11129"/>
                </a:lnTo>
                <a:lnTo>
                  <a:pt x="4442" y="11098"/>
                </a:lnTo>
                <a:lnTo>
                  <a:pt x="4416" y="11066"/>
                </a:lnTo>
                <a:lnTo>
                  <a:pt x="4391" y="11032"/>
                </a:lnTo>
                <a:lnTo>
                  <a:pt x="4367" y="10999"/>
                </a:lnTo>
                <a:lnTo>
                  <a:pt x="4344" y="10965"/>
                </a:lnTo>
                <a:lnTo>
                  <a:pt x="4321" y="10931"/>
                </a:lnTo>
                <a:lnTo>
                  <a:pt x="4299" y="10896"/>
                </a:lnTo>
                <a:lnTo>
                  <a:pt x="4277" y="10861"/>
                </a:lnTo>
                <a:lnTo>
                  <a:pt x="4257" y="10824"/>
                </a:lnTo>
                <a:lnTo>
                  <a:pt x="4237" y="10789"/>
                </a:lnTo>
                <a:lnTo>
                  <a:pt x="4217" y="10752"/>
                </a:lnTo>
                <a:lnTo>
                  <a:pt x="4198" y="10715"/>
                </a:lnTo>
                <a:lnTo>
                  <a:pt x="4181" y="10677"/>
                </a:lnTo>
                <a:lnTo>
                  <a:pt x="4164" y="10640"/>
                </a:lnTo>
                <a:lnTo>
                  <a:pt x="4147" y="10601"/>
                </a:lnTo>
                <a:lnTo>
                  <a:pt x="4133" y="10562"/>
                </a:lnTo>
                <a:lnTo>
                  <a:pt x="4117" y="10524"/>
                </a:lnTo>
                <a:lnTo>
                  <a:pt x="4103" y="10485"/>
                </a:lnTo>
                <a:lnTo>
                  <a:pt x="4090" y="10445"/>
                </a:lnTo>
                <a:lnTo>
                  <a:pt x="4077" y="10406"/>
                </a:lnTo>
                <a:lnTo>
                  <a:pt x="4066" y="10365"/>
                </a:lnTo>
                <a:lnTo>
                  <a:pt x="4054" y="10324"/>
                </a:lnTo>
                <a:lnTo>
                  <a:pt x="4044" y="10283"/>
                </a:lnTo>
                <a:lnTo>
                  <a:pt x="4034" y="10243"/>
                </a:lnTo>
                <a:lnTo>
                  <a:pt x="4026" y="10202"/>
                </a:lnTo>
                <a:lnTo>
                  <a:pt x="4018" y="10160"/>
                </a:lnTo>
                <a:lnTo>
                  <a:pt x="4010" y="10118"/>
                </a:lnTo>
                <a:lnTo>
                  <a:pt x="4004" y="10077"/>
                </a:lnTo>
                <a:lnTo>
                  <a:pt x="3999" y="10035"/>
                </a:lnTo>
                <a:lnTo>
                  <a:pt x="3994" y="9993"/>
                </a:lnTo>
                <a:lnTo>
                  <a:pt x="3990" y="9950"/>
                </a:lnTo>
                <a:lnTo>
                  <a:pt x="3986" y="9907"/>
                </a:lnTo>
                <a:lnTo>
                  <a:pt x="3984" y="9865"/>
                </a:lnTo>
                <a:lnTo>
                  <a:pt x="3982" y="9823"/>
                </a:lnTo>
                <a:lnTo>
                  <a:pt x="3981" y="9780"/>
                </a:lnTo>
                <a:lnTo>
                  <a:pt x="3981" y="9736"/>
                </a:lnTo>
                <a:lnTo>
                  <a:pt x="3982" y="9693"/>
                </a:lnTo>
                <a:lnTo>
                  <a:pt x="3984" y="9650"/>
                </a:lnTo>
                <a:lnTo>
                  <a:pt x="3986" y="9608"/>
                </a:lnTo>
                <a:lnTo>
                  <a:pt x="3990" y="9564"/>
                </a:lnTo>
                <a:lnTo>
                  <a:pt x="3994" y="9521"/>
                </a:lnTo>
                <a:lnTo>
                  <a:pt x="3999" y="9478"/>
                </a:lnTo>
                <a:lnTo>
                  <a:pt x="4004" y="9440"/>
                </a:lnTo>
                <a:lnTo>
                  <a:pt x="4010" y="9403"/>
                </a:lnTo>
                <a:lnTo>
                  <a:pt x="4018" y="9365"/>
                </a:lnTo>
                <a:lnTo>
                  <a:pt x="4026" y="9328"/>
                </a:lnTo>
                <a:lnTo>
                  <a:pt x="4034" y="9291"/>
                </a:lnTo>
                <a:lnTo>
                  <a:pt x="4043" y="9255"/>
                </a:lnTo>
                <a:lnTo>
                  <a:pt x="4053" y="9218"/>
                </a:lnTo>
                <a:lnTo>
                  <a:pt x="4063" y="9182"/>
                </a:lnTo>
                <a:lnTo>
                  <a:pt x="4074" y="9145"/>
                </a:lnTo>
                <a:lnTo>
                  <a:pt x="4086" y="9109"/>
                </a:lnTo>
                <a:lnTo>
                  <a:pt x="4098" y="9074"/>
                </a:lnTo>
                <a:lnTo>
                  <a:pt x="4111" y="9038"/>
                </a:lnTo>
                <a:lnTo>
                  <a:pt x="4124" y="9003"/>
                </a:lnTo>
                <a:lnTo>
                  <a:pt x="4138" y="8968"/>
                </a:lnTo>
                <a:lnTo>
                  <a:pt x="4152" y="8933"/>
                </a:lnTo>
                <a:lnTo>
                  <a:pt x="4168" y="8899"/>
                </a:lnTo>
                <a:lnTo>
                  <a:pt x="4184" y="8865"/>
                </a:lnTo>
                <a:lnTo>
                  <a:pt x="4200" y="8831"/>
                </a:lnTo>
                <a:lnTo>
                  <a:pt x="4217" y="8797"/>
                </a:lnTo>
                <a:lnTo>
                  <a:pt x="4235" y="8764"/>
                </a:lnTo>
                <a:lnTo>
                  <a:pt x="4253" y="8731"/>
                </a:lnTo>
                <a:lnTo>
                  <a:pt x="4271" y="8699"/>
                </a:lnTo>
                <a:lnTo>
                  <a:pt x="4291" y="8667"/>
                </a:lnTo>
                <a:lnTo>
                  <a:pt x="4311" y="8634"/>
                </a:lnTo>
                <a:lnTo>
                  <a:pt x="4331" y="8603"/>
                </a:lnTo>
                <a:lnTo>
                  <a:pt x="4352" y="8571"/>
                </a:lnTo>
                <a:lnTo>
                  <a:pt x="4374" y="8540"/>
                </a:lnTo>
                <a:lnTo>
                  <a:pt x="4396" y="8509"/>
                </a:lnTo>
                <a:lnTo>
                  <a:pt x="4418" y="8479"/>
                </a:lnTo>
                <a:lnTo>
                  <a:pt x="4441" y="8449"/>
                </a:lnTo>
                <a:lnTo>
                  <a:pt x="4465" y="8419"/>
                </a:lnTo>
                <a:lnTo>
                  <a:pt x="4489" y="8390"/>
                </a:lnTo>
                <a:lnTo>
                  <a:pt x="4513" y="8362"/>
                </a:lnTo>
                <a:lnTo>
                  <a:pt x="4538" y="8333"/>
                </a:lnTo>
                <a:lnTo>
                  <a:pt x="4564" y="8305"/>
                </a:lnTo>
                <a:lnTo>
                  <a:pt x="4590" y="8277"/>
                </a:lnTo>
                <a:lnTo>
                  <a:pt x="4616" y="8250"/>
                </a:lnTo>
                <a:lnTo>
                  <a:pt x="4643" y="8223"/>
                </a:lnTo>
                <a:lnTo>
                  <a:pt x="4670" y="8197"/>
                </a:lnTo>
                <a:lnTo>
                  <a:pt x="4699" y="8171"/>
                </a:lnTo>
                <a:lnTo>
                  <a:pt x="4727" y="8145"/>
                </a:lnTo>
                <a:lnTo>
                  <a:pt x="4756" y="8120"/>
                </a:lnTo>
                <a:lnTo>
                  <a:pt x="4785" y="8095"/>
                </a:lnTo>
                <a:lnTo>
                  <a:pt x="4816" y="8071"/>
                </a:lnTo>
                <a:lnTo>
                  <a:pt x="4845" y="8047"/>
                </a:lnTo>
                <a:lnTo>
                  <a:pt x="4876" y="8024"/>
                </a:lnTo>
                <a:lnTo>
                  <a:pt x="4907" y="8001"/>
                </a:lnTo>
                <a:lnTo>
                  <a:pt x="4939" y="7978"/>
                </a:lnTo>
                <a:lnTo>
                  <a:pt x="4970" y="7957"/>
                </a:lnTo>
                <a:lnTo>
                  <a:pt x="5002" y="7936"/>
                </a:lnTo>
                <a:lnTo>
                  <a:pt x="5036" y="7915"/>
                </a:lnTo>
                <a:lnTo>
                  <a:pt x="5068" y="7895"/>
                </a:lnTo>
                <a:lnTo>
                  <a:pt x="5103" y="7875"/>
                </a:lnTo>
                <a:lnTo>
                  <a:pt x="5136" y="7855"/>
                </a:lnTo>
                <a:lnTo>
                  <a:pt x="5171" y="7836"/>
                </a:lnTo>
                <a:lnTo>
                  <a:pt x="5205" y="7819"/>
                </a:lnTo>
                <a:lnTo>
                  <a:pt x="5241" y="7801"/>
                </a:lnTo>
                <a:lnTo>
                  <a:pt x="5276" y="7783"/>
                </a:lnTo>
                <a:lnTo>
                  <a:pt x="5312" y="7766"/>
                </a:lnTo>
                <a:lnTo>
                  <a:pt x="5348" y="7751"/>
                </a:lnTo>
                <a:lnTo>
                  <a:pt x="5385" y="7735"/>
                </a:lnTo>
                <a:lnTo>
                  <a:pt x="5421" y="7720"/>
                </a:lnTo>
                <a:lnTo>
                  <a:pt x="5459" y="7706"/>
                </a:lnTo>
                <a:lnTo>
                  <a:pt x="5496" y="7692"/>
                </a:lnTo>
                <a:lnTo>
                  <a:pt x="5554" y="7673"/>
                </a:lnTo>
                <a:lnTo>
                  <a:pt x="5610" y="7657"/>
                </a:lnTo>
                <a:lnTo>
                  <a:pt x="5668" y="7641"/>
                </a:lnTo>
                <a:lnTo>
                  <a:pt x="5724" y="7627"/>
                </a:lnTo>
                <a:lnTo>
                  <a:pt x="5782" y="7615"/>
                </a:lnTo>
                <a:lnTo>
                  <a:pt x="5839" y="7603"/>
                </a:lnTo>
                <a:lnTo>
                  <a:pt x="5896" y="7594"/>
                </a:lnTo>
                <a:lnTo>
                  <a:pt x="5954" y="7586"/>
                </a:lnTo>
                <a:lnTo>
                  <a:pt x="6011" y="7578"/>
                </a:lnTo>
                <a:lnTo>
                  <a:pt x="6069" y="7573"/>
                </a:lnTo>
                <a:lnTo>
                  <a:pt x="6126" y="7568"/>
                </a:lnTo>
                <a:lnTo>
                  <a:pt x="6184" y="7565"/>
                </a:lnTo>
                <a:lnTo>
                  <a:pt x="6241" y="7564"/>
                </a:lnTo>
                <a:lnTo>
                  <a:pt x="6298" y="7563"/>
                </a:lnTo>
                <a:lnTo>
                  <a:pt x="6355" y="7564"/>
                </a:lnTo>
                <a:lnTo>
                  <a:pt x="6412" y="7566"/>
                </a:lnTo>
                <a:lnTo>
                  <a:pt x="6469" y="7569"/>
                </a:lnTo>
                <a:lnTo>
                  <a:pt x="6526" y="7573"/>
                </a:lnTo>
                <a:lnTo>
                  <a:pt x="6582" y="7579"/>
                </a:lnTo>
                <a:lnTo>
                  <a:pt x="6638" y="7587"/>
                </a:lnTo>
                <a:lnTo>
                  <a:pt x="6694" y="7595"/>
                </a:lnTo>
                <a:lnTo>
                  <a:pt x="6750" y="7604"/>
                </a:lnTo>
                <a:lnTo>
                  <a:pt x="6806" y="7615"/>
                </a:lnTo>
                <a:lnTo>
                  <a:pt x="6861" y="7626"/>
                </a:lnTo>
                <a:lnTo>
                  <a:pt x="6916" y="7640"/>
                </a:lnTo>
                <a:lnTo>
                  <a:pt x="6970" y="7655"/>
                </a:lnTo>
                <a:lnTo>
                  <a:pt x="7024" y="7669"/>
                </a:lnTo>
                <a:lnTo>
                  <a:pt x="7079" y="7686"/>
                </a:lnTo>
                <a:lnTo>
                  <a:pt x="7132" y="7704"/>
                </a:lnTo>
                <a:lnTo>
                  <a:pt x="7185" y="7723"/>
                </a:lnTo>
                <a:lnTo>
                  <a:pt x="7237" y="7742"/>
                </a:lnTo>
                <a:lnTo>
                  <a:pt x="7289" y="7763"/>
                </a:lnTo>
                <a:lnTo>
                  <a:pt x="7342" y="7786"/>
                </a:lnTo>
                <a:lnTo>
                  <a:pt x="7393" y="7809"/>
                </a:lnTo>
                <a:lnTo>
                  <a:pt x="7444" y="7833"/>
                </a:lnTo>
                <a:lnTo>
                  <a:pt x="7494" y="7858"/>
                </a:lnTo>
                <a:lnTo>
                  <a:pt x="7543" y="7885"/>
                </a:lnTo>
                <a:lnTo>
                  <a:pt x="7592" y="7913"/>
                </a:lnTo>
                <a:lnTo>
                  <a:pt x="7641" y="7941"/>
                </a:lnTo>
                <a:lnTo>
                  <a:pt x="7689" y="7971"/>
                </a:lnTo>
                <a:lnTo>
                  <a:pt x="7736" y="8001"/>
                </a:lnTo>
                <a:lnTo>
                  <a:pt x="7783" y="8033"/>
                </a:lnTo>
                <a:lnTo>
                  <a:pt x="7829" y="8065"/>
                </a:lnTo>
                <a:lnTo>
                  <a:pt x="7874" y="8098"/>
                </a:lnTo>
                <a:lnTo>
                  <a:pt x="7919" y="8133"/>
                </a:lnTo>
                <a:lnTo>
                  <a:pt x="7963" y="8168"/>
                </a:lnTo>
                <a:lnTo>
                  <a:pt x="8006" y="8205"/>
                </a:lnTo>
                <a:lnTo>
                  <a:pt x="8049" y="8243"/>
                </a:lnTo>
                <a:lnTo>
                  <a:pt x="8090" y="8281"/>
                </a:lnTo>
                <a:lnTo>
                  <a:pt x="8131" y="8320"/>
                </a:lnTo>
                <a:lnTo>
                  <a:pt x="8171" y="8361"/>
                </a:lnTo>
                <a:lnTo>
                  <a:pt x="8211" y="8401"/>
                </a:lnTo>
                <a:lnTo>
                  <a:pt x="8248" y="8443"/>
                </a:lnTo>
                <a:lnTo>
                  <a:pt x="8286" y="8486"/>
                </a:lnTo>
                <a:lnTo>
                  <a:pt x="8322" y="8530"/>
                </a:lnTo>
                <a:lnTo>
                  <a:pt x="8358" y="8574"/>
                </a:lnTo>
                <a:lnTo>
                  <a:pt x="8393" y="8620"/>
                </a:lnTo>
                <a:lnTo>
                  <a:pt x="8427" y="8666"/>
                </a:lnTo>
                <a:lnTo>
                  <a:pt x="8459" y="8713"/>
                </a:lnTo>
                <a:lnTo>
                  <a:pt x="8491" y="8761"/>
                </a:lnTo>
                <a:lnTo>
                  <a:pt x="8522" y="8809"/>
                </a:lnTo>
                <a:lnTo>
                  <a:pt x="8551" y="8858"/>
                </a:lnTo>
                <a:lnTo>
                  <a:pt x="8580" y="8909"/>
                </a:lnTo>
                <a:lnTo>
                  <a:pt x="8607" y="8959"/>
                </a:lnTo>
                <a:lnTo>
                  <a:pt x="8644" y="9035"/>
                </a:lnTo>
                <a:lnTo>
                  <a:pt x="8678" y="9112"/>
                </a:lnTo>
                <a:lnTo>
                  <a:pt x="8711" y="9188"/>
                </a:lnTo>
                <a:lnTo>
                  <a:pt x="8740" y="9264"/>
                </a:lnTo>
                <a:lnTo>
                  <a:pt x="8767" y="9341"/>
                </a:lnTo>
                <a:lnTo>
                  <a:pt x="8792" y="9419"/>
                </a:lnTo>
                <a:lnTo>
                  <a:pt x="8815" y="9496"/>
                </a:lnTo>
                <a:lnTo>
                  <a:pt x="8835" y="9573"/>
                </a:lnTo>
                <a:lnTo>
                  <a:pt x="8854" y="9652"/>
                </a:lnTo>
                <a:lnTo>
                  <a:pt x="8869" y="9729"/>
                </a:lnTo>
                <a:lnTo>
                  <a:pt x="8883" y="9807"/>
                </a:lnTo>
                <a:lnTo>
                  <a:pt x="8895" y="9885"/>
                </a:lnTo>
                <a:lnTo>
                  <a:pt x="8903" y="9964"/>
                </a:lnTo>
                <a:lnTo>
                  <a:pt x="8910" y="10042"/>
                </a:lnTo>
                <a:lnTo>
                  <a:pt x="8915" y="10120"/>
                </a:lnTo>
                <a:lnTo>
                  <a:pt x="8917" y="10199"/>
                </a:lnTo>
                <a:lnTo>
                  <a:pt x="8917" y="10277"/>
                </a:lnTo>
                <a:lnTo>
                  <a:pt x="8916" y="10356"/>
                </a:lnTo>
                <a:lnTo>
                  <a:pt x="8912" y="10435"/>
                </a:lnTo>
                <a:lnTo>
                  <a:pt x="8906" y="10513"/>
                </a:lnTo>
                <a:lnTo>
                  <a:pt x="8898" y="10591"/>
                </a:lnTo>
                <a:lnTo>
                  <a:pt x="8887" y="10670"/>
                </a:lnTo>
                <a:lnTo>
                  <a:pt x="8875" y="10748"/>
                </a:lnTo>
                <a:lnTo>
                  <a:pt x="8860" y="10826"/>
                </a:lnTo>
                <a:lnTo>
                  <a:pt x="8843" y="10904"/>
                </a:lnTo>
                <a:lnTo>
                  <a:pt x="8825" y="10982"/>
                </a:lnTo>
                <a:lnTo>
                  <a:pt x="8804" y="11059"/>
                </a:lnTo>
                <a:lnTo>
                  <a:pt x="8781" y="11137"/>
                </a:lnTo>
                <a:lnTo>
                  <a:pt x="8756" y="11214"/>
                </a:lnTo>
                <a:lnTo>
                  <a:pt x="8728" y="11291"/>
                </a:lnTo>
                <a:lnTo>
                  <a:pt x="8699" y="11367"/>
                </a:lnTo>
                <a:lnTo>
                  <a:pt x="8669" y="11444"/>
                </a:lnTo>
                <a:lnTo>
                  <a:pt x="8737" y="11437"/>
                </a:lnTo>
                <a:lnTo>
                  <a:pt x="8806" y="11428"/>
                </a:lnTo>
                <a:lnTo>
                  <a:pt x="8874" y="11417"/>
                </a:lnTo>
                <a:lnTo>
                  <a:pt x="8943" y="11403"/>
                </a:lnTo>
                <a:lnTo>
                  <a:pt x="9010" y="11388"/>
                </a:lnTo>
                <a:lnTo>
                  <a:pt x="9079" y="11371"/>
                </a:lnTo>
                <a:lnTo>
                  <a:pt x="9147" y="11352"/>
                </a:lnTo>
                <a:lnTo>
                  <a:pt x="9215" y="11331"/>
                </a:lnTo>
                <a:lnTo>
                  <a:pt x="9283" y="11308"/>
                </a:lnTo>
                <a:lnTo>
                  <a:pt x="9351" y="11285"/>
                </a:lnTo>
                <a:lnTo>
                  <a:pt x="9417" y="11260"/>
                </a:lnTo>
                <a:lnTo>
                  <a:pt x="9482" y="11234"/>
                </a:lnTo>
                <a:lnTo>
                  <a:pt x="9548" y="11206"/>
                </a:lnTo>
                <a:lnTo>
                  <a:pt x="9613" y="11177"/>
                </a:lnTo>
                <a:lnTo>
                  <a:pt x="9677" y="11148"/>
                </a:lnTo>
                <a:lnTo>
                  <a:pt x="9739" y="11117"/>
                </a:lnTo>
                <a:lnTo>
                  <a:pt x="9802" y="11085"/>
                </a:lnTo>
                <a:lnTo>
                  <a:pt x="9864" y="11052"/>
                </a:lnTo>
                <a:lnTo>
                  <a:pt x="9925" y="11018"/>
                </a:lnTo>
                <a:lnTo>
                  <a:pt x="9985" y="10982"/>
                </a:lnTo>
                <a:lnTo>
                  <a:pt x="10044" y="10946"/>
                </a:lnTo>
                <a:lnTo>
                  <a:pt x="10103" y="10909"/>
                </a:lnTo>
                <a:lnTo>
                  <a:pt x="10161" y="10870"/>
                </a:lnTo>
                <a:lnTo>
                  <a:pt x="10219" y="10831"/>
                </a:lnTo>
                <a:lnTo>
                  <a:pt x="10274" y="10790"/>
                </a:lnTo>
                <a:lnTo>
                  <a:pt x="10330" y="10748"/>
                </a:lnTo>
                <a:lnTo>
                  <a:pt x="10385" y="10705"/>
                </a:lnTo>
                <a:lnTo>
                  <a:pt x="10438" y="10663"/>
                </a:lnTo>
                <a:lnTo>
                  <a:pt x="10491" y="10618"/>
                </a:lnTo>
                <a:lnTo>
                  <a:pt x="10542" y="10572"/>
                </a:lnTo>
                <a:lnTo>
                  <a:pt x="10594" y="10526"/>
                </a:lnTo>
                <a:lnTo>
                  <a:pt x="10644" y="10479"/>
                </a:lnTo>
                <a:lnTo>
                  <a:pt x="10693" y="10430"/>
                </a:lnTo>
                <a:lnTo>
                  <a:pt x="10741" y="10381"/>
                </a:lnTo>
                <a:lnTo>
                  <a:pt x="10788" y="10330"/>
                </a:lnTo>
                <a:lnTo>
                  <a:pt x="10835" y="10280"/>
                </a:lnTo>
                <a:lnTo>
                  <a:pt x="10880" y="10228"/>
                </a:lnTo>
                <a:lnTo>
                  <a:pt x="10924" y="10176"/>
                </a:lnTo>
                <a:lnTo>
                  <a:pt x="10966" y="10121"/>
                </a:lnTo>
                <a:lnTo>
                  <a:pt x="11009" y="10067"/>
                </a:lnTo>
                <a:lnTo>
                  <a:pt x="11050" y="10013"/>
                </a:lnTo>
                <a:lnTo>
                  <a:pt x="11090" y="9956"/>
                </a:lnTo>
                <a:lnTo>
                  <a:pt x="11128" y="9900"/>
                </a:lnTo>
                <a:lnTo>
                  <a:pt x="11166" y="9843"/>
                </a:lnTo>
                <a:lnTo>
                  <a:pt x="11203" y="9784"/>
                </a:lnTo>
                <a:lnTo>
                  <a:pt x="11238" y="9726"/>
                </a:lnTo>
                <a:lnTo>
                  <a:pt x="11272" y="9666"/>
                </a:lnTo>
                <a:lnTo>
                  <a:pt x="11306" y="9606"/>
                </a:lnTo>
                <a:lnTo>
                  <a:pt x="11338" y="9545"/>
                </a:lnTo>
                <a:lnTo>
                  <a:pt x="11368" y="9483"/>
                </a:lnTo>
                <a:lnTo>
                  <a:pt x="11398" y="9421"/>
                </a:lnTo>
                <a:lnTo>
                  <a:pt x="11427" y="9358"/>
                </a:lnTo>
                <a:lnTo>
                  <a:pt x="11454" y="9294"/>
                </a:lnTo>
                <a:lnTo>
                  <a:pt x="11479" y="9231"/>
                </a:lnTo>
                <a:lnTo>
                  <a:pt x="11504" y="9166"/>
                </a:lnTo>
                <a:lnTo>
                  <a:pt x="11527" y="9100"/>
                </a:lnTo>
                <a:lnTo>
                  <a:pt x="11549" y="9034"/>
                </a:lnTo>
                <a:lnTo>
                  <a:pt x="11570" y="8967"/>
                </a:lnTo>
                <a:lnTo>
                  <a:pt x="11590" y="8901"/>
                </a:lnTo>
                <a:lnTo>
                  <a:pt x="11608" y="8834"/>
                </a:lnTo>
                <a:lnTo>
                  <a:pt x="11624" y="8765"/>
                </a:lnTo>
                <a:lnTo>
                  <a:pt x="11639" y="8697"/>
                </a:lnTo>
                <a:lnTo>
                  <a:pt x="11653" y="8628"/>
                </a:lnTo>
                <a:lnTo>
                  <a:pt x="11666" y="8558"/>
                </a:lnTo>
                <a:lnTo>
                  <a:pt x="11676" y="8488"/>
                </a:lnTo>
                <a:lnTo>
                  <a:pt x="11687" y="8418"/>
                </a:lnTo>
                <a:lnTo>
                  <a:pt x="11694" y="8347"/>
                </a:lnTo>
                <a:lnTo>
                  <a:pt x="11702" y="8275"/>
                </a:lnTo>
                <a:lnTo>
                  <a:pt x="11707" y="8204"/>
                </a:lnTo>
                <a:lnTo>
                  <a:pt x="11711" y="8132"/>
                </a:lnTo>
                <a:lnTo>
                  <a:pt x="11713" y="8059"/>
                </a:lnTo>
                <a:lnTo>
                  <a:pt x="11713" y="7987"/>
                </a:lnTo>
                <a:lnTo>
                  <a:pt x="11712" y="7899"/>
                </a:lnTo>
                <a:lnTo>
                  <a:pt x="11709" y="7812"/>
                </a:lnTo>
                <a:lnTo>
                  <a:pt x="11704" y="7726"/>
                </a:lnTo>
                <a:lnTo>
                  <a:pt x="11696" y="7640"/>
                </a:lnTo>
                <a:lnTo>
                  <a:pt x="11686" y="7554"/>
                </a:lnTo>
                <a:lnTo>
                  <a:pt x="11674" y="7470"/>
                </a:lnTo>
                <a:lnTo>
                  <a:pt x="11661" y="7385"/>
                </a:lnTo>
                <a:lnTo>
                  <a:pt x="11644" y="7302"/>
                </a:lnTo>
                <a:lnTo>
                  <a:pt x="11626" y="7219"/>
                </a:lnTo>
                <a:lnTo>
                  <a:pt x="11606" y="7138"/>
                </a:lnTo>
                <a:lnTo>
                  <a:pt x="11585" y="7056"/>
                </a:lnTo>
                <a:lnTo>
                  <a:pt x="11561" y="6976"/>
                </a:lnTo>
                <a:lnTo>
                  <a:pt x="11534" y="6896"/>
                </a:lnTo>
                <a:lnTo>
                  <a:pt x="11507" y="6817"/>
                </a:lnTo>
                <a:lnTo>
                  <a:pt x="11478" y="6740"/>
                </a:lnTo>
                <a:lnTo>
                  <a:pt x="11447" y="6662"/>
                </a:lnTo>
                <a:lnTo>
                  <a:pt x="11413" y="6586"/>
                </a:lnTo>
                <a:lnTo>
                  <a:pt x="11378" y="6511"/>
                </a:lnTo>
                <a:lnTo>
                  <a:pt x="11341" y="6437"/>
                </a:lnTo>
                <a:lnTo>
                  <a:pt x="11303" y="6364"/>
                </a:lnTo>
                <a:lnTo>
                  <a:pt x="11263" y="6291"/>
                </a:lnTo>
                <a:lnTo>
                  <a:pt x="11221" y="6220"/>
                </a:lnTo>
                <a:lnTo>
                  <a:pt x="11177" y="6150"/>
                </a:lnTo>
                <a:lnTo>
                  <a:pt x="11132" y="6081"/>
                </a:lnTo>
                <a:lnTo>
                  <a:pt x="11085" y="6012"/>
                </a:lnTo>
                <a:lnTo>
                  <a:pt x="11037" y="5945"/>
                </a:lnTo>
                <a:lnTo>
                  <a:pt x="10987" y="5879"/>
                </a:lnTo>
                <a:lnTo>
                  <a:pt x="10936" y="5814"/>
                </a:lnTo>
                <a:lnTo>
                  <a:pt x="10883" y="5751"/>
                </a:lnTo>
                <a:lnTo>
                  <a:pt x="10828" y="5689"/>
                </a:lnTo>
                <a:lnTo>
                  <a:pt x="10772" y="5627"/>
                </a:lnTo>
                <a:lnTo>
                  <a:pt x="10716" y="5568"/>
                </a:lnTo>
                <a:close/>
              </a:path>
            </a:pathLst>
          </a:custGeom>
          <a:solidFill>
            <a:srgbClr val="C30F18"/>
          </a:solidFill>
          <a:ln>
            <a:noFill/>
          </a:ln>
        </p:spPr>
        <p:txBody>
          <a:bodyPr lIns="144000" rIns="72000" bIns="468000" anchor="ctr"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en-US" altLang="zh-CN" b="1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MH_SubTitle_1"/>
          <p:cNvSpPr/>
          <p:nvPr>
            <p:custDataLst>
              <p:tags r:id="rId2"/>
            </p:custDataLst>
          </p:nvPr>
        </p:nvSpPr>
        <p:spPr bwMode="auto">
          <a:xfrm>
            <a:off x="3286125" y="1471613"/>
            <a:ext cx="2608263" cy="2814637"/>
          </a:xfrm>
          <a:custGeom>
            <a:avLst/>
            <a:gdLst>
              <a:gd name="T0" fmla="*/ 2147483646 w 11713"/>
              <a:gd name="T1" fmla="*/ 2147483646 h 12650"/>
              <a:gd name="T2" fmla="*/ 2147483646 w 11713"/>
              <a:gd name="T3" fmla="*/ 2147483646 h 12650"/>
              <a:gd name="T4" fmla="*/ 2147483646 w 11713"/>
              <a:gd name="T5" fmla="*/ 2147483646 h 12650"/>
              <a:gd name="T6" fmla="*/ 2147483646 w 11713"/>
              <a:gd name="T7" fmla="*/ 2147483646 h 12650"/>
              <a:gd name="T8" fmla="*/ 2147483646 w 11713"/>
              <a:gd name="T9" fmla="*/ 2147483646 h 12650"/>
              <a:gd name="T10" fmla="*/ 2147483646 w 11713"/>
              <a:gd name="T11" fmla="*/ 2147483646 h 12650"/>
              <a:gd name="T12" fmla="*/ 2147483646 w 11713"/>
              <a:gd name="T13" fmla="*/ 2147483646 h 12650"/>
              <a:gd name="T14" fmla="*/ 2147483646 w 11713"/>
              <a:gd name="T15" fmla="*/ 2147483646 h 12650"/>
              <a:gd name="T16" fmla="*/ 2147483646 w 11713"/>
              <a:gd name="T17" fmla="*/ 2147483646 h 12650"/>
              <a:gd name="T18" fmla="*/ 2147483646 w 11713"/>
              <a:gd name="T19" fmla="*/ 2147483646 h 12650"/>
              <a:gd name="T20" fmla="*/ 2147483646 w 11713"/>
              <a:gd name="T21" fmla="*/ 2147483646 h 12650"/>
              <a:gd name="T22" fmla="*/ 2147483646 w 11713"/>
              <a:gd name="T23" fmla="*/ 2147483646 h 12650"/>
              <a:gd name="T24" fmla="*/ 2147483646 w 11713"/>
              <a:gd name="T25" fmla="*/ 2147483646 h 12650"/>
              <a:gd name="T26" fmla="*/ 2147483646 w 11713"/>
              <a:gd name="T27" fmla="*/ 2147483646 h 12650"/>
              <a:gd name="T28" fmla="*/ 2147483646 w 11713"/>
              <a:gd name="T29" fmla="*/ 2147483646 h 12650"/>
              <a:gd name="T30" fmla="*/ 2147483646 w 11713"/>
              <a:gd name="T31" fmla="*/ 2147483646 h 12650"/>
              <a:gd name="T32" fmla="*/ 2147483646 w 11713"/>
              <a:gd name="T33" fmla="*/ 2147483646 h 12650"/>
              <a:gd name="T34" fmla="*/ 2147483646 w 11713"/>
              <a:gd name="T35" fmla="*/ 2147483646 h 12650"/>
              <a:gd name="T36" fmla="*/ 2147483646 w 11713"/>
              <a:gd name="T37" fmla="*/ 2147483646 h 12650"/>
              <a:gd name="T38" fmla="*/ 2147483646 w 11713"/>
              <a:gd name="T39" fmla="*/ 2147483646 h 12650"/>
              <a:gd name="T40" fmla="*/ 2147483646 w 11713"/>
              <a:gd name="T41" fmla="*/ 2147483646 h 12650"/>
              <a:gd name="T42" fmla="*/ 2147483646 w 11713"/>
              <a:gd name="T43" fmla="*/ 2147483646 h 12650"/>
              <a:gd name="T44" fmla="*/ 2147483646 w 11713"/>
              <a:gd name="T45" fmla="*/ 2147483646 h 12650"/>
              <a:gd name="T46" fmla="*/ 2147483646 w 11713"/>
              <a:gd name="T47" fmla="*/ 2147483646 h 12650"/>
              <a:gd name="T48" fmla="*/ 2147483646 w 11713"/>
              <a:gd name="T49" fmla="*/ 2147483646 h 12650"/>
              <a:gd name="T50" fmla="*/ 2147483646 w 11713"/>
              <a:gd name="T51" fmla="*/ 2147483646 h 12650"/>
              <a:gd name="T52" fmla="*/ 2147483646 w 11713"/>
              <a:gd name="T53" fmla="*/ 2147483646 h 12650"/>
              <a:gd name="T54" fmla="*/ 2147483646 w 11713"/>
              <a:gd name="T55" fmla="*/ 2147483646 h 12650"/>
              <a:gd name="T56" fmla="*/ 2147483646 w 11713"/>
              <a:gd name="T57" fmla="*/ 2147483646 h 12650"/>
              <a:gd name="T58" fmla="*/ 2147483646 w 11713"/>
              <a:gd name="T59" fmla="*/ 2147483646 h 12650"/>
              <a:gd name="T60" fmla="*/ 2147483646 w 11713"/>
              <a:gd name="T61" fmla="*/ 2147483646 h 12650"/>
              <a:gd name="T62" fmla="*/ 2147483646 w 11713"/>
              <a:gd name="T63" fmla="*/ 2147483646 h 12650"/>
              <a:gd name="T64" fmla="*/ 2147483646 w 11713"/>
              <a:gd name="T65" fmla="*/ 2147483646 h 12650"/>
              <a:gd name="T66" fmla="*/ 2147483646 w 11713"/>
              <a:gd name="T67" fmla="*/ 2147483646 h 12650"/>
              <a:gd name="T68" fmla="*/ 2147483646 w 11713"/>
              <a:gd name="T69" fmla="*/ 2147483646 h 12650"/>
              <a:gd name="T70" fmla="*/ 2147483646 w 11713"/>
              <a:gd name="T71" fmla="*/ 2147483646 h 12650"/>
              <a:gd name="T72" fmla="*/ 2147483646 w 11713"/>
              <a:gd name="T73" fmla="*/ 2147483646 h 12650"/>
              <a:gd name="T74" fmla="*/ 2147483646 w 11713"/>
              <a:gd name="T75" fmla="*/ 2147483646 h 12650"/>
              <a:gd name="T76" fmla="*/ 2147483646 w 11713"/>
              <a:gd name="T77" fmla="*/ 2147483646 h 12650"/>
              <a:gd name="T78" fmla="*/ 2147483646 w 11713"/>
              <a:gd name="T79" fmla="*/ 2147483646 h 12650"/>
              <a:gd name="T80" fmla="*/ 2147483646 w 11713"/>
              <a:gd name="T81" fmla="*/ 2147483646 h 12650"/>
              <a:gd name="T82" fmla="*/ 2147483646 w 11713"/>
              <a:gd name="T83" fmla="*/ 2147483646 h 12650"/>
              <a:gd name="T84" fmla="*/ 2147483646 w 11713"/>
              <a:gd name="T85" fmla="*/ 2147483646 h 12650"/>
              <a:gd name="T86" fmla="*/ 2147483646 w 11713"/>
              <a:gd name="T87" fmla="*/ 2147483646 h 12650"/>
              <a:gd name="T88" fmla="*/ 2147483646 w 11713"/>
              <a:gd name="T89" fmla="*/ 2147483646 h 12650"/>
              <a:gd name="T90" fmla="*/ 2147483646 w 11713"/>
              <a:gd name="T91" fmla="*/ 2147483646 h 12650"/>
              <a:gd name="T92" fmla="*/ 2147483646 w 11713"/>
              <a:gd name="T93" fmla="*/ 2147483646 h 12650"/>
              <a:gd name="T94" fmla="*/ 2147483646 w 11713"/>
              <a:gd name="T95" fmla="*/ 2147483646 h 12650"/>
              <a:gd name="T96" fmla="*/ 2147483646 w 11713"/>
              <a:gd name="T97" fmla="*/ 2147483646 h 12650"/>
              <a:gd name="T98" fmla="*/ 2147483646 w 11713"/>
              <a:gd name="T99" fmla="*/ 2147483646 h 12650"/>
              <a:gd name="T100" fmla="*/ 2147483646 w 11713"/>
              <a:gd name="T101" fmla="*/ 2147483646 h 12650"/>
              <a:gd name="T102" fmla="*/ 2147483646 w 11713"/>
              <a:gd name="T103" fmla="*/ 2147483646 h 12650"/>
              <a:gd name="T104" fmla="*/ 2147483646 w 11713"/>
              <a:gd name="T105" fmla="*/ 2147483646 h 12650"/>
              <a:gd name="T106" fmla="*/ 2147483646 w 11713"/>
              <a:gd name="T107" fmla="*/ 2147483646 h 12650"/>
              <a:gd name="T108" fmla="*/ 2147483646 w 11713"/>
              <a:gd name="T109" fmla="*/ 2147483646 h 12650"/>
              <a:gd name="T110" fmla="*/ 2147483646 w 11713"/>
              <a:gd name="T111" fmla="*/ 2147483646 h 12650"/>
              <a:gd name="T112" fmla="*/ 2147483646 w 11713"/>
              <a:gd name="T113" fmla="*/ 2147483646 h 12650"/>
              <a:gd name="T114" fmla="*/ 2147483646 w 11713"/>
              <a:gd name="T115" fmla="*/ 2147483646 h 12650"/>
              <a:gd name="T116" fmla="*/ 2147483646 w 11713"/>
              <a:gd name="T117" fmla="*/ 2147483646 h 12650"/>
              <a:gd name="T118" fmla="*/ 2147483646 w 11713"/>
              <a:gd name="T119" fmla="*/ 2147483646 h 12650"/>
              <a:gd name="T120" fmla="*/ 2147483646 w 11713"/>
              <a:gd name="T121" fmla="*/ 2147483646 h 12650"/>
              <a:gd name="T122" fmla="*/ 2147483646 w 11713"/>
              <a:gd name="T123" fmla="*/ 2147483646 h 1265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1713" h="12650">
                <a:moveTo>
                  <a:pt x="10716" y="5568"/>
                </a:moveTo>
                <a:lnTo>
                  <a:pt x="10716" y="5568"/>
                </a:lnTo>
                <a:lnTo>
                  <a:pt x="10759" y="5528"/>
                </a:lnTo>
                <a:lnTo>
                  <a:pt x="10801" y="5487"/>
                </a:lnTo>
                <a:lnTo>
                  <a:pt x="10843" y="5446"/>
                </a:lnTo>
                <a:lnTo>
                  <a:pt x="10884" y="5402"/>
                </a:lnTo>
                <a:lnTo>
                  <a:pt x="10924" y="5358"/>
                </a:lnTo>
                <a:lnTo>
                  <a:pt x="10962" y="5314"/>
                </a:lnTo>
                <a:lnTo>
                  <a:pt x="10999" y="5268"/>
                </a:lnTo>
                <a:lnTo>
                  <a:pt x="11035" y="5221"/>
                </a:lnTo>
                <a:lnTo>
                  <a:pt x="11070" y="5173"/>
                </a:lnTo>
                <a:lnTo>
                  <a:pt x="11103" y="5125"/>
                </a:lnTo>
                <a:lnTo>
                  <a:pt x="11136" y="5076"/>
                </a:lnTo>
                <a:lnTo>
                  <a:pt x="11167" y="5026"/>
                </a:lnTo>
                <a:lnTo>
                  <a:pt x="11196" y="4975"/>
                </a:lnTo>
                <a:lnTo>
                  <a:pt x="11224" y="4922"/>
                </a:lnTo>
                <a:lnTo>
                  <a:pt x="11251" y="4870"/>
                </a:lnTo>
                <a:lnTo>
                  <a:pt x="11278" y="4817"/>
                </a:lnTo>
                <a:lnTo>
                  <a:pt x="11302" y="4763"/>
                </a:lnTo>
                <a:lnTo>
                  <a:pt x="11325" y="4708"/>
                </a:lnTo>
                <a:lnTo>
                  <a:pt x="11346" y="4653"/>
                </a:lnTo>
                <a:lnTo>
                  <a:pt x="11366" y="4597"/>
                </a:lnTo>
                <a:lnTo>
                  <a:pt x="11385" y="4540"/>
                </a:lnTo>
                <a:lnTo>
                  <a:pt x="11402" y="4483"/>
                </a:lnTo>
                <a:lnTo>
                  <a:pt x="11417" y="4425"/>
                </a:lnTo>
                <a:lnTo>
                  <a:pt x="11431" y="4366"/>
                </a:lnTo>
                <a:lnTo>
                  <a:pt x="11444" y="4307"/>
                </a:lnTo>
                <a:lnTo>
                  <a:pt x="11454" y="4248"/>
                </a:lnTo>
                <a:lnTo>
                  <a:pt x="11463" y="4187"/>
                </a:lnTo>
                <a:lnTo>
                  <a:pt x="11471" y="4127"/>
                </a:lnTo>
                <a:lnTo>
                  <a:pt x="11477" y="4066"/>
                </a:lnTo>
                <a:lnTo>
                  <a:pt x="11481" y="4004"/>
                </a:lnTo>
                <a:lnTo>
                  <a:pt x="11484" y="3942"/>
                </a:lnTo>
                <a:lnTo>
                  <a:pt x="11484" y="3879"/>
                </a:lnTo>
                <a:lnTo>
                  <a:pt x="11484" y="3821"/>
                </a:lnTo>
                <a:lnTo>
                  <a:pt x="11482" y="3761"/>
                </a:lnTo>
                <a:lnTo>
                  <a:pt x="11478" y="3704"/>
                </a:lnTo>
                <a:lnTo>
                  <a:pt x="11473" y="3645"/>
                </a:lnTo>
                <a:lnTo>
                  <a:pt x="11466" y="3588"/>
                </a:lnTo>
                <a:lnTo>
                  <a:pt x="11457" y="3530"/>
                </a:lnTo>
                <a:lnTo>
                  <a:pt x="11448" y="3474"/>
                </a:lnTo>
                <a:lnTo>
                  <a:pt x="11436" y="3417"/>
                </a:lnTo>
                <a:lnTo>
                  <a:pt x="11424" y="3362"/>
                </a:lnTo>
                <a:lnTo>
                  <a:pt x="11410" y="3307"/>
                </a:lnTo>
                <a:lnTo>
                  <a:pt x="11394" y="3252"/>
                </a:lnTo>
                <a:lnTo>
                  <a:pt x="11378" y="3198"/>
                </a:lnTo>
                <a:lnTo>
                  <a:pt x="11360" y="3145"/>
                </a:lnTo>
                <a:lnTo>
                  <a:pt x="11340" y="3092"/>
                </a:lnTo>
                <a:lnTo>
                  <a:pt x="11320" y="3039"/>
                </a:lnTo>
                <a:lnTo>
                  <a:pt x="11298" y="2987"/>
                </a:lnTo>
                <a:lnTo>
                  <a:pt x="11275" y="2936"/>
                </a:lnTo>
                <a:lnTo>
                  <a:pt x="11250" y="2886"/>
                </a:lnTo>
                <a:lnTo>
                  <a:pt x="11225" y="2836"/>
                </a:lnTo>
                <a:lnTo>
                  <a:pt x="11198" y="2788"/>
                </a:lnTo>
                <a:lnTo>
                  <a:pt x="11170" y="2739"/>
                </a:lnTo>
                <a:lnTo>
                  <a:pt x="11141" y="2692"/>
                </a:lnTo>
                <a:lnTo>
                  <a:pt x="11110" y="2645"/>
                </a:lnTo>
                <a:lnTo>
                  <a:pt x="11079" y="2599"/>
                </a:lnTo>
                <a:lnTo>
                  <a:pt x="11047" y="2553"/>
                </a:lnTo>
                <a:lnTo>
                  <a:pt x="11013" y="2509"/>
                </a:lnTo>
                <a:lnTo>
                  <a:pt x="10978" y="2465"/>
                </a:lnTo>
                <a:lnTo>
                  <a:pt x="10942" y="2422"/>
                </a:lnTo>
                <a:lnTo>
                  <a:pt x="10906" y="2379"/>
                </a:lnTo>
                <a:lnTo>
                  <a:pt x="10868" y="2339"/>
                </a:lnTo>
                <a:lnTo>
                  <a:pt x="10828" y="2299"/>
                </a:lnTo>
                <a:lnTo>
                  <a:pt x="10789" y="2259"/>
                </a:lnTo>
                <a:lnTo>
                  <a:pt x="10748" y="2221"/>
                </a:lnTo>
                <a:lnTo>
                  <a:pt x="10706" y="2183"/>
                </a:lnTo>
                <a:lnTo>
                  <a:pt x="10664" y="2146"/>
                </a:lnTo>
                <a:lnTo>
                  <a:pt x="10621" y="2111"/>
                </a:lnTo>
                <a:lnTo>
                  <a:pt x="10576" y="2076"/>
                </a:lnTo>
                <a:lnTo>
                  <a:pt x="10531" y="2043"/>
                </a:lnTo>
                <a:lnTo>
                  <a:pt x="10485" y="2011"/>
                </a:lnTo>
                <a:lnTo>
                  <a:pt x="10438" y="1979"/>
                </a:lnTo>
                <a:lnTo>
                  <a:pt x="10390" y="1949"/>
                </a:lnTo>
                <a:lnTo>
                  <a:pt x="10341" y="1920"/>
                </a:lnTo>
                <a:lnTo>
                  <a:pt x="10292" y="1892"/>
                </a:lnTo>
                <a:lnTo>
                  <a:pt x="10242" y="1864"/>
                </a:lnTo>
                <a:lnTo>
                  <a:pt x="10190" y="1838"/>
                </a:lnTo>
                <a:lnTo>
                  <a:pt x="10139" y="1814"/>
                </a:lnTo>
                <a:lnTo>
                  <a:pt x="10087" y="1790"/>
                </a:lnTo>
                <a:lnTo>
                  <a:pt x="10034" y="1768"/>
                </a:lnTo>
                <a:lnTo>
                  <a:pt x="9981" y="1746"/>
                </a:lnTo>
                <a:lnTo>
                  <a:pt x="9926" y="1727"/>
                </a:lnTo>
                <a:lnTo>
                  <a:pt x="9871" y="1709"/>
                </a:lnTo>
                <a:lnTo>
                  <a:pt x="9816" y="1691"/>
                </a:lnTo>
                <a:lnTo>
                  <a:pt x="9759" y="1674"/>
                </a:lnTo>
                <a:lnTo>
                  <a:pt x="9703" y="1660"/>
                </a:lnTo>
                <a:lnTo>
                  <a:pt x="9645" y="1646"/>
                </a:lnTo>
                <a:lnTo>
                  <a:pt x="9588" y="1635"/>
                </a:lnTo>
                <a:lnTo>
                  <a:pt x="9529" y="1624"/>
                </a:lnTo>
                <a:lnTo>
                  <a:pt x="9471" y="1615"/>
                </a:lnTo>
                <a:lnTo>
                  <a:pt x="9411" y="1606"/>
                </a:lnTo>
                <a:lnTo>
                  <a:pt x="9352" y="1600"/>
                </a:lnTo>
                <a:lnTo>
                  <a:pt x="9292" y="1595"/>
                </a:lnTo>
                <a:lnTo>
                  <a:pt x="9232" y="1591"/>
                </a:lnTo>
                <a:lnTo>
                  <a:pt x="9170" y="1589"/>
                </a:lnTo>
                <a:lnTo>
                  <a:pt x="9110" y="1588"/>
                </a:lnTo>
                <a:lnTo>
                  <a:pt x="9044" y="1589"/>
                </a:lnTo>
                <a:lnTo>
                  <a:pt x="8979" y="1592"/>
                </a:lnTo>
                <a:lnTo>
                  <a:pt x="8915" y="1596"/>
                </a:lnTo>
                <a:lnTo>
                  <a:pt x="8852" y="1601"/>
                </a:lnTo>
                <a:lnTo>
                  <a:pt x="8788" y="1609"/>
                </a:lnTo>
                <a:lnTo>
                  <a:pt x="8725" y="1618"/>
                </a:lnTo>
                <a:lnTo>
                  <a:pt x="8664" y="1628"/>
                </a:lnTo>
                <a:lnTo>
                  <a:pt x="8602" y="1641"/>
                </a:lnTo>
                <a:lnTo>
                  <a:pt x="8570" y="1595"/>
                </a:lnTo>
                <a:lnTo>
                  <a:pt x="8537" y="1549"/>
                </a:lnTo>
                <a:lnTo>
                  <a:pt x="8505" y="1504"/>
                </a:lnTo>
                <a:lnTo>
                  <a:pt x="8471" y="1460"/>
                </a:lnTo>
                <a:lnTo>
                  <a:pt x="8437" y="1415"/>
                </a:lnTo>
                <a:lnTo>
                  <a:pt x="8402" y="1373"/>
                </a:lnTo>
                <a:lnTo>
                  <a:pt x="8366" y="1330"/>
                </a:lnTo>
                <a:lnTo>
                  <a:pt x="8330" y="1287"/>
                </a:lnTo>
                <a:lnTo>
                  <a:pt x="8292" y="1245"/>
                </a:lnTo>
                <a:lnTo>
                  <a:pt x="8254" y="1203"/>
                </a:lnTo>
                <a:lnTo>
                  <a:pt x="8217" y="1163"/>
                </a:lnTo>
                <a:lnTo>
                  <a:pt x="8177" y="1123"/>
                </a:lnTo>
                <a:lnTo>
                  <a:pt x="8137" y="1083"/>
                </a:lnTo>
                <a:lnTo>
                  <a:pt x="8098" y="1045"/>
                </a:lnTo>
                <a:lnTo>
                  <a:pt x="8057" y="1006"/>
                </a:lnTo>
                <a:lnTo>
                  <a:pt x="8015" y="968"/>
                </a:lnTo>
                <a:lnTo>
                  <a:pt x="7973" y="931"/>
                </a:lnTo>
                <a:lnTo>
                  <a:pt x="7931" y="894"/>
                </a:lnTo>
                <a:lnTo>
                  <a:pt x="7888" y="859"/>
                </a:lnTo>
                <a:lnTo>
                  <a:pt x="7844" y="823"/>
                </a:lnTo>
                <a:lnTo>
                  <a:pt x="7799" y="788"/>
                </a:lnTo>
                <a:lnTo>
                  <a:pt x="7754" y="754"/>
                </a:lnTo>
                <a:lnTo>
                  <a:pt x="7709" y="721"/>
                </a:lnTo>
                <a:lnTo>
                  <a:pt x="7663" y="687"/>
                </a:lnTo>
                <a:lnTo>
                  <a:pt x="7616" y="656"/>
                </a:lnTo>
                <a:lnTo>
                  <a:pt x="7569" y="625"/>
                </a:lnTo>
                <a:lnTo>
                  <a:pt x="7522" y="593"/>
                </a:lnTo>
                <a:lnTo>
                  <a:pt x="7474" y="563"/>
                </a:lnTo>
                <a:lnTo>
                  <a:pt x="7425" y="534"/>
                </a:lnTo>
                <a:lnTo>
                  <a:pt x="7376" y="506"/>
                </a:lnTo>
                <a:lnTo>
                  <a:pt x="7327" y="477"/>
                </a:lnTo>
                <a:lnTo>
                  <a:pt x="7277" y="450"/>
                </a:lnTo>
                <a:lnTo>
                  <a:pt x="7227" y="424"/>
                </a:lnTo>
                <a:lnTo>
                  <a:pt x="7176" y="398"/>
                </a:lnTo>
                <a:lnTo>
                  <a:pt x="7124" y="373"/>
                </a:lnTo>
                <a:lnTo>
                  <a:pt x="7072" y="349"/>
                </a:lnTo>
                <a:lnTo>
                  <a:pt x="7020" y="325"/>
                </a:lnTo>
                <a:lnTo>
                  <a:pt x="6968" y="302"/>
                </a:lnTo>
                <a:lnTo>
                  <a:pt x="6915" y="280"/>
                </a:lnTo>
                <a:lnTo>
                  <a:pt x="6860" y="259"/>
                </a:lnTo>
                <a:lnTo>
                  <a:pt x="6807" y="238"/>
                </a:lnTo>
                <a:lnTo>
                  <a:pt x="6753" y="218"/>
                </a:lnTo>
                <a:lnTo>
                  <a:pt x="6697" y="200"/>
                </a:lnTo>
                <a:lnTo>
                  <a:pt x="6642" y="182"/>
                </a:lnTo>
                <a:lnTo>
                  <a:pt x="6587" y="164"/>
                </a:lnTo>
                <a:lnTo>
                  <a:pt x="6531" y="148"/>
                </a:lnTo>
                <a:lnTo>
                  <a:pt x="6475" y="133"/>
                </a:lnTo>
                <a:lnTo>
                  <a:pt x="6417" y="117"/>
                </a:lnTo>
                <a:lnTo>
                  <a:pt x="6361" y="104"/>
                </a:lnTo>
                <a:lnTo>
                  <a:pt x="6304" y="91"/>
                </a:lnTo>
                <a:lnTo>
                  <a:pt x="6246" y="79"/>
                </a:lnTo>
                <a:lnTo>
                  <a:pt x="6188" y="67"/>
                </a:lnTo>
                <a:lnTo>
                  <a:pt x="6129" y="57"/>
                </a:lnTo>
                <a:lnTo>
                  <a:pt x="6071" y="47"/>
                </a:lnTo>
                <a:lnTo>
                  <a:pt x="6011" y="38"/>
                </a:lnTo>
                <a:lnTo>
                  <a:pt x="5953" y="30"/>
                </a:lnTo>
                <a:lnTo>
                  <a:pt x="5893" y="23"/>
                </a:lnTo>
                <a:lnTo>
                  <a:pt x="5833" y="17"/>
                </a:lnTo>
                <a:lnTo>
                  <a:pt x="5773" y="12"/>
                </a:lnTo>
                <a:lnTo>
                  <a:pt x="5713" y="7"/>
                </a:lnTo>
                <a:lnTo>
                  <a:pt x="5652" y="4"/>
                </a:lnTo>
                <a:lnTo>
                  <a:pt x="5590" y="2"/>
                </a:lnTo>
                <a:lnTo>
                  <a:pt x="5530" y="0"/>
                </a:lnTo>
                <a:lnTo>
                  <a:pt x="5468" y="0"/>
                </a:lnTo>
                <a:lnTo>
                  <a:pt x="5372" y="1"/>
                </a:lnTo>
                <a:lnTo>
                  <a:pt x="5276" y="4"/>
                </a:lnTo>
                <a:lnTo>
                  <a:pt x="5181" y="11"/>
                </a:lnTo>
                <a:lnTo>
                  <a:pt x="5086" y="19"/>
                </a:lnTo>
                <a:lnTo>
                  <a:pt x="4992" y="29"/>
                </a:lnTo>
                <a:lnTo>
                  <a:pt x="4899" y="42"/>
                </a:lnTo>
                <a:lnTo>
                  <a:pt x="4806" y="57"/>
                </a:lnTo>
                <a:lnTo>
                  <a:pt x="4715" y="73"/>
                </a:lnTo>
                <a:lnTo>
                  <a:pt x="4624" y="92"/>
                </a:lnTo>
                <a:lnTo>
                  <a:pt x="4534" y="114"/>
                </a:lnTo>
                <a:lnTo>
                  <a:pt x="4445" y="137"/>
                </a:lnTo>
                <a:lnTo>
                  <a:pt x="4357" y="162"/>
                </a:lnTo>
                <a:lnTo>
                  <a:pt x="4269" y="189"/>
                </a:lnTo>
                <a:lnTo>
                  <a:pt x="4183" y="218"/>
                </a:lnTo>
                <a:lnTo>
                  <a:pt x="4097" y="250"/>
                </a:lnTo>
                <a:lnTo>
                  <a:pt x="4014" y="283"/>
                </a:lnTo>
                <a:lnTo>
                  <a:pt x="3930" y="319"/>
                </a:lnTo>
                <a:lnTo>
                  <a:pt x="3848" y="355"/>
                </a:lnTo>
                <a:lnTo>
                  <a:pt x="3766" y="395"/>
                </a:lnTo>
                <a:lnTo>
                  <a:pt x="3687" y="436"/>
                </a:lnTo>
                <a:lnTo>
                  <a:pt x="3607" y="477"/>
                </a:lnTo>
                <a:lnTo>
                  <a:pt x="3530" y="522"/>
                </a:lnTo>
                <a:lnTo>
                  <a:pt x="3454" y="568"/>
                </a:lnTo>
                <a:lnTo>
                  <a:pt x="3379" y="616"/>
                </a:lnTo>
                <a:lnTo>
                  <a:pt x="3304" y="665"/>
                </a:lnTo>
                <a:lnTo>
                  <a:pt x="3231" y="717"/>
                </a:lnTo>
                <a:lnTo>
                  <a:pt x="3160" y="769"/>
                </a:lnTo>
                <a:lnTo>
                  <a:pt x="3090" y="823"/>
                </a:lnTo>
                <a:lnTo>
                  <a:pt x="3022" y="880"/>
                </a:lnTo>
                <a:lnTo>
                  <a:pt x="2955" y="937"/>
                </a:lnTo>
                <a:lnTo>
                  <a:pt x="2889" y="996"/>
                </a:lnTo>
                <a:lnTo>
                  <a:pt x="2825" y="1056"/>
                </a:lnTo>
                <a:lnTo>
                  <a:pt x="2763" y="1119"/>
                </a:lnTo>
                <a:lnTo>
                  <a:pt x="2701" y="1181"/>
                </a:lnTo>
                <a:lnTo>
                  <a:pt x="2641" y="1246"/>
                </a:lnTo>
                <a:lnTo>
                  <a:pt x="2584" y="1313"/>
                </a:lnTo>
                <a:lnTo>
                  <a:pt x="2528" y="1380"/>
                </a:lnTo>
                <a:lnTo>
                  <a:pt x="2473" y="1449"/>
                </a:lnTo>
                <a:lnTo>
                  <a:pt x="2420" y="1519"/>
                </a:lnTo>
                <a:lnTo>
                  <a:pt x="2369" y="1590"/>
                </a:lnTo>
                <a:lnTo>
                  <a:pt x="2319" y="1663"/>
                </a:lnTo>
                <a:lnTo>
                  <a:pt x="2272" y="1737"/>
                </a:lnTo>
                <a:lnTo>
                  <a:pt x="2226" y="1811"/>
                </a:lnTo>
                <a:lnTo>
                  <a:pt x="2181" y="1887"/>
                </a:lnTo>
                <a:lnTo>
                  <a:pt x="2139" y="1965"/>
                </a:lnTo>
                <a:lnTo>
                  <a:pt x="2098" y="2043"/>
                </a:lnTo>
                <a:lnTo>
                  <a:pt x="2061" y="2122"/>
                </a:lnTo>
                <a:lnTo>
                  <a:pt x="2024" y="2203"/>
                </a:lnTo>
                <a:lnTo>
                  <a:pt x="1990" y="2284"/>
                </a:lnTo>
                <a:lnTo>
                  <a:pt x="1957" y="2367"/>
                </a:lnTo>
                <a:lnTo>
                  <a:pt x="1926" y="2450"/>
                </a:lnTo>
                <a:lnTo>
                  <a:pt x="1898" y="2534"/>
                </a:lnTo>
                <a:lnTo>
                  <a:pt x="1872" y="2620"/>
                </a:lnTo>
                <a:lnTo>
                  <a:pt x="1848" y="2705"/>
                </a:lnTo>
                <a:lnTo>
                  <a:pt x="1826" y="2792"/>
                </a:lnTo>
                <a:lnTo>
                  <a:pt x="1806" y="2880"/>
                </a:lnTo>
                <a:lnTo>
                  <a:pt x="1788" y="2968"/>
                </a:lnTo>
                <a:lnTo>
                  <a:pt x="1774" y="3057"/>
                </a:lnTo>
                <a:lnTo>
                  <a:pt x="1760" y="3147"/>
                </a:lnTo>
                <a:lnTo>
                  <a:pt x="1750" y="3238"/>
                </a:lnTo>
                <a:lnTo>
                  <a:pt x="1741" y="3330"/>
                </a:lnTo>
                <a:lnTo>
                  <a:pt x="1735" y="3422"/>
                </a:lnTo>
                <a:lnTo>
                  <a:pt x="1732" y="3514"/>
                </a:lnTo>
                <a:lnTo>
                  <a:pt x="1730" y="3607"/>
                </a:lnTo>
                <a:lnTo>
                  <a:pt x="1731" y="3681"/>
                </a:lnTo>
                <a:lnTo>
                  <a:pt x="1733" y="3755"/>
                </a:lnTo>
                <a:lnTo>
                  <a:pt x="1737" y="3828"/>
                </a:lnTo>
                <a:lnTo>
                  <a:pt x="1742" y="3901"/>
                </a:lnTo>
                <a:lnTo>
                  <a:pt x="1750" y="3973"/>
                </a:lnTo>
                <a:lnTo>
                  <a:pt x="1758" y="4045"/>
                </a:lnTo>
                <a:lnTo>
                  <a:pt x="1768" y="4117"/>
                </a:lnTo>
                <a:lnTo>
                  <a:pt x="1779" y="4188"/>
                </a:lnTo>
                <a:lnTo>
                  <a:pt x="1730" y="4217"/>
                </a:lnTo>
                <a:lnTo>
                  <a:pt x="1681" y="4248"/>
                </a:lnTo>
                <a:lnTo>
                  <a:pt x="1632" y="4278"/>
                </a:lnTo>
                <a:lnTo>
                  <a:pt x="1584" y="4309"/>
                </a:lnTo>
                <a:lnTo>
                  <a:pt x="1537" y="4342"/>
                </a:lnTo>
                <a:lnTo>
                  <a:pt x="1490" y="4374"/>
                </a:lnTo>
                <a:lnTo>
                  <a:pt x="1443" y="4409"/>
                </a:lnTo>
                <a:lnTo>
                  <a:pt x="1397" y="4442"/>
                </a:lnTo>
                <a:lnTo>
                  <a:pt x="1352" y="4478"/>
                </a:lnTo>
                <a:lnTo>
                  <a:pt x="1307" y="4513"/>
                </a:lnTo>
                <a:lnTo>
                  <a:pt x="1263" y="4549"/>
                </a:lnTo>
                <a:lnTo>
                  <a:pt x="1219" y="4586"/>
                </a:lnTo>
                <a:lnTo>
                  <a:pt x="1176" y="4624"/>
                </a:lnTo>
                <a:lnTo>
                  <a:pt x="1134" y="4661"/>
                </a:lnTo>
                <a:lnTo>
                  <a:pt x="1093" y="4700"/>
                </a:lnTo>
                <a:lnTo>
                  <a:pt x="1052" y="4740"/>
                </a:lnTo>
                <a:lnTo>
                  <a:pt x="1011" y="4780"/>
                </a:lnTo>
                <a:lnTo>
                  <a:pt x="972" y="4821"/>
                </a:lnTo>
                <a:lnTo>
                  <a:pt x="933" y="4862"/>
                </a:lnTo>
                <a:lnTo>
                  <a:pt x="894" y="4904"/>
                </a:lnTo>
                <a:lnTo>
                  <a:pt x="857" y="4946"/>
                </a:lnTo>
                <a:lnTo>
                  <a:pt x="820" y="4989"/>
                </a:lnTo>
                <a:lnTo>
                  <a:pt x="784" y="5033"/>
                </a:lnTo>
                <a:lnTo>
                  <a:pt x="748" y="5077"/>
                </a:lnTo>
                <a:lnTo>
                  <a:pt x="714" y="5122"/>
                </a:lnTo>
                <a:lnTo>
                  <a:pt x="679" y="5167"/>
                </a:lnTo>
                <a:lnTo>
                  <a:pt x="646" y="5213"/>
                </a:lnTo>
                <a:lnTo>
                  <a:pt x="613" y="5259"/>
                </a:lnTo>
                <a:lnTo>
                  <a:pt x="581" y="5306"/>
                </a:lnTo>
                <a:lnTo>
                  <a:pt x="550" y="5354"/>
                </a:lnTo>
                <a:lnTo>
                  <a:pt x="519" y="5402"/>
                </a:lnTo>
                <a:lnTo>
                  <a:pt x="490" y="5450"/>
                </a:lnTo>
                <a:lnTo>
                  <a:pt x="461" y="5499"/>
                </a:lnTo>
                <a:lnTo>
                  <a:pt x="434" y="5548"/>
                </a:lnTo>
                <a:lnTo>
                  <a:pt x="406" y="5598"/>
                </a:lnTo>
                <a:lnTo>
                  <a:pt x="379" y="5648"/>
                </a:lnTo>
                <a:lnTo>
                  <a:pt x="354" y="5698"/>
                </a:lnTo>
                <a:lnTo>
                  <a:pt x="329" y="5750"/>
                </a:lnTo>
                <a:lnTo>
                  <a:pt x="305" y="5802"/>
                </a:lnTo>
                <a:lnTo>
                  <a:pt x="282" y="5854"/>
                </a:lnTo>
                <a:lnTo>
                  <a:pt x="259" y="5906"/>
                </a:lnTo>
                <a:lnTo>
                  <a:pt x="239" y="5960"/>
                </a:lnTo>
                <a:lnTo>
                  <a:pt x="218" y="6013"/>
                </a:lnTo>
                <a:lnTo>
                  <a:pt x="198" y="6066"/>
                </a:lnTo>
                <a:lnTo>
                  <a:pt x="179" y="6120"/>
                </a:lnTo>
                <a:lnTo>
                  <a:pt x="161" y="6175"/>
                </a:lnTo>
                <a:lnTo>
                  <a:pt x="145" y="6230"/>
                </a:lnTo>
                <a:lnTo>
                  <a:pt x="128" y="6285"/>
                </a:lnTo>
                <a:lnTo>
                  <a:pt x="113" y="6341"/>
                </a:lnTo>
                <a:lnTo>
                  <a:pt x="99" y="6397"/>
                </a:lnTo>
                <a:lnTo>
                  <a:pt x="85" y="6454"/>
                </a:lnTo>
                <a:lnTo>
                  <a:pt x="74" y="6510"/>
                </a:lnTo>
                <a:lnTo>
                  <a:pt x="62" y="6566"/>
                </a:lnTo>
                <a:lnTo>
                  <a:pt x="51" y="6624"/>
                </a:lnTo>
                <a:lnTo>
                  <a:pt x="41" y="6681"/>
                </a:lnTo>
                <a:lnTo>
                  <a:pt x="33" y="6740"/>
                </a:lnTo>
                <a:lnTo>
                  <a:pt x="25" y="6798"/>
                </a:lnTo>
                <a:lnTo>
                  <a:pt x="18" y="6857"/>
                </a:lnTo>
                <a:lnTo>
                  <a:pt x="13" y="6915"/>
                </a:lnTo>
                <a:lnTo>
                  <a:pt x="9" y="6975"/>
                </a:lnTo>
                <a:lnTo>
                  <a:pt x="5" y="7034"/>
                </a:lnTo>
                <a:lnTo>
                  <a:pt x="3" y="7094"/>
                </a:lnTo>
                <a:lnTo>
                  <a:pt x="0" y="7153"/>
                </a:lnTo>
                <a:lnTo>
                  <a:pt x="0" y="7214"/>
                </a:lnTo>
                <a:lnTo>
                  <a:pt x="1" y="7295"/>
                </a:lnTo>
                <a:lnTo>
                  <a:pt x="4" y="7377"/>
                </a:lnTo>
                <a:lnTo>
                  <a:pt x="9" y="7457"/>
                </a:lnTo>
                <a:lnTo>
                  <a:pt x="15" y="7538"/>
                </a:lnTo>
                <a:lnTo>
                  <a:pt x="23" y="7618"/>
                </a:lnTo>
                <a:lnTo>
                  <a:pt x="34" y="7697"/>
                </a:lnTo>
                <a:lnTo>
                  <a:pt x="46" y="7776"/>
                </a:lnTo>
                <a:lnTo>
                  <a:pt x="60" y="7854"/>
                </a:lnTo>
                <a:lnTo>
                  <a:pt x="77" y="7932"/>
                </a:lnTo>
                <a:lnTo>
                  <a:pt x="93" y="8010"/>
                </a:lnTo>
                <a:lnTo>
                  <a:pt x="113" y="8086"/>
                </a:lnTo>
                <a:lnTo>
                  <a:pt x="134" y="8161"/>
                </a:lnTo>
                <a:lnTo>
                  <a:pt x="156" y="8236"/>
                </a:lnTo>
                <a:lnTo>
                  <a:pt x="181" y="8311"/>
                </a:lnTo>
                <a:lnTo>
                  <a:pt x="206" y="8385"/>
                </a:lnTo>
                <a:lnTo>
                  <a:pt x="234" y="8458"/>
                </a:lnTo>
                <a:lnTo>
                  <a:pt x="264" y="8530"/>
                </a:lnTo>
                <a:lnTo>
                  <a:pt x="294" y="8601"/>
                </a:lnTo>
                <a:lnTo>
                  <a:pt x="326" y="8671"/>
                </a:lnTo>
                <a:lnTo>
                  <a:pt x="361" y="8741"/>
                </a:lnTo>
                <a:lnTo>
                  <a:pt x="395" y="8810"/>
                </a:lnTo>
                <a:lnTo>
                  <a:pt x="433" y="8878"/>
                </a:lnTo>
                <a:lnTo>
                  <a:pt x="471" y="8946"/>
                </a:lnTo>
                <a:lnTo>
                  <a:pt x="511" y="9011"/>
                </a:lnTo>
                <a:lnTo>
                  <a:pt x="552" y="9077"/>
                </a:lnTo>
                <a:lnTo>
                  <a:pt x="595" y="9141"/>
                </a:lnTo>
                <a:lnTo>
                  <a:pt x="638" y="9205"/>
                </a:lnTo>
                <a:lnTo>
                  <a:pt x="684" y="9267"/>
                </a:lnTo>
                <a:lnTo>
                  <a:pt x="731" y="9329"/>
                </a:lnTo>
                <a:lnTo>
                  <a:pt x="779" y="9388"/>
                </a:lnTo>
                <a:lnTo>
                  <a:pt x="829" y="9448"/>
                </a:lnTo>
                <a:lnTo>
                  <a:pt x="880" y="9506"/>
                </a:lnTo>
                <a:lnTo>
                  <a:pt x="931" y="9564"/>
                </a:lnTo>
                <a:lnTo>
                  <a:pt x="984" y="9620"/>
                </a:lnTo>
                <a:lnTo>
                  <a:pt x="1039" y="9674"/>
                </a:lnTo>
                <a:lnTo>
                  <a:pt x="1095" y="9729"/>
                </a:lnTo>
                <a:lnTo>
                  <a:pt x="1151" y="9781"/>
                </a:lnTo>
                <a:lnTo>
                  <a:pt x="1210" y="9833"/>
                </a:lnTo>
                <a:lnTo>
                  <a:pt x="1269" y="9883"/>
                </a:lnTo>
                <a:lnTo>
                  <a:pt x="1329" y="9932"/>
                </a:lnTo>
                <a:lnTo>
                  <a:pt x="1390" y="9981"/>
                </a:lnTo>
                <a:lnTo>
                  <a:pt x="1453" y="10026"/>
                </a:lnTo>
                <a:lnTo>
                  <a:pt x="1517" y="10072"/>
                </a:lnTo>
                <a:lnTo>
                  <a:pt x="1581" y="10116"/>
                </a:lnTo>
                <a:lnTo>
                  <a:pt x="1647" y="10159"/>
                </a:lnTo>
                <a:lnTo>
                  <a:pt x="1714" y="10200"/>
                </a:lnTo>
                <a:lnTo>
                  <a:pt x="1781" y="10240"/>
                </a:lnTo>
                <a:lnTo>
                  <a:pt x="1850" y="10278"/>
                </a:lnTo>
                <a:lnTo>
                  <a:pt x="1919" y="10316"/>
                </a:lnTo>
                <a:lnTo>
                  <a:pt x="1990" y="10351"/>
                </a:lnTo>
                <a:lnTo>
                  <a:pt x="2061" y="10386"/>
                </a:lnTo>
                <a:lnTo>
                  <a:pt x="2133" y="10418"/>
                </a:lnTo>
                <a:lnTo>
                  <a:pt x="2206" y="10449"/>
                </a:lnTo>
                <a:lnTo>
                  <a:pt x="2280" y="10480"/>
                </a:lnTo>
                <a:lnTo>
                  <a:pt x="2354" y="10508"/>
                </a:lnTo>
                <a:lnTo>
                  <a:pt x="2430" y="10535"/>
                </a:lnTo>
                <a:lnTo>
                  <a:pt x="2507" y="10560"/>
                </a:lnTo>
                <a:lnTo>
                  <a:pt x="2583" y="10583"/>
                </a:lnTo>
                <a:lnTo>
                  <a:pt x="2661" y="10605"/>
                </a:lnTo>
                <a:lnTo>
                  <a:pt x="2740" y="10626"/>
                </a:lnTo>
                <a:lnTo>
                  <a:pt x="2819" y="10645"/>
                </a:lnTo>
                <a:lnTo>
                  <a:pt x="2898" y="10661"/>
                </a:lnTo>
                <a:lnTo>
                  <a:pt x="2979" y="10677"/>
                </a:lnTo>
                <a:lnTo>
                  <a:pt x="3060" y="10691"/>
                </a:lnTo>
                <a:lnTo>
                  <a:pt x="3079" y="10697"/>
                </a:lnTo>
                <a:lnTo>
                  <a:pt x="3099" y="10704"/>
                </a:lnTo>
                <a:lnTo>
                  <a:pt x="3120" y="10713"/>
                </a:lnTo>
                <a:lnTo>
                  <a:pt x="3141" y="10723"/>
                </a:lnTo>
                <a:lnTo>
                  <a:pt x="3162" y="10736"/>
                </a:lnTo>
                <a:lnTo>
                  <a:pt x="3185" y="10752"/>
                </a:lnTo>
                <a:lnTo>
                  <a:pt x="3211" y="10772"/>
                </a:lnTo>
                <a:lnTo>
                  <a:pt x="3238" y="10796"/>
                </a:lnTo>
                <a:lnTo>
                  <a:pt x="3266" y="10826"/>
                </a:lnTo>
                <a:lnTo>
                  <a:pt x="3297" y="10861"/>
                </a:lnTo>
                <a:lnTo>
                  <a:pt x="3331" y="10902"/>
                </a:lnTo>
                <a:lnTo>
                  <a:pt x="3367" y="10950"/>
                </a:lnTo>
                <a:lnTo>
                  <a:pt x="3406" y="11005"/>
                </a:lnTo>
                <a:lnTo>
                  <a:pt x="3448" y="11068"/>
                </a:lnTo>
                <a:lnTo>
                  <a:pt x="3494" y="11140"/>
                </a:lnTo>
                <a:lnTo>
                  <a:pt x="3543" y="11220"/>
                </a:lnTo>
                <a:lnTo>
                  <a:pt x="3567" y="11263"/>
                </a:lnTo>
                <a:lnTo>
                  <a:pt x="3593" y="11305"/>
                </a:lnTo>
                <a:lnTo>
                  <a:pt x="3619" y="11346"/>
                </a:lnTo>
                <a:lnTo>
                  <a:pt x="3645" y="11387"/>
                </a:lnTo>
                <a:lnTo>
                  <a:pt x="3672" y="11427"/>
                </a:lnTo>
                <a:lnTo>
                  <a:pt x="3700" y="11467"/>
                </a:lnTo>
                <a:lnTo>
                  <a:pt x="3730" y="11506"/>
                </a:lnTo>
                <a:lnTo>
                  <a:pt x="3759" y="11545"/>
                </a:lnTo>
                <a:lnTo>
                  <a:pt x="3789" y="11583"/>
                </a:lnTo>
                <a:lnTo>
                  <a:pt x="3820" y="11620"/>
                </a:lnTo>
                <a:lnTo>
                  <a:pt x="3852" y="11658"/>
                </a:lnTo>
                <a:lnTo>
                  <a:pt x="3883" y="11694"/>
                </a:lnTo>
                <a:lnTo>
                  <a:pt x="3916" y="11730"/>
                </a:lnTo>
                <a:lnTo>
                  <a:pt x="3950" y="11765"/>
                </a:lnTo>
                <a:lnTo>
                  <a:pt x="3983" y="11800"/>
                </a:lnTo>
                <a:lnTo>
                  <a:pt x="4018" y="11834"/>
                </a:lnTo>
                <a:lnTo>
                  <a:pt x="4053" y="11868"/>
                </a:lnTo>
                <a:lnTo>
                  <a:pt x="4089" y="11901"/>
                </a:lnTo>
                <a:lnTo>
                  <a:pt x="4125" y="11934"/>
                </a:lnTo>
                <a:lnTo>
                  <a:pt x="4162" y="11965"/>
                </a:lnTo>
                <a:lnTo>
                  <a:pt x="4199" y="11996"/>
                </a:lnTo>
                <a:lnTo>
                  <a:pt x="4237" y="12026"/>
                </a:lnTo>
                <a:lnTo>
                  <a:pt x="4276" y="12057"/>
                </a:lnTo>
                <a:lnTo>
                  <a:pt x="4314" y="12086"/>
                </a:lnTo>
                <a:lnTo>
                  <a:pt x="4353" y="12114"/>
                </a:lnTo>
                <a:lnTo>
                  <a:pt x="4393" y="12142"/>
                </a:lnTo>
                <a:lnTo>
                  <a:pt x="4433" y="12170"/>
                </a:lnTo>
                <a:lnTo>
                  <a:pt x="4474" y="12196"/>
                </a:lnTo>
                <a:lnTo>
                  <a:pt x="4515" y="12222"/>
                </a:lnTo>
                <a:lnTo>
                  <a:pt x="4557" y="12247"/>
                </a:lnTo>
                <a:lnTo>
                  <a:pt x="4598" y="12272"/>
                </a:lnTo>
                <a:lnTo>
                  <a:pt x="4640" y="12295"/>
                </a:lnTo>
                <a:lnTo>
                  <a:pt x="4683" y="12319"/>
                </a:lnTo>
                <a:lnTo>
                  <a:pt x="4726" y="12341"/>
                </a:lnTo>
                <a:lnTo>
                  <a:pt x="4770" y="12363"/>
                </a:lnTo>
                <a:lnTo>
                  <a:pt x="4813" y="12384"/>
                </a:lnTo>
                <a:lnTo>
                  <a:pt x="4857" y="12404"/>
                </a:lnTo>
                <a:lnTo>
                  <a:pt x="4902" y="12423"/>
                </a:lnTo>
                <a:lnTo>
                  <a:pt x="4946" y="12442"/>
                </a:lnTo>
                <a:lnTo>
                  <a:pt x="4992" y="12460"/>
                </a:lnTo>
                <a:lnTo>
                  <a:pt x="5037" y="12477"/>
                </a:lnTo>
                <a:lnTo>
                  <a:pt x="5083" y="12493"/>
                </a:lnTo>
                <a:lnTo>
                  <a:pt x="5128" y="12509"/>
                </a:lnTo>
                <a:lnTo>
                  <a:pt x="5175" y="12524"/>
                </a:lnTo>
                <a:lnTo>
                  <a:pt x="5221" y="12538"/>
                </a:lnTo>
                <a:lnTo>
                  <a:pt x="5268" y="12552"/>
                </a:lnTo>
                <a:lnTo>
                  <a:pt x="5314" y="12564"/>
                </a:lnTo>
                <a:lnTo>
                  <a:pt x="5361" y="12576"/>
                </a:lnTo>
                <a:lnTo>
                  <a:pt x="5409" y="12586"/>
                </a:lnTo>
                <a:lnTo>
                  <a:pt x="5456" y="12597"/>
                </a:lnTo>
                <a:lnTo>
                  <a:pt x="5503" y="12606"/>
                </a:lnTo>
                <a:lnTo>
                  <a:pt x="5551" y="12614"/>
                </a:lnTo>
                <a:lnTo>
                  <a:pt x="5599" y="12622"/>
                </a:lnTo>
                <a:lnTo>
                  <a:pt x="5647" y="12628"/>
                </a:lnTo>
                <a:lnTo>
                  <a:pt x="5695" y="12634"/>
                </a:lnTo>
                <a:lnTo>
                  <a:pt x="5743" y="12639"/>
                </a:lnTo>
                <a:lnTo>
                  <a:pt x="5791" y="12643"/>
                </a:lnTo>
                <a:lnTo>
                  <a:pt x="5839" y="12646"/>
                </a:lnTo>
                <a:lnTo>
                  <a:pt x="5888" y="12649"/>
                </a:lnTo>
                <a:lnTo>
                  <a:pt x="5936" y="12650"/>
                </a:lnTo>
                <a:lnTo>
                  <a:pt x="5985" y="12650"/>
                </a:lnTo>
                <a:lnTo>
                  <a:pt x="6033" y="12650"/>
                </a:lnTo>
                <a:lnTo>
                  <a:pt x="6082" y="12649"/>
                </a:lnTo>
                <a:lnTo>
                  <a:pt x="6130" y="12647"/>
                </a:lnTo>
                <a:lnTo>
                  <a:pt x="6174" y="12641"/>
                </a:lnTo>
                <a:lnTo>
                  <a:pt x="6217" y="12634"/>
                </a:lnTo>
                <a:lnTo>
                  <a:pt x="6260" y="12627"/>
                </a:lnTo>
                <a:lnTo>
                  <a:pt x="6303" y="12620"/>
                </a:lnTo>
                <a:lnTo>
                  <a:pt x="6345" y="12611"/>
                </a:lnTo>
                <a:lnTo>
                  <a:pt x="6388" y="12602"/>
                </a:lnTo>
                <a:lnTo>
                  <a:pt x="6430" y="12593"/>
                </a:lnTo>
                <a:lnTo>
                  <a:pt x="6473" y="12582"/>
                </a:lnTo>
                <a:lnTo>
                  <a:pt x="6515" y="12571"/>
                </a:lnTo>
                <a:lnTo>
                  <a:pt x="6556" y="12559"/>
                </a:lnTo>
                <a:lnTo>
                  <a:pt x="6598" y="12548"/>
                </a:lnTo>
                <a:lnTo>
                  <a:pt x="6640" y="12534"/>
                </a:lnTo>
                <a:lnTo>
                  <a:pt x="6682" y="12520"/>
                </a:lnTo>
                <a:lnTo>
                  <a:pt x="6722" y="12507"/>
                </a:lnTo>
                <a:lnTo>
                  <a:pt x="6763" y="12492"/>
                </a:lnTo>
                <a:lnTo>
                  <a:pt x="6804" y="12477"/>
                </a:lnTo>
                <a:lnTo>
                  <a:pt x="6845" y="12461"/>
                </a:lnTo>
                <a:lnTo>
                  <a:pt x="6884" y="12444"/>
                </a:lnTo>
                <a:lnTo>
                  <a:pt x="6924" y="12426"/>
                </a:lnTo>
                <a:lnTo>
                  <a:pt x="6964" y="12409"/>
                </a:lnTo>
                <a:lnTo>
                  <a:pt x="7003" y="12390"/>
                </a:lnTo>
                <a:lnTo>
                  <a:pt x="7042" y="12371"/>
                </a:lnTo>
                <a:lnTo>
                  <a:pt x="7081" y="12351"/>
                </a:lnTo>
                <a:lnTo>
                  <a:pt x="7119" y="12331"/>
                </a:lnTo>
                <a:lnTo>
                  <a:pt x="7157" y="12311"/>
                </a:lnTo>
                <a:lnTo>
                  <a:pt x="7194" y="12290"/>
                </a:lnTo>
                <a:lnTo>
                  <a:pt x="7232" y="12268"/>
                </a:lnTo>
                <a:lnTo>
                  <a:pt x="7269" y="12245"/>
                </a:lnTo>
                <a:lnTo>
                  <a:pt x="7305" y="12222"/>
                </a:lnTo>
                <a:lnTo>
                  <a:pt x="7342" y="12199"/>
                </a:lnTo>
                <a:lnTo>
                  <a:pt x="7377" y="12175"/>
                </a:lnTo>
                <a:lnTo>
                  <a:pt x="7413" y="12150"/>
                </a:lnTo>
                <a:lnTo>
                  <a:pt x="7447" y="12125"/>
                </a:lnTo>
                <a:lnTo>
                  <a:pt x="7482" y="12099"/>
                </a:lnTo>
                <a:lnTo>
                  <a:pt x="7516" y="12072"/>
                </a:lnTo>
                <a:lnTo>
                  <a:pt x="7549" y="12045"/>
                </a:lnTo>
                <a:lnTo>
                  <a:pt x="7582" y="12018"/>
                </a:lnTo>
                <a:lnTo>
                  <a:pt x="7615" y="11990"/>
                </a:lnTo>
                <a:lnTo>
                  <a:pt x="7647" y="11962"/>
                </a:lnTo>
                <a:lnTo>
                  <a:pt x="7679" y="11932"/>
                </a:lnTo>
                <a:lnTo>
                  <a:pt x="7709" y="11903"/>
                </a:lnTo>
                <a:lnTo>
                  <a:pt x="7741" y="11873"/>
                </a:lnTo>
                <a:lnTo>
                  <a:pt x="7771" y="11843"/>
                </a:lnTo>
                <a:lnTo>
                  <a:pt x="7800" y="11811"/>
                </a:lnTo>
                <a:lnTo>
                  <a:pt x="7829" y="11780"/>
                </a:lnTo>
                <a:lnTo>
                  <a:pt x="7858" y="11748"/>
                </a:lnTo>
                <a:lnTo>
                  <a:pt x="7886" y="11715"/>
                </a:lnTo>
                <a:lnTo>
                  <a:pt x="7913" y="11683"/>
                </a:lnTo>
                <a:lnTo>
                  <a:pt x="7939" y="11649"/>
                </a:lnTo>
                <a:lnTo>
                  <a:pt x="7965" y="11615"/>
                </a:lnTo>
                <a:lnTo>
                  <a:pt x="7991" y="11581"/>
                </a:lnTo>
                <a:lnTo>
                  <a:pt x="8016" y="11546"/>
                </a:lnTo>
                <a:lnTo>
                  <a:pt x="8040" y="11511"/>
                </a:lnTo>
                <a:lnTo>
                  <a:pt x="8063" y="11474"/>
                </a:lnTo>
                <a:lnTo>
                  <a:pt x="8086" y="11438"/>
                </a:lnTo>
                <a:lnTo>
                  <a:pt x="8109" y="11401"/>
                </a:lnTo>
                <a:lnTo>
                  <a:pt x="8130" y="11364"/>
                </a:lnTo>
                <a:lnTo>
                  <a:pt x="8151" y="11327"/>
                </a:lnTo>
                <a:lnTo>
                  <a:pt x="8172" y="11288"/>
                </a:lnTo>
                <a:lnTo>
                  <a:pt x="8191" y="11249"/>
                </a:lnTo>
                <a:lnTo>
                  <a:pt x="8209" y="11211"/>
                </a:lnTo>
                <a:lnTo>
                  <a:pt x="8228" y="11171"/>
                </a:lnTo>
                <a:lnTo>
                  <a:pt x="8245" y="11131"/>
                </a:lnTo>
                <a:lnTo>
                  <a:pt x="8262" y="11091"/>
                </a:lnTo>
                <a:lnTo>
                  <a:pt x="8288" y="11021"/>
                </a:lnTo>
                <a:lnTo>
                  <a:pt x="8312" y="10950"/>
                </a:lnTo>
                <a:lnTo>
                  <a:pt x="8334" y="10879"/>
                </a:lnTo>
                <a:lnTo>
                  <a:pt x="8354" y="10808"/>
                </a:lnTo>
                <a:lnTo>
                  <a:pt x="8371" y="10737"/>
                </a:lnTo>
                <a:lnTo>
                  <a:pt x="8387" y="10665"/>
                </a:lnTo>
                <a:lnTo>
                  <a:pt x="8401" y="10594"/>
                </a:lnTo>
                <a:lnTo>
                  <a:pt x="8412" y="10522"/>
                </a:lnTo>
                <a:lnTo>
                  <a:pt x="8421" y="10449"/>
                </a:lnTo>
                <a:lnTo>
                  <a:pt x="8429" y="10377"/>
                </a:lnTo>
                <a:lnTo>
                  <a:pt x="8434" y="10305"/>
                </a:lnTo>
                <a:lnTo>
                  <a:pt x="8437" y="10233"/>
                </a:lnTo>
                <a:lnTo>
                  <a:pt x="8438" y="10161"/>
                </a:lnTo>
                <a:lnTo>
                  <a:pt x="8437" y="10089"/>
                </a:lnTo>
                <a:lnTo>
                  <a:pt x="8433" y="10017"/>
                </a:lnTo>
                <a:lnTo>
                  <a:pt x="8428" y="9946"/>
                </a:lnTo>
                <a:lnTo>
                  <a:pt x="8419" y="9874"/>
                </a:lnTo>
                <a:lnTo>
                  <a:pt x="8410" y="9803"/>
                </a:lnTo>
                <a:lnTo>
                  <a:pt x="8397" y="9732"/>
                </a:lnTo>
                <a:lnTo>
                  <a:pt x="8383" y="9661"/>
                </a:lnTo>
                <a:lnTo>
                  <a:pt x="8366" y="9591"/>
                </a:lnTo>
                <a:lnTo>
                  <a:pt x="8347" y="9521"/>
                </a:lnTo>
                <a:lnTo>
                  <a:pt x="8326" y="9451"/>
                </a:lnTo>
                <a:lnTo>
                  <a:pt x="8302" y="9381"/>
                </a:lnTo>
                <a:lnTo>
                  <a:pt x="8276" y="9312"/>
                </a:lnTo>
                <a:lnTo>
                  <a:pt x="8249" y="9244"/>
                </a:lnTo>
                <a:lnTo>
                  <a:pt x="8218" y="9176"/>
                </a:lnTo>
                <a:lnTo>
                  <a:pt x="8185" y="9108"/>
                </a:lnTo>
                <a:lnTo>
                  <a:pt x="8151" y="9042"/>
                </a:lnTo>
                <a:lnTo>
                  <a:pt x="8113" y="8975"/>
                </a:lnTo>
                <a:lnTo>
                  <a:pt x="8074" y="8909"/>
                </a:lnTo>
                <a:lnTo>
                  <a:pt x="8032" y="8844"/>
                </a:lnTo>
                <a:lnTo>
                  <a:pt x="8002" y="8803"/>
                </a:lnTo>
                <a:lnTo>
                  <a:pt x="7970" y="8765"/>
                </a:lnTo>
                <a:lnTo>
                  <a:pt x="7939" y="8726"/>
                </a:lnTo>
                <a:lnTo>
                  <a:pt x="7908" y="8689"/>
                </a:lnTo>
                <a:lnTo>
                  <a:pt x="7875" y="8652"/>
                </a:lnTo>
                <a:lnTo>
                  <a:pt x="7842" y="8617"/>
                </a:lnTo>
                <a:lnTo>
                  <a:pt x="7807" y="8581"/>
                </a:lnTo>
                <a:lnTo>
                  <a:pt x="7774" y="8548"/>
                </a:lnTo>
                <a:lnTo>
                  <a:pt x="7738" y="8514"/>
                </a:lnTo>
                <a:lnTo>
                  <a:pt x="7703" y="8482"/>
                </a:lnTo>
                <a:lnTo>
                  <a:pt x="7667" y="8450"/>
                </a:lnTo>
                <a:lnTo>
                  <a:pt x="7631" y="8420"/>
                </a:lnTo>
                <a:lnTo>
                  <a:pt x="7593" y="8390"/>
                </a:lnTo>
                <a:lnTo>
                  <a:pt x="7556" y="8362"/>
                </a:lnTo>
                <a:lnTo>
                  <a:pt x="7518" y="8333"/>
                </a:lnTo>
                <a:lnTo>
                  <a:pt x="7480" y="8306"/>
                </a:lnTo>
                <a:lnTo>
                  <a:pt x="7441" y="8280"/>
                </a:lnTo>
                <a:lnTo>
                  <a:pt x="7401" y="8255"/>
                </a:lnTo>
                <a:lnTo>
                  <a:pt x="7362" y="8231"/>
                </a:lnTo>
                <a:lnTo>
                  <a:pt x="7322" y="8208"/>
                </a:lnTo>
                <a:lnTo>
                  <a:pt x="7281" y="8185"/>
                </a:lnTo>
                <a:lnTo>
                  <a:pt x="7240" y="8164"/>
                </a:lnTo>
                <a:lnTo>
                  <a:pt x="7200" y="8143"/>
                </a:lnTo>
                <a:lnTo>
                  <a:pt x="7158" y="8124"/>
                </a:lnTo>
                <a:lnTo>
                  <a:pt x="7116" y="8105"/>
                </a:lnTo>
                <a:lnTo>
                  <a:pt x="7073" y="8087"/>
                </a:lnTo>
                <a:lnTo>
                  <a:pt x="7032" y="8070"/>
                </a:lnTo>
                <a:lnTo>
                  <a:pt x="6989" y="8055"/>
                </a:lnTo>
                <a:lnTo>
                  <a:pt x="6945" y="8040"/>
                </a:lnTo>
                <a:lnTo>
                  <a:pt x="6902" y="8026"/>
                </a:lnTo>
                <a:lnTo>
                  <a:pt x="6858" y="8013"/>
                </a:lnTo>
                <a:lnTo>
                  <a:pt x="6814" y="8001"/>
                </a:lnTo>
                <a:lnTo>
                  <a:pt x="6770" y="7990"/>
                </a:lnTo>
                <a:lnTo>
                  <a:pt x="6727" y="7980"/>
                </a:lnTo>
                <a:lnTo>
                  <a:pt x="6682" y="7971"/>
                </a:lnTo>
                <a:lnTo>
                  <a:pt x="6638" y="7964"/>
                </a:lnTo>
                <a:lnTo>
                  <a:pt x="6593" y="7956"/>
                </a:lnTo>
                <a:lnTo>
                  <a:pt x="6548" y="7950"/>
                </a:lnTo>
                <a:lnTo>
                  <a:pt x="6503" y="7945"/>
                </a:lnTo>
                <a:lnTo>
                  <a:pt x="6458" y="7941"/>
                </a:lnTo>
                <a:lnTo>
                  <a:pt x="6413" y="7938"/>
                </a:lnTo>
                <a:lnTo>
                  <a:pt x="6367" y="7936"/>
                </a:lnTo>
                <a:lnTo>
                  <a:pt x="6322" y="7935"/>
                </a:lnTo>
                <a:lnTo>
                  <a:pt x="6277" y="7935"/>
                </a:lnTo>
                <a:lnTo>
                  <a:pt x="6232" y="7936"/>
                </a:lnTo>
                <a:lnTo>
                  <a:pt x="6187" y="7938"/>
                </a:lnTo>
                <a:lnTo>
                  <a:pt x="6141" y="7941"/>
                </a:lnTo>
                <a:lnTo>
                  <a:pt x="6096" y="7945"/>
                </a:lnTo>
                <a:lnTo>
                  <a:pt x="6050" y="7950"/>
                </a:lnTo>
                <a:lnTo>
                  <a:pt x="6005" y="7955"/>
                </a:lnTo>
                <a:lnTo>
                  <a:pt x="5959" y="7963"/>
                </a:lnTo>
                <a:lnTo>
                  <a:pt x="5914" y="7971"/>
                </a:lnTo>
                <a:lnTo>
                  <a:pt x="5869" y="7980"/>
                </a:lnTo>
                <a:lnTo>
                  <a:pt x="5824" y="7991"/>
                </a:lnTo>
                <a:lnTo>
                  <a:pt x="5779" y="8002"/>
                </a:lnTo>
                <a:lnTo>
                  <a:pt x="5735" y="8015"/>
                </a:lnTo>
                <a:lnTo>
                  <a:pt x="5690" y="8029"/>
                </a:lnTo>
                <a:lnTo>
                  <a:pt x="5645" y="8042"/>
                </a:lnTo>
                <a:lnTo>
                  <a:pt x="5601" y="8058"/>
                </a:lnTo>
                <a:lnTo>
                  <a:pt x="5556" y="8074"/>
                </a:lnTo>
                <a:lnTo>
                  <a:pt x="5512" y="8092"/>
                </a:lnTo>
                <a:lnTo>
                  <a:pt x="5468" y="8112"/>
                </a:lnTo>
                <a:lnTo>
                  <a:pt x="5425" y="8132"/>
                </a:lnTo>
                <a:lnTo>
                  <a:pt x="5382" y="8153"/>
                </a:lnTo>
                <a:lnTo>
                  <a:pt x="5344" y="8172"/>
                </a:lnTo>
                <a:lnTo>
                  <a:pt x="5307" y="8192"/>
                </a:lnTo>
                <a:lnTo>
                  <a:pt x="5271" y="8213"/>
                </a:lnTo>
                <a:lnTo>
                  <a:pt x="5234" y="8235"/>
                </a:lnTo>
                <a:lnTo>
                  <a:pt x="5199" y="8258"/>
                </a:lnTo>
                <a:lnTo>
                  <a:pt x="5164" y="8282"/>
                </a:lnTo>
                <a:lnTo>
                  <a:pt x="5130" y="8306"/>
                </a:lnTo>
                <a:lnTo>
                  <a:pt x="5096" y="8332"/>
                </a:lnTo>
                <a:lnTo>
                  <a:pt x="5063" y="8359"/>
                </a:lnTo>
                <a:lnTo>
                  <a:pt x="5031" y="8385"/>
                </a:lnTo>
                <a:lnTo>
                  <a:pt x="4998" y="8413"/>
                </a:lnTo>
                <a:lnTo>
                  <a:pt x="4967" y="8441"/>
                </a:lnTo>
                <a:lnTo>
                  <a:pt x="4937" y="8470"/>
                </a:lnTo>
                <a:lnTo>
                  <a:pt x="4906" y="8500"/>
                </a:lnTo>
                <a:lnTo>
                  <a:pt x="4877" y="8530"/>
                </a:lnTo>
                <a:lnTo>
                  <a:pt x="4849" y="8561"/>
                </a:lnTo>
                <a:lnTo>
                  <a:pt x="4821" y="8594"/>
                </a:lnTo>
                <a:lnTo>
                  <a:pt x="4794" y="8625"/>
                </a:lnTo>
                <a:lnTo>
                  <a:pt x="4766" y="8658"/>
                </a:lnTo>
                <a:lnTo>
                  <a:pt x="4740" y="8692"/>
                </a:lnTo>
                <a:lnTo>
                  <a:pt x="4715" y="8726"/>
                </a:lnTo>
                <a:lnTo>
                  <a:pt x="4691" y="8761"/>
                </a:lnTo>
                <a:lnTo>
                  <a:pt x="4667" y="8795"/>
                </a:lnTo>
                <a:lnTo>
                  <a:pt x="4644" y="8832"/>
                </a:lnTo>
                <a:lnTo>
                  <a:pt x="4622" y="8867"/>
                </a:lnTo>
                <a:lnTo>
                  <a:pt x="4600" y="8904"/>
                </a:lnTo>
                <a:lnTo>
                  <a:pt x="4580" y="8941"/>
                </a:lnTo>
                <a:lnTo>
                  <a:pt x="4560" y="8978"/>
                </a:lnTo>
                <a:lnTo>
                  <a:pt x="4541" y="9017"/>
                </a:lnTo>
                <a:lnTo>
                  <a:pt x="4523" y="9054"/>
                </a:lnTo>
                <a:lnTo>
                  <a:pt x="4505" y="9093"/>
                </a:lnTo>
                <a:lnTo>
                  <a:pt x="4489" y="9132"/>
                </a:lnTo>
                <a:lnTo>
                  <a:pt x="4473" y="9171"/>
                </a:lnTo>
                <a:lnTo>
                  <a:pt x="4458" y="9211"/>
                </a:lnTo>
                <a:lnTo>
                  <a:pt x="4444" y="9250"/>
                </a:lnTo>
                <a:lnTo>
                  <a:pt x="4430" y="9291"/>
                </a:lnTo>
                <a:lnTo>
                  <a:pt x="4419" y="9332"/>
                </a:lnTo>
                <a:lnTo>
                  <a:pt x="4407" y="9373"/>
                </a:lnTo>
                <a:lnTo>
                  <a:pt x="4397" y="9413"/>
                </a:lnTo>
                <a:lnTo>
                  <a:pt x="4387" y="9454"/>
                </a:lnTo>
                <a:lnTo>
                  <a:pt x="4378" y="9496"/>
                </a:lnTo>
                <a:lnTo>
                  <a:pt x="4371" y="9538"/>
                </a:lnTo>
                <a:lnTo>
                  <a:pt x="4363" y="9579"/>
                </a:lnTo>
                <a:lnTo>
                  <a:pt x="4358" y="9621"/>
                </a:lnTo>
                <a:lnTo>
                  <a:pt x="4353" y="9663"/>
                </a:lnTo>
                <a:lnTo>
                  <a:pt x="4349" y="9705"/>
                </a:lnTo>
                <a:lnTo>
                  <a:pt x="4347" y="9747"/>
                </a:lnTo>
                <a:lnTo>
                  <a:pt x="4345" y="9789"/>
                </a:lnTo>
                <a:lnTo>
                  <a:pt x="4344" y="9831"/>
                </a:lnTo>
                <a:lnTo>
                  <a:pt x="4344" y="9874"/>
                </a:lnTo>
                <a:lnTo>
                  <a:pt x="4346" y="9916"/>
                </a:lnTo>
                <a:lnTo>
                  <a:pt x="4348" y="9959"/>
                </a:lnTo>
                <a:lnTo>
                  <a:pt x="4351" y="10000"/>
                </a:lnTo>
                <a:lnTo>
                  <a:pt x="4355" y="10042"/>
                </a:lnTo>
                <a:lnTo>
                  <a:pt x="4360" y="10085"/>
                </a:lnTo>
                <a:lnTo>
                  <a:pt x="4368" y="10127"/>
                </a:lnTo>
                <a:lnTo>
                  <a:pt x="4375" y="10168"/>
                </a:lnTo>
                <a:lnTo>
                  <a:pt x="4383" y="10210"/>
                </a:lnTo>
                <a:lnTo>
                  <a:pt x="4394" y="10252"/>
                </a:lnTo>
                <a:lnTo>
                  <a:pt x="4404" y="10294"/>
                </a:lnTo>
                <a:lnTo>
                  <a:pt x="4417" y="10335"/>
                </a:lnTo>
                <a:lnTo>
                  <a:pt x="4430" y="10375"/>
                </a:lnTo>
                <a:lnTo>
                  <a:pt x="4444" y="10417"/>
                </a:lnTo>
                <a:lnTo>
                  <a:pt x="4459" y="10457"/>
                </a:lnTo>
                <a:lnTo>
                  <a:pt x="4474" y="10489"/>
                </a:lnTo>
                <a:lnTo>
                  <a:pt x="4488" y="10522"/>
                </a:lnTo>
                <a:lnTo>
                  <a:pt x="4503" y="10553"/>
                </a:lnTo>
                <a:lnTo>
                  <a:pt x="4519" y="10584"/>
                </a:lnTo>
                <a:lnTo>
                  <a:pt x="4536" y="10614"/>
                </a:lnTo>
                <a:lnTo>
                  <a:pt x="4552" y="10646"/>
                </a:lnTo>
                <a:lnTo>
                  <a:pt x="4570" y="10675"/>
                </a:lnTo>
                <a:lnTo>
                  <a:pt x="4589" y="10705"/>
                </a:lnTo>
                <a:lnTo>
                  <a:pt x="4608" y="10735"/>
                </a:lnTo>
                <a:lnTo>
                  <a:pt x="4627" y="10763"/>
                </a:lnTo>
                <a:lnTo>
                  <a:pt x="4646" y="10791"/>
                </a:lnTo>
                <a:lnTo>
                  <a:pt x="4667" y="10819"/>
                </a:lnTo>
                <a:lnTo>
                  <a:pt x="4688" y="10846"/>
                </a:lnTo>
                <a:lnTo>
                  <a:pt x="4710" y="10873"/>
                </a:lnTo>
                <a:lnTo>
                  <a:pt x="4732" y="10901"/>
                </a:lnTo>
                <a:lnTo>
                  <a:pt x="4755" y="10927"/>
                </a:lnTo>
                <a:lnTo>
                  <a:pt x="4778" y="10952"/>
                </a:lnTo>
                <a:lnTo>
                  <a:pt x="4802" y="10977"/>
                </a:lnTo>
                <a:lnTo>
                  <a:pt x="4826" y="11002"/>
                </a:lnTo>
                <a:lnTo>
                  <a:pt x="4851" y="11026"/>
                </a:lnTo>
                <a:lnTo>
                  <a:pt x="4876" y="11049"/>
                </a:lnTo>
                <a:lnTo>
                  <a:pt x="4901" y="11072"/>
                </a:lnTo>
                <a:lnTo>
                  <a:pt x="4927" y="11095"/>
                </a:lnTo>
                <a:lnTo>
                  <a:pt x="4954" y="11117"/>
                </a:lnTo>
                <a:lnTo>
                  <a:pt x="4981" y="11138"/>
                </a:lnTo>
                <a:lnTo>
                  <a:pt x="5008" y="11159"/>
                </a:lnTo>
                <a:lnTo>
                  <a:pt x="5036" y="11179"/>
                </a:lnTo>
                <a:lnTo>
                  <a:pt x="5064" y="11198"/>
                </a:lnTo>
                <a:lnTo>
                  <a:pt x="5092" y="11218"/>
                </a:lnTo>
                <a:lnTo>
                  <a:pt x="5122" y="11236"/>
                </a:lnTo>
                <a:lnTo>
                  <a:pt x="5151" y="11254"/>
                </a:lnTo>
                <a:lnTo>
                  <a:pt x="5180" y="11271"/>
                </a:lnTo>
                <a:lnTo>
                  <a:pt x="5209" y="11288"/>
                </a:lnTo>
                <a:lnTo>
                  <a:pt x="5240" y="11304"/>
                </a:lnTo>
                <a:lnTo>
                  <a:pt x="5271" y="11319"/>
                </a:lnTo>
                <a:lnTo>
                  <a:pt x="5301" y="11333"/>
                </a:lnTo>
                <a:lnTo>
                  <a:pt x="5332" y="11348"/>
                </a:lnTo>
                <a:lnTo>
                  <a:pt x="5364" y="11361"/>
                </a:lnTo>
                <a:lnTo>
                  <a:pt x="5395" y="11374"/>
                </a:lnTo>
                <a:lnTo>
                  <a:pt x="5428" y="11385"/>
                </a:lnTo>
                <a:lnTo>
                  <a:pt x="5460" y="11397"/>
                </a:lnTo>
                <a:lnTo>
                  <a:pt x="5492" y="11407"/>
                </a:lnTo>
                <a:lnTo>
                  <a:pt x="5525" y="11417"/>
                </a:lnTo>
                <a:lnTo>
                  <a:pt x="5558" y="11426"/>
                </a:lnTo>
                <a:lnTo>
                  <a:pt x="5590" y="11433"/>
                </a:lnTo>
                <a:lnTo>
                  <a:pt x="5624" y="11442"/>
                </a:lnTo>
                <a:lnTo>
                  <a:pt x="5657" y="11448"/>
                </a:lnTo>
                <a:lnTo>
                  <a:pt x="5692" y="11454"/>
                </a:lnTo>
                <a:lnTo>
                  <a:pt x="5725" y="11459"/>
                </a:lnTo>
                <a:lnTo>
                  <a:pt x="5759" y="11464"/>
                </a:lnTo>
                <a:lnTo>
                  <a:pt x="5793" y="11467"/>
                </a:lnTo>
                <a:lnTo>
                  <a:pt x="5827" y="11470"/>
                </a:lnTo>
                <a:lnTo>
                  <a:pt x="5862" y="11472"/>
                </a:lnTo>
                <a:lnTo>
                  <a:pt x="5896" y="11473"/>
                </a:lnTo>
                <a:lnTo>
                  <a:pt x="5931" y="11473"/>
                </a:lnTo>
                <a:lnTo>
                  <a:pt x="5965" y="11473"/>
                </a:lnTo>
                <a:lnTo>
                  <a:pt x="6001" y="11471"/>
                </a:lnTo>
                <a:lnTo>
                  <a:pt x="6035" y="11469"/>
                </a:lnTo>
                <a:lnTo>
                  <a:pt x="6071" y="11466"/>
                </a:lnTo>
                <a:lnTo>
                  <a:pt x="6105" y="11461"/>
                </a:lnTo>
                <a:lnTo>
                  <a:pt x="6141" y="11457"/>
                </a:lnTo>
                <a:lnTo>
                  <a:pt x="6175" y="11451"/>
                </a:lnTo>
                <a:lnTo>
                  <a:pt x="6211" y="11445"/>
                </a:lnTo>
                <a:lnTo>
                  <a:pt x="6246" y="11436"/>
                </a:lnTo>
                <a:lnTo>
                  <a:pt x="6279" y="11426"/>
                </a:lnTo>
                <a:lnTo>
                  <a:pt x="6310" y="11413"/>
                </a:lnTo>
                <a:lnTo>
                  <a:pt x="6341" y="11401"/>
                </a:lnTo>
                <a:lnTo>
                  <a:pt x="6373" y="11387"/>
                </a:lnTo>
                <a:lnTo>
                  <a:pt x="6403" y="11374"/>
                </a:lnTo>
                <a:lnTo>
                  <a:pt x="6434" y="11359"/>
                </a:lnTo>
                <a:lnTo>
                  <a:pt x="6463" y="11343"/>
                </a:lnTo>
                <a:lnTo>
                  <a:pt x="6494" y="11327"/>
                </a:lnTo>
                <a:lnTo>
                  <a:pt x="6522" y="11310"/>
                </a:lnTo>
                <a:lnTo>
                  <a:pt x="6551" y="11293"/>
                </a:lnTo>
                <a:lnTo>
                  <a:pt x="6579" y="11275"/>
                </a:lnTo>
                <a:lnTo>
                  <a:pt x="6606" y="11256"/>
                </a:lnTo>
                <a:lnTo>
                  <a:pt x="6635" y="11237"/>
                </a:lnTo>
                <a:lnTo>
                  <a:pt x="6661" y="11217"/>
                </a:lnTo>
                <a:lnTo>
                  <a:pt x="6687" y="11196"/>
                </a:lnTo>
                <a:lnTo>
                  <a:pt x="6713" y="11175"/>
                </a:lnTo>
                <a:lnTo>
                  <a:pt x="6738" y="11154"/>
                </a:lnTo>
                <a:lnTo>
                  <a:pt x="6763" y="11132"/>
                </a:lnTo>
                <a:lnTo>
                  <a:pt x="6787" y="11110"/>
                </a:lnTo>
                <a:lnTo>
                  <a:pt x="6810" y="11087"/>
                </a:lnTo>
                <a:lnTo>
                  <a:pt x="6833" y="11063"/>
                </a:lnTo>
                <a:lnTo>
                  <a:pt x="6856" y="11038"/>
                </a:lnTo>
                <a:lnTo>
                  <a:pt x="6878" y="11014"/>
                </a:lnTo>
                <a:lnTo>
                  <a:pt x="6899" y="10989"/>
                </a:lnTo>
                <a:lnTo>
                  <a:pt x="6920" y="10963"/>
                </a:lnTo>
                <a:lnTo>
                  <a:pt x="6940" y="10938"/>
                </a:lnTo>
                <a:lnTo>
                  <a:pt x="6958" y="10911"/>
                </a:lnTo>
                <a:lnTo>
                  <a:pt x="6977" y="10885"/>
                </a:lnTo>
                <a:lnTo>
                  <a:pt x="6995" y="10858"/>
                </a:lnTo>
                <a:lnTo>
                  <a:pt x="7013" y="10831"/>
                </a:lnTo>
                <a:lnTo>
                  <a:pt x="7029" y="10802"/>
                </a:lnTo>
                <a:lnTo>
                  <a:pt x="7045" y="10774"/>
                </a:lnTo>
                <a:lnTo>
                  <a:pt x="7060" y="10746"/>
                </a:lnTo>
                <a:lnTo>
                  <a:pt x="7074" y="10717"/>
                </a:lnTo>
                <a:lnTo>
                  <a:pt x="7088" y="10688"/>
                </a:lnTo>
                <a:lnTo>
                  <a:pt x="7101" y="10658"/>
                </a:lnTo>
                <a:lnTo>
                  <a:pt x="7113" y="10628"/>
                </a:lnTo>
                <a:lnTo>
                  <a:pt x="7124" y="10599"/>
                </a:lnTo>
                <a:lnTo>
                  <a:pt x="7136" y="10569"/>
                </a:lnTo>
                <a:lnTo>
                  <a:pt x="7145" y="10537"/>
                </a:lnTo>
                <a:lnTo>
                  <a:pt x="7155" y="10507"/>
                </a:lnTo>
                <a:lnTo>
                  <a:pt x="7162" y="10476"/>
                </a:lnTo>
                <a:lnTo>
                  <a:pt x="7169" y="10444"/>
                </a:lnTo>
                <a:lnTo>
                  <a:pt x="7177" y="10413"/>
                </a:lnTo>
                <a:lnTo>
                  <a:pt x="7182" y="10382"/>
                </a:lnTo>
                <a:lnTo>
                  <a:pt x="7187" y="10350"/>
                </a:lnTo>
                <a:lnTo>
                  <a:pt x="7190" y="10318"/>
                </a:lnTo>
                <a:lnTo>
                  <a:pt x="7193" y="10287"/>
                </a:lnTo>
                <a:lnTo>
                  <a:pt x="7195" y="10254"/>
                </a:lnTo>
                <a:lnTo>
                  <a:pt x="7197" y="10222"/>
                </a:lnTo>
                <a:lnTo>
                  <a:pt x="7198" y="10189"/>
                </a:lnTo>
                <a:lnTo>
                  <a:pt x="7197" y="10157"/>
                </a:lnTo>
                <a:lnTo>
                  <a:pt x="7194" y="10125"/>
                </a:lnTo>
                <a:lnTo>
                  <a:pt x="7192" y="10092"/>
                </a:lnTo>
                <a:lnTo>
                  <a:pt x="7188" y="10060"/>
                </a:lnTo>
                <a:lnTo>
                  <a:pt x="7184" y="10026"/>
                </a:lnTo>
                <a:lnTo>
                  <a:pt x="7179" y="9994"/>
                </a:lnTo>
                <a:lnTo>
                  <a:pt x="7171" y="9962"/>
                </a:lnTo>
                <a:lnTo>
                  <a:pt x="7164" y="9928"/>
                </a:lnTo>
                <a:lnTo>
                  <a:pt x="7156" y="9896"/>
                </a:lnTo>
                <a:lnTo>
                  <a:pt x="7145" y="9864"/>
                </a:lnTo>
                <a:lnTo>
                  <a:pt x="7135" y="9831"/>
                </a:lnTo>
                <a:lnTo>
                  <a:pt x="7123" y="9799"/>
                </a:lnTo>
                <a:lnTo>
                  <a:pt x="7110" y="9766"/>
                </a:lnTo>
                <a:lnTo>
                  <a:pt x="7099" y="9744"/>
                </a:lnTo>
                <a:lnTo>
                  <a:pt x="7087" y="9724"/>
                </a:lnTo>
                <a:lnTo>
                  <a:pt x="7074" y="9703"/>
                </a:lnTo>
                <a:lnTo>
                  <a:pt x="7062" y="9683"/>
                </a:lnTo>
                <a:lnTo>
                  <a:pt x="7048" y="9662"/>
                </a:lnTo>
                <a:lnTo>
                  <a:pt x="7034" y="9643"/>
                </a:lnTo>
                <a:lnTo>
                  <a:pt x="7004" y="9605"/>
                </a:lnTo>
                <a:lnTo>
                  <a:pt x="6973" y="9569"/>
                </a:lnTo>
                <a:lnTo>
                  <a:pt x="6941" y="9534"/>
                </a:lnTo>
                <a:lnTo>
                  <a:pt x="6907" y="9501"/>
                </a:lnTo>
                <a:lnTo>
                  <a:pt x="6872" y="9471"/>
                </a:lnTo>
                <a:lnTo>
                  <a:pt x="6836" y="9442"/>
                </a:lnTo>
                <a:lnTo>
                  <a:pt x="6801" y="9415"/>
                </a:lnTo>
                <a:lnTo>
                  <a:pt x="6765" y="9391"/>
                </a:lnTo>
                <a:lnTo>
                  <a:pt x="6729" y="9368"/>
                </a:lnTo>
                <a:lnTo>
                  <a:pt x="6693" y="9350"/>
                </a:lnTo>
                <a:lnTo>
                  <a:pt x="6659" y="9332"/>
                </a:lnTo>
                <a:lnTo>
                  <a:pt x="6624" y="9317"/>
                </a:lnTo>
                <a:lnTo>
                  <a:pt x="6592" y="9305"/>
                </a:lnTo>
                <a:lnTo>
                  <a:pt x="6570" y="9294"/>
                </a:lnTo>
                <a:lnTo>
                  <a:pt x="6548" y="9285"/>
                </a:lnTo>
                <a:lnTo>
                  <a:pt x="6527" y="9276"/>
                </a:lnTo>
                <a:lnTo>
                  <a:pt x="6506" y="9268"/>
                </a:lnTo>
                <a:lnTo>
                  <a:pt x="6484" y="9260"/>
                </a:lnTo>
                <a:lnTo>
                  <a:pt x="6463" y="9254"/>
                </a:lnTo>
                <a:lnTo>
                  <a:pt x="6443" y="9247"/>
                </a:lnTo>
                <a:lnTo>
                  <a:pt x="6422" y="9242"/>
                </a:lnTo>
                <a:lnTo>
                  <a:pt x="6401" y="9238"/>
                </a:lnTo>
                <a:lnTo>
                  <a:pt x="6380" y="9234"/>
                </a:lnTo>
                <a:lnTo>
                  <a:pt x="6359" y="9230"/>
                </a:lnTo>
                <a:lnTo>
                  <a:pt x="6339" y="9227"/>
                </a:lnTo>
                <a:lnTo>
                  <a:pt x="6318" y="9225"/>
                </a:lnTo>
                <a:lnTo>
                  <a:pt x="6297" y="9224"/>
                </a:lnTo>
                <a:lnTo>
                  <a:pt x="6258" y="9223"/>
                </a:lnTo>
                <a:lnTo>
                  <a:pt x="6218" y="9224"/>
                </a:lnTo>
                <a:lnTo>
                  <a:pt x="6178" y="9229"/>
                </a:lnTo>
                <a:lnTo>
                  <a:pt x="6139" y="9235"/>
                </a:lnTo>
                <a:lnTo>
                  <a:pt x="6100" y="9243"/>
                </a:lnTo>
                <a:lnTo>
                  <a:pt x="6062" y="9254"/>
                </a:lnTo>
                <a:lnTo>
                  <a:pt x="6025" y="9266"/>
                </a:lnTo>
                <a:lnTo>
                  <a:pt x="5987" y="9281"/>
                </a:lnTo>
                <a:lnTo>
                  <a:pt x="5951" y="9297"/>
                </a:lnTo>
                <a:lnTo>
                  <a:pt x="5914" y="9316"/>
                </a:lnTo>
                <a:lnTo>
                  <a:pt x="5879" y="9336"/>
                </a:lnTo>
                <a:lnTo>
                  <a:pt x="5843" y="9358"/>
                </a:lnTo>
                <a:lnTo>
                  <a:pt x="5809" y="9382"/>
                </a:lnTo>
                <a:lnTo>
                  <a:pt x="5774" y="9407"/>
                </a:lnTo>
                <a:lnTo>
                  <a:pt x="5741" y="9434"/>
                </a:lnTo>
                <a:lnTo>
                  <a:pt x="5708" y="9461"/>
                </a:lnTo>
                <a:lnTo>
                  <a:pt x="5676" y="9492"/>
                </a:lnTo>
                <a:lnTo>
                  <a:pt x="5644" y="9522"/>
                </a:lnTo>
                <a:lnTo>
                  <a:pt x="5613" y="9553"/>
                </a:lnTo>
                <a:lnTo>
                  <a:pt x="5582" y="9587"/>
                </a:lnTo>
                <a:lnTo>
                  <a:pt x="5553" y="9621"/>
                </a:lnTo>
                <a:lnTo>
                  <a:pt x="5524" y="9656"/>
                </a:lnTo>
                <a:lnTo>
                  <a:pt x="5494" y="9692"/>
                </a:lnTo>
                <a:lnTo>
                  <a:pt x="5466" y="9729"/>
                </a:lnTo>
                <a:lnTo>
                  <a:pt x="5439" y="9766"/>
                </a:lnTo>
                <a:lnTo>
                  <a:pt x="5435" y="9734"/>
                </a:lnTo>
                <a:lnTo>
                  <a:pt x="5431" y="9703"/>
                </a:lnTo>
                <a:lnTo>
                  <a:pt x="5429" y="9671"/>
                </a:lnTo>
                <a:lnTo>
                  <a:pt x="5429" y="9642"/>
                </a:lnTo>
                <a:lnTo>
                  <a:pt x="5429" y="9612"/>
                </a:lnTo>
                <a:lnTo>
                  <a:pt x="5430" y="9584"/>
                </a:lnTo>
                <a:lnTo>
                  <a:pt x="5433" y="9555"/>
                </a:lnTo>
                <a:lnTo>
                  <a:pt x="5437" y="9528"/>
                </a:lnTo>
                <a:lnTo>
                  <a:pt x="5442" y="9501"/>
                </a:lnTo>
                <a:lnTo>
                  <a:pt x="5448" y="9475"/>
                </a:lnTo>
                <a:lnTo>
                  <a:pt x="5456" y="9450"/>
                </a:lnTo>
                <a:lnTo>
                  <a:pt x="5464" y="9425"/>
                </a:lnTo>
                <a:lnTo>
                  <a:pt x="5472" y="9401"/>
                </a:lnTo>
                <a:lnTo>
                  <a:pt x="5483" y="9377"/>
                </a:lnTo>
                <a:lnTo>
                  <a:pt x="5494" y="9354"/>
                </a:lnTo>
                <a:lnTo>
                  <a:pt x="5507" y="9332"/>
                </a:lnTo>
                <a:lnTo>
                  <a:pt x="5519" y="9310"/>
                </a:lnTo>
                <a:lnTo>
                  <a:pt x="5534" y="9289"/>
                </a:lnTo>
                <a:lnTo>
                  <a:pt x="5549" y="9269"/>
                </a:lnTo>
                <a:lnTo>
                  <a:pt x="5564" y="9249"/>
                </a:lnTo>
                <a:lnTo>
                  <a:pt x="5581" y="9230"/>
                </a:lnTo>
                <a:lnTo>
                  <a:pt x="5598" y="9212"/>
                </a:lnTo>
                <a:lnTo>
                  <a:pt x="5615" y="9194"/>
                </a:lnTo>
                <a:lnTo>
                  <a:pt x="5634" y="9176"/>
                </a:lnTo>
                <a:lnTo>
                  <a:pt x="5654" y="9160"/>
                </a:lnTo>
                <a:lnTo>
                  <a:pt x="5674" y="9144"/>
                </a:lnTo>
                <a:lnTo>
                  <a:pt x="5695" y="9128"/>
                </a:lnTo>
                <a:lnTo>
                  <a:pt x="5716" y="9114"/>
                </a:lnTo>
                <a:lnTo>
                  <a:pt x="5738" y="9099"/>
                </a:lnTo>
                <a:lnTo>
                  <a:pt x="5761" y="9085"/>
                </a:lnTo>
                <a:lnTo>
                  <a:pt x="5783" y="9073"/>
                </a:lnTo>
                <a:lnTo>
                  <a:pt x="5807" y="9060"/>
                </a:lnTo>
                <a:lnTo>
                  <a:pt x="5831" y="9048"/>
                </a:lnTo>
                <a:lnTo>
                  <a:pt x="5855" y="9036"/>
                </a:lnTo>
                <a:lnTo>
                  <a:pt x="5880" y="9026"/>
                </a:lnTo>
                <a:lnTo>
                  <a:pt x="5905" y="9017"/>
                </a:lnTo>
                <a:lnTo>
                  <a:pt x="5930" y="9006"/>
                </a:lnTo>
                <a:lnTo>
                  <a:pt x="5956" y="8998"/>
                </a:lnTo>
                <a:lnTo>
                  <a:pt x="5982" y="8989"/>
                </a:lnTo>
                <a:lnTo>
                  <a:pt x="6008" y="8981"/>
                </a:lnTo>
                <a:lnTo>
                  <a:pt x="6061" y="8967"/>
                </a:lnTo>
                <a:lnTo>
                  <a:pt x="6116" y="8956"/>
                </a:lnTo>
                <a:lnTo>
                  <a:pt x="6170" y="8947"/>
                </a:lnTo>
                <a:lnTo>
                  <a:pt x="6225" y="8939"/>
                </a:lnTo>
                <a:lnTo>
                  <a:pt x="6280" y="8934"/>
                </a:lnTo>
                <a:lnTo>
                  <a:pt x="6335" y="8932"/>
                </a:lnTo>
                <a:lnTo>
                  <a:pt x="6389" y="8931"/>
                </a:lnTo>
                <a:lnTo>
                  <a:pt x="6444" y="8933"/>
                </a:lnTo>
                <a:lnTo>
                  <a:pt x="6497" y="8936"/>
                </a:lnTo>
                <a:lnTo>
                  <a:pt x="6549" y="8941"/>
                </a:lnTo>
                <a:lnTo>
                  <a:pt x="6599" y="8950"/>
                </a:lnTo>
                <a:lnTo>
                  <a:pt x="6649" y="8959"/>
                </a:lnTo>
                <a:lnTo>
                  <a:pt x="6691" y="8971"/>
                </a:lnTo>
                <a:lnTo>
                  <a:pt x="6733" y="8984"/>
                </a:lnTo>
                <a:lnTo>
                  <a:pt x="6774" y="8999"/>
                </a:lnTo>
                <a:lnTo>
                  <a:pt x="6813" y="9015"/>
                </a:lnTo>
                <a:lnTo>
                  <a:pt x="6852" y="9033"/>
                </a:lnTo>
                <a:lnTo>
                  <a:pt x="6889" y="9053"/>
                </a:lnTo>
                <a:lnTo>
                  <a:pt x="6927" y="9074"/>
                </a:lnTo>
                <a:lnTo>
                  <a:pt x="6963" y="9096"/>
                </a:lnTo>
                <a:lnTo>
                  <a:pt x="6997" y="9120"/>
                </a:lnTo>
                <a:lnTo>
                  <a:pt x="7030" y="9145"/>
                </a:lnTo>
                <a:lnTo>
                  <a:pt x="7063" y="9171"/>
                </a:lnTo>
                <a:lnTo>
                  <a:pt x="7094" y="9198"/>
                </a:lnTo>
                <a:lnTo>
                  <a:pt x="7126" y="9226"/>
                </a:lnTo>
                <a:lnTo>
                  <a:pt x="7155" y="9257"/>
                </a:lnTo>
                <a:lnTo>
                  <a:pt x="7183" y="9287"/>
                </a:lnTo>
                <a:lnTo>
                  <a:pt x="7211" y="9319"/>
                </a:lnTo>
                <a:lnTo>
                  <a:pt x="7237" y="9352"/>
                </a:lnTo>
                <a:lnTo>
                  <a:pt x="7262" y="9386"/>
                </a:lnTo>
                <a:lnTo>
                  <a:pt x="7287" y="9421"/>
                </a:lnTo>
                <a:lnTo>
                  <a:pt x="7310" y="9456"/>
                </a:lnTo>
                <a:lnTo>
                  <a:pt x="7333" y="9493"/>
                </a:lnTo>
                <a:lnTo>
                  <a:pt x="7354" y="9530"/>
                </a:lnTo>
                <a:lnTo>
                  <a:pt x="7375" y="9569"/>
                </a:lnTo>
                <a:lnTo>
                  <a:pt x="7394" y="9608"/>
                </a:lnTo>
                <a:lnTo>
                  <a:pt x="7413" y="9646"/>
                </a:lnTo>
                <a:lnTo>
                  <a:pt x="7430" y="9687"/>
                </a:lnTo>
                <a:lnTo>
                  <a:pt x="7446" y="9728"/>
                </a:lnTo>
                <a:lnTo>
                  <a:pt x="7462" y="9768"/>
                </a:lnTo>
                <a:lnTo>
                  <a:pt x="7476" y="9810"/>
                </a:lnTo>
                <a:lnTo>
                  <a:pt x="7489" y="9853"/>
                </a:lnTo>
                <a:lnTo>
                  <a:pt x="7501" y="9896"/>
                </a:lnTo>
                <a:lnTo>
                  <a:pt x="7513" y="9939"/>
                </a:lnTo>
                <a:lnTo>
                  <a:pt x="7522" y="9993"/>
                </a:lnTo>
                <a:lnTo>
                  <a:pt x="7531" y="10046"/>
                </a:lnTo>
                <a:lnTo>
                  <a:pt x="7536" y="10101"/>
                </a:lnTo>
                <a:lnTo>
                  <a:pt x="7540" y="10154"/>
                </a:lnTo>
                <a:lnTo>
                  <a:pt x="7542" y="10208"/>
                </a:lnTo>
                <a:lnTo>
                  <a:pt x="7542" y="10261"/>
                </a:lnTo>
                <a:lnTo>
                  <a:pt x="7540" y="10315"/>
                </a:lnTo>
                <a:lnTo>
                  <a:pt x="7537" y="10367"/>
                </a:lnTo>
                <a:lnTo>
                  <a:pt x="7531" y="10420"/>
                </a:lnTo>
                <a:lnTo>
                  <a:pt x="7523" y="10471"/>
                </a:lnTo>
                <a:lnTo>
                  <a:pt x="7514" y="10524"/>
                </a:lnTo>
                <a:lnTo>
                  <a:pt x="7502" y="10575"/>
                </a:lnTo>
                <a:lnTo>
                  <a:pt x="7490" y="10626"/>
                </a:lnTo>
                <a:lnTo>
                  <a:pt x="7475" y="10676"/>
                </a:lnTo>
                <a:lnTo>
                  <a:pt x="7459" y="10725"/>
                </a:lnTo>
                <a:lnTo>
                  <a:pt x="7441" y="10774"/>
                </a:lnTo>
                <a:lnTo>
                  <a:pt x="7421" y="10822"/>
                </a:lnTo>
                <a:lnTo>
                  <a:pt x="7400" y="10870"/>
                </a:lnTo>
                <a:lnTo>
                  <a:pt x="7377" y="10916"/>
                </a:lnTo>
                <a:lnTo>
                  <a:pt x="7352" y="10963"/>
                </a:lnTo>
                <a:lnTo>
                  <a:pt x="7326" y="11008"/>
                </a:lnTo>
                <a:lnTo>
                  <a:pt x="7298" y="11052"/>
                </a:lnTo>
                <a:lnTo>
                  <a:pt x="7269" y="11096"/>
                </a:lnTo>
                <a:lnTo>
                  <a:pt x="7237" y="11138"/>
                </a:lnTo>
                <a:lnTo>
                  <a:pt x="7205" y="11179"/>
                </a:lnTo>
                <a:lnTo>
                  <a:pt x="7171" y="11219"/>
                </a:lnTo>
                <a:lnTo>
                  <a:pt x="7136" y="11259"/>
                </a:lnTo>
                <a:lnTo>
                  <a:pt x="7098" y="11296"/>
                </a:lnTo>
                <a:lnTo>
                  <a:pt x="7061" y="11334"/>
                </a:lnTo>
                <a:lnTo>
                  <a:pt x="7021" y="11370"/>
                </a:lnTo>
                <a:lnTo>
                  <a:pt x="6979" y="11404"/>
                </a:lnTo>
                <a:lnTo>
                  <a:pt x="6938" y="11436"/>
                </a:lnTo>
                <a:lnTo>
                  <a:pt x="6888" y="11474"/>
                </a:lnTo>
                <a:lnTo>
                  <a:pt x="6838" y="11508"/>
                </a:lnTo>
                <a:lnTo>
                  <a:pt x="6788" y="11541"/>
                </a:lnTo>
                <a:lnTo>
                  <a:pt x="6737" y="11572"/>
                </a:lnTo>
                <a:lnTo>
                  <a:pt x="6686" y="11600"/>
                </a:lnTo>
                <a:lnTo>
                  <a:pt x="6635" y="11628"/>
                </a:lnTo>
                <a:lnTo>
                  <a:pt x="6582" y="11653"/>
                </a:lnTo>
                <a:lnTo>
                  <a:pt x="6529" y="11676"/>
                </a:lnTo>
                <a:lnTo>
                  <a:pt x="6476" y="11696"/>
                </a:lnTo>
                <a:lnTo>
                  <a:pt x="6423" y="11715"/>
                </a:lnTo>
                <a:lnTo>
                  <a:pt x="6368" y="11732"/>
                </a:lnTo>
                <a:lnTo>
                  <a:pt x="6314" y="11748"/>
                </a:lnTo>
                <a:lnTo>
                  <a:pt x="6260" y="11761"/>
                </a:lnTo>
                <a:lnTo>
                  <a:pt x="6204" y="11773"/>
                </a:lnTo>
                <a:lnTo>
                  <a:pt x="6150" y="11782"/>
                </a:lnTo>
                <a:lnTo>
                  <a:pt x="6095" y="11789"/>
                </a:lnTo>
                <a:lnTo>
                  <a:pt x="6039" y="11796"/>
                </a:lnTo>
                <a:lnTo>
                  <a:pt x="5983" y="11800"/>
                </a:lnTo>
                <a:lnTo>
                  <a:pt x="5928" y="11802"/>
                </a:lnTo>
                <a:lnTo>
                  <a:pt x="5872" y="11802"/>
                </a:lnTo>
                <a:lnTo>
                  <a:pt x="5816" y="11800"/>
                </a:lnTo>
                <a:lnTo>
                  <a:pt x="5761" y="11797"/>
                </a:lnTo>
                <a:lnTo>
                  <a:pt x="5704" y="11792"/>
                </a:lnTo>
                <a:lnTo>
                  <a:pt x="5649" y="11785"/>
                </a:lnTo>
                <a:lnTo>
                  <a:pt x="5594" y="11777"/>
                </a:lnTo>
                <a:lnTo>
                  <a:pt x="5537" y="11766"/>
                </a:lnTo>
                <a:lnTo>
                  <a:pt x="5482" y="11754"/>
                </a:lnTo>
                <a:lnTo>
                  <a:pt x="5428" y="11740"/>
                </a:lnTo>
                <a:lnTo>
                  <a:pt x="5372" y="11725"/>
                </a:lnTo>
                <a:lnTo>
                  <a:pt x="5318" y="11707"/>
                </a:lnTo>
                <a:lnTo>
                  <a:pt x="5263" y="11688"/>
                </a:lnTo>
                <a:lnTo>
                  <a:pt x="5208" y="11667"/>
                </a:lnTo>
                <a:lnTo>
                  <a:pt x="5169" y="11651"/>
                </a:lnTo>
                <a:lnTo>
                  <a:pt x="5129" y="11633"/>
                </a:lnTo>
                <a:lnTo>
                  <a:pt x="5090" y="11615"/>
                </a:lnTo>
                <a:lnTo>
                  <a:pt x="5052" y="11595"/>
                </a:lnTo>
                <a:lnTo>
                  <a:pt x="5014" y="11575"/>
                </a:lnTo>
                <a:lnTo>
                  <a:pt x="4976" y="11555"/>
                </a:lnTo>
                <a:lnTo>
                  <a:pt x="4940" y="11534"/>
                </a:lnTo>
                <a:lnTo>
                  <a:pt x="4904" y="11512"/>
                </a:lnTo>
                <a:lnTo>
                  <a:pt x="4869" y="11489"/>
                </a:lnTo>
                <a:lnTo>
                  <a:pt x="4834" y="11465"/>
                </a:lnTo>
                <a:lnTo>
                  <a:pt x="4800" y="11441"/>
                </a:lnTo>
                <a:lnTo>
                  <a:pt x="4766" y="11416"/>
                </a:lnTo>
                <a:lnTo>
                  <a:pt x="4733" y="11390"/>
                </a:lnTo>
                <a:lnTo>
                  <a:pt x="4702" y="11363"/>
                </a:lnTo>
                <a:lnTo>
                  <a:pt x="4669" y="11336"/>
                </a:lnTo>
                <a:lnTo>
                  <a:pt x="4639" y="11309"/>
                </a:lnTo>
                <a:lnTo>
                  <a:pt x="4609" y="11281"/>
                </a:lnTo>
                <a:lnTo>
                  <a:pt x="4580" y="11252"/>
                </a:lnTo>
                <a:lnTo>
                  <a:pt x="4550" y="11222"/>
                </a:lnTo>
                <a:lnTo>
                  <a:pt x="4522" y="11192"/>
                </a:lnTo>
                <a:lnTo>
                  <a:pt x="4494" y="11161"/>
                </a:lnTo>
                <a:lnTo>
                  <a:pt x="4468" y="11129"/>
                </a:lnTo>
                <a:lnTo>
                  <a:pt x="4442" y="11098"/>
                </a:lnTo>
                <a:lnTo>
                  <a:pt x="4416" y="11066"/>
                </a:lnTo>
                <a:lnTo>
                  <a:pt x="4391" y="11032"/>
                </a:lnTo>
                <a:lnTo>
                  <a:pt x="4367" y="10999"/>
                </a:lnTo>
                <a:lnTo>
                  <a:pt x="4344" y="10965"/>
                </a:lnTo>
                <a:lnTo>
                  <a:pt x="4321" y="10931"/>
                </a:lnTo>
                <a:lnTo>
                  <a:pt x="4299" y="10896"/>
                </a:lnTo>
                <a:lnTo>
                  <a:pt x="4277" y="10861"/>
                </a:lnTo>
                <a:lnTo>
                  <a:pt x="4257" y="10824"/>
                </a:lnTo>
                <a:lnTo>
                  <a:pt x="4237" y="10789"/>
                </a:lnTo>
                <a:lnTo>
                  <a:pt x="4217" y="10752"/>
                </a:lnTo>
                <a:lnTo>
                  <a:pt x="4198" y="10715"/>
                </a:lnTo>
                <a:lnTo>
                  <a:pt x="4181" y="10677"/>
                </a:lnTo>
                <a:lnTo>
                  <a:pt x="4164" y="10640"/>
                </a:lnTo>
                <a:lnTo>
                  <a:pt x="4147" y="10601"/>
                </a:lnTo>
                <a:lnTo>
                  <a:pt x="4133" y="10562"/>
                </a:lnTo>
                <a:lnTo>
                  <a:pt x="4117" y="10524"/>
                </a:lnTo>
                <a:lnTo>
                  <a:pt x="4103" y="10485"/>
                </a:lnTo>
                <a:lnTo>
                  <a:pt x="4090" y="10445"/>
                </a:lnTo>
                <a:lnTo>
                  <a:pt x="4077" y="10406"/>
                </a:lnTo>
                <a:lnTo>
                  <a:pt x="4066" y="10365"/>
                </a:lnTo>
                <a:lnTo>
                  <a:pt x="4054" y="10324"/>
                </a:lnTo>
                <a:lnTo>
                  <a:pt x="4044" y="10283"/>
                </a:lnTo>
                <a:lnTo>
                  <a:pt x="4034" y="10243"/>
                </a:lnTo>
                <a:lnTo>
                  <a:pt x="4026" y="10202"/>
                </a:lnTo>
                <a:lnTo>
                  <a:pt x="4018" y="10160"/>
                </a:lnTo>
                <a:lnTo>
                  <a:pt x="4010" y="10118"/>
                </a:lnTo>
                <a:lnTo>
                  <a:pt x="4004" y="10077"/>
                </a:lnTo>
                <a:lnTo>
                  <a:pt x="3999" y="10035"/>
                </a:lnTo>
                <a:lnTo>
                  <a:pt x="3994" y="9993"/>
                </a:lnTo>
                <a:lnTo>
                  <a:pt x="3990" y="9950"/>
                </a:lnTo>
                <a:lnTo>
                  <a:pt x="3986" y="9907"/>
                </a:lnTo>
                <a:lnTo>
                  <a:pt x="3984" y="9865"/>
                </a:lnTo>
                <a:lnTo>
                  <a:pt x="3982" y="9823"/>
                </a:lnTo>
                <a:lnTo>
                  <a:pt x="3981" y="9780"/>
                </a:lnTo>
                <a:lnTo>
                  <a:pt x="3981" y="9736"/>
                </a:lnTo>
                <a:lnTo>
                  <a:pt x="3982" y="9693"/>
                </a:lnTo>
                <a:lnTo>
                  <a:pt x="3984" y="9650"/>
                </a:lnTo>
                <a:lnTo>
                  <a:pt x="3986" y="9608"/>
                </a:lnTo>
                <a:lnTo>
                  <a:pt x="3990" y="9564"/>
                </a:lnTo>
                <a:lnTo>
                  <a:pt x="3994" y="9521"/>
                </a:lnTo>
                <a:lnTo>
                  <a:pt x="3999" y="9478"/>
                </a:lnTo>
                <a:lnTo>
                  <a:pt x="4004" y="9440"/>
                </a:lnTo>
                <a:lnTo>
                  <a:pt x="4010" y="9403"/>
                </a:lnTo>
                <a:lnTo>
                  <a:pt x="4018" y="9365"/>
                </a:lnTo>
                <a:lnTo>
                  <a:pt x="4026" y="9328"/>
                </a:lnTo>
                <a:lnTo>
                  <a:pt x="4034" y="9291"/>
                </a:lnTo>
                <a:lnTo>
                  <a:pt x="4043" y="9255"/>
                </a:lnTo>
                <a:lnTo>
                  <a:pt x="4053" y="9218"/>
                </a:lnTo>
                <a:lnTo>
                  <a:pt x="4063" y="9182"/>
                </a:lnTo>
                <a:lnTo>
                  <a:pt x="4074" y="9145"/>
                </a:lnTo>
                <a:lnTo>
                  <a:pt x="4086" y="9109"/>
                </a:lnTo>
                <a:lnTo>
                  <a:pt x="4098" y="9074"/>
                </a:lnTo>
                <a:lnTo>
                  <a:pt x="4111" y="9038"/>
                </a:lnTo>
                <a:lnTo>
                  <a:pt x="4124" y="9003"/>
                </a:lnTo>
                <a:lnTo>
                  <a:pt x="4138" y="8968"/>
                </a:lnTo>
                <a:lnTo>
                  <a:pt x="4152" y="8933"/>
                </a:lnTo>
                <a:lnTo>
                  <a:pt x="4168" y="8899"/>
                </a:lnTo>
                <a:lnTo>
                  <a:pt x="4184" y="8865"/>
                </a:lnTo>
                <a:lnTo>
                  <a:pt x="4200" y="8831"/>
                </a:lnTo>
                <a:lnTo>
                  <a:pt x="4217" y="8797"/>
                </a:lnTo>
                <a:lnTo>
                  <a:pt x="4235" y="8764"/>
                </a:lnTo>
                <a:lnTo>
                  <a:pt x="4253" y="8731"/>
                </a:lnTo>
                <a:lnTo>
                  <a:pt x="4271" y="8699"/>
                </a:lnTo>
                <a:lnTo>
                  <a:pt x="4291" y="8667"/>
                </a:lnTo>
                <a:lnTo>
                  <a:pt x="4311" y="8634"/>
                </a:lnTo>
                <a:lnTo>
                  <a:pt x="4331" y="8603"/>
                </a:lnTo>
                <a:lnTo>
                  <a:pt x="4352" y="8571"/>
                </a:lnTo>
                <a:lnTo>
                  <a:pt x="4374" y="8540"/>
                </a:lnTo>
                <a:lnTo>
                  <a:pt x="4396" y="8509"/>
                </a:lnTo>
                <a:lnTo>
                  <a:pt x="4418" y="8479"/>
                </a:lnTo>
                <a:lnTo>
                  <a:pt x="4441" y="8449"/>
                </a:lnTo>
                <a:lnTo>
                  <a:pt x="4465" y="8419"/>
                </a:lnTo>
                <a:lnTo>
                  <a:pt x="4489" y="8390"/>
                </a:lnTo>
                <a:lnTo>
                  <a:pt x="4513" y="8362"/>
                </a:lnTo>
                <a:lnTo>
                  <a:pt x="4538" y="8333"/>
                </a:lnTo>
                <a:lnTo>
                  <a:pt x="4564" y="8305"/>
                </a:lnTo>
                <a:lnTo>
                  <a:pt x="4590" y="8277"/>
                </a:lnTo>
                <a:lnTo>
                  <a:pt x="4616" y="8250"/>
                </a:lnTo>
                <a:lnTo>
                  <a:pt x="4643" y="8223"/>
                </a:lnTo>
                <a:lnTo>
                  <a:pt x="4670" y="8197"/>
                </a:lnTo>
                <a:lnTo>
                  <a:pt x="4699" y="8171"/>
                </a:lnTo>
                <a:lnTo>
                  <a:pt x="4727" y="8145"/>
                </a:lnTo>
                <a:lnTo>
                  <a:pt x="4756" y="8120"/>
                </a:lnTo>
                <a:lnTo>
                  <a:pt x="4785" y="8095"/>
                </a:lnTo>
                <a:lnTo>
                  <a:pt x="4816" y="8071"/>
                </a:lnTo>
                <a:lnTo>
                  <a:pt x="4845" y="8047"/>
                </a:lnTo>
                <a:lnTo>
                  <a:pt x="4876" y="8024"/>
                </a:lnTo>
                <a:lnTo>
                  <a:pt x="4907" y="8001"/>
                </a:lnTo>
                <a:lnTo>
                  <a:pt x="4939" y="7978"/>
                </a:lnTo>
                <a:lnTo>
                  <a:pt x="4970" y="7957"/>
                </a:lnTo>
                <a:lnTo>
                  <a:pt x="5002" y="7936"/>
                </a:lnTo>
                <a:lnTo>
                  <a:pt x="5036" y="7915"/>
                </a:lnTo>
                <a:lnTo>
                  <a:pt x="5068" y="7895"/>
                </a:lnTo>
                <a:lnTo>
                  <a:pt x="5103" y="7875"/>
                </a:lnTo>
                <a:lnTo>
                  <a:pt x="5136" y="7855"/>
                </a:lnTo>
                <a:lnTo>
                  <a:pt x="5171" y="7836"/>
                </a:lnTo>
                <a:lnTo>
                  <a:pt x="5205" y="7819"/>
                </a:lnTo>
                <a:lnTo>
                  <a:pt x="5241" y="7801"/>
                </a:lnTo>
                <a:lnTo>
                  <a:pt x="5276" y="7783"/>
                </a:lnTo>
                <a:lnTo>
                  <a:pt x="5312" y="7766"/>
                </a:lnTo>
                <a:lnTo>
                  <a:pt x="5348" y="7751"/>
                </a:lnTo>
                <a:lnTo>
                  <a:pt x="5385" y="7735"/>
                </a:lnTo>
                <a:lnTo>
                  <a:pt x="5421" y="7720"/>
                </a:lnTo>
                <a:lnTo>
                  <a:pt x="5459" y="7706"/>
                </a:lnTo>
                <a:lnTo>
                  <a:pt x="5496" y="7692"/>
                </a:lnTo>
                <a:lnTo>
                  <a:pt x="5554" y="7673"/>
                </a:lnTo>
                <a:lnTo>
                  <a:pt x="5610" y="7657"/>
                </a:lnTo>
                <a:lnTo>
                  <a:pt x="5668" y="7641"/>
                </a:lnTo>
                <a:lnTo>
                  <a:pt x="5724" y="7627"/>
                </a:lnTo>
                <a:lnTo>
                  <a:pt x="5782" y="7615"/>
                </a:lnTo>
                <a:lnTo>
                  <a:pt x="5839" y="7603"/>
                </a:lnTo>
                <a:lnTo>
                  <a:pt x="5896" y="7594"/>
                </a:lnTo>
                <a:lnTo>
                  <a:pt x="5954" y="7586"/>
                </a:lnTo>
                <a:lnTo>
                  <a:pt x="6011" y="7578"/>
                </a:lnTo>
                <a:lnTo>
                  <a:pt x="6069" y="7573"/>
                </a:lnTo>
                <a:lnTo>
                  <a:pt x="6126" y="7568"/>
                </a:lnTo>
                <a:lnTo>
                  <a:pt x="6184" y="7565"/>
                </a:lnTo>
                <a:lnTo>
                  <a:pt x="6241" y="7564"/>
                </a:lnTo>
                <a:lnTo>
                  <a:pt x="6298" y="7563"/>
                </a:lnTo>
                <a:lnTo>
                  <a:pt x="6355" y="7564"/>
                </a:lnTo>
                <a:lnTo>
                  <a:pt x="6412" y="7566"/>
                </a:lnTo>
                <a:lnTo>
                  <a:pt x="6469" y="7569"/>
                </a:lnTo>
                <a:lnTo>
                  <a:pt x="6526" y="7573"/>
                </a:lnTo>
                <a:lnTo>
                  <a:pt x="6582" y="7579"/>
                </a:lnTo>
                <a:lnTo>
                  <a:pt x="6638" y="7587"/>
                </a:lnTo>
                <a:lnTo>
                  <a:pt x="6694" y="7595"/>
                </a:lnTo>
                <a:lnTo>
                  <a:pt x="6750" y="7604"/>
                </a:lnTo>
                <a:lnTo>
                  <a:pt x="6806" y="7615"/>
                </a:lnTo>
                <a:lnTo>
                  <a:pt x="6861" y="7626"/>
                </a:lnTo>
                <a:lnTo>
                  <a:pt x="6916" y="7640"/>
                </a:lnTo>
                <a:lnTo>
                  <a:pt x="6970" y="7655"/>
                </a:lnTo>
                <a:lnTo>
                  <a:pt x="7024" y="7669"/>
                </a:lnTo>
                <a:lnTo>
                  <a:pt x="7079" y="7686"/>
                </a:lnTo>
                <a:lnTo>
                  <a:pt x="7132" y="7704"/>
                </a:lnTo>
                <a:lnTo>
                  <a:pt x="7185" y="7723"/>
                </a:lnTo>
                <a:lnTo>
                  <a:pt x="7237" y="7742"/>
                </a:lnTo>
                <a:lnTo>
                  <a:pt x="7289" y="7763"/>
                </a:lnTo>
                <a:lnTo>
                  <a:pt x="7342" y="7786"/>
                </a:lnTo>
                <a:lnTo>
                  <a:pt x="7393" y="7809"/>
                </a:lnTo>
                <a:lnTo>
                  <a:pt x="7444" y="7833"/>
                </a:lnTo>
                <a:lnTo>
                  <a:pt x="7494" y="7858"/>
                </a:lnTo>
                <a:lnTo>
                  <a:pt x="7543" y="7885"/>
                </a:lnTo>
                <a:lnTo>
                  <a:pt x="7592" y="7913"/>
                </a:lnTo>
                <a:lnTo>
                  <a:pt x="7641" y="7941"/>
                </a:lnTo>
                <a:lnTo>
                  <a:pt x="7689" y="7971"/>
                </a:lnTo>
                <a:lnTo>
                  <a:pt x="7736" y="8001"/>
                </a:lnTo>
                <a:lnTo>
                  <a:pt x="7783" y="8033"/>
                </a:lnTo>
                <a:lnTo>
                  <a:pt x="7829" y="8065"/>
                </a:lnTo>
                <a:lnTo>
                  <a:pt x="7874" y="8098"/>
                </a:lnTo>
                <a:lnTo>
                  <a:pt x="7919" y="8133"/>
                </a:lnTo>
                <a:lnTo>
                  <a:pt x="7963" y="8168"/>
                </a:lnTo>
                <a:lnTo>
                  <a:pt x="8006" y="8205"/>
                </a:lnTo>
                <a:lnTo>
                  <a:pt x="8049" y="8243"/>
                </a:lnTo>
                <a:lnTo>
                  <a:pt x="8090" y="8281"/>
                </a:lnTo>
                <a:lnTo>
                  <a:pt x="8131" y="8320"/>
                </a:lnTo>
                <a:lnTo>
                  <a:pt x="8171" y="8361"/>
                </a:lnTo>
                <a:lnTo>
                  <a:pt x="8211" y="8401"/>
                </a:lnTo>
                <a:lnTo>
                  <a:pt x="8248" y="8443"/>
                </a:lnTo>
                <a:lnTo>
                  <a:pt x="8286" y="8486"/>
                </a:lnTo>
                <a:lnTo>
                  <a:pt x="8322" y="8530"/>
                </a:lnTo>
                <a:lnTo>
                  <a:pt x="8358" y="8574"/>
                </a:lnTo>
                <a:lnTo>
                  <a:pt x="8393" y="8620"/>
                </a:lnTo>
                <a:lnTo>
                  <a:pt x="8427" y="8666"/>
                </a:lnTo>
                <a:lnTo>
                  <a:pt x="8459" y="8713"/>
                </a:lnTo>
                <a:lnTo>
                  <a:pt x="8491" y="8761"/>
                </a:lnTo>
                <a:lnTo>
                  <a:pt x="8522" y="8809"/>
                </a:lnTo>
                <a:lnTo>
                  <a:pt x="8551" y="8858"/>
                </a:lnTo>
                <a:lnTo>
                  <a:pt x="8580" y="8909"/>
                </a:lnTo>
                <a:lnTo>
                  <a:pt x="8607" y="8959"/>
                </a:lnTo>
                <a:lnTo>
                  <a:pt x="8644" y="9035"/>
                </a:lnTo>
                <a:lnTo>
                  <a:pt x="8678" y="9112"/>
                </a:lnTo>
                <a:lnTo>
                  <a:pt x="8711" y="9188"/>
                </a:lnTo>
                <a:lnTo>
                  <a:pt x="8740" y="9264"/>
                </a:lnTo>
                <a:lnTo>
                  <a:pt x="8767" y="9341"/>
                </a:lnTo>
                <a:lnTo>
                  <a:pt x="8792" y="9419"/>
                </a:lnTo>
                <a:lnTo>
                  <a:pt x="8815" y="9496"/>
                </a:lnTo>
                <a:lnTo>
                  <a:pt x="8835" y="9573"/>
                </a:lnTo>
                <a:lnTo>
                  <a:pt x="8854" y="9652"/>
                </a:lnTo>
                <a:lnTo>
                  <a:pt x="8869" y="9729"/>
                </a:lnTo>
                <a:lnTo>
                  <a:pt x="8883" y="9807"/>
                </a:lnTo>
                <a:lnTo>
                  <a:pt x="8895" y="9885"/>
                </a:lnTo>
                <a:lnTo>
                  <a:pt x="8903" y="9964"/>
                </a:lnTo>
                <a:lnTo>
                  <a:pt x="8910" y="10042"/>
                </a:lnTo>
                <a:lnTo>
                  <a:pt x="8915" y="10120"/>
                </a:lnTo>
                <a:lnTo>
                  <a:pt x="8917" y="10199"/>
                </a:lnTo>
                <a:lnTo>
                  <a:pt x="8917" y="10277"/>
                </a:lnTo>
                <a:lnTo>
                  <a:pt x="8916" y="10356"/>
                </a:lnTo>
                <a:lnTo>
                  <a:pt x="8912" y="10435"/>
                </a:lnTo>
                <a:lnTo>
                  <a:pt x="8906" y="10513"/>
                </a:lnTo>
                <a:lnTo>
                  <a:pt x="8898" y="10591"/>
                </a:lnTo>
                <a:lnTo>
                  <a:pt x="8887" y="10670"/>
                </a:lnTo>
                <a:lnTo>
                  <a:pt x="8875" y="10748"/>
                </a:lnTo>
                <a:lnTo>
                  <a:pt x="8860" y="10826"/>
                </a:lnTo>
                <a:lnTo>
                  <a:pt x="8843" y="10904"/>
                </a:lnTo>
                <a:lnTo>
                  <a:pt x="8825" y="10982"/>
                </a:lnTo>
                <a:lnTo>
                  <a:pt x="8804" y="11059"/>
                </a:lnTo>
                <a:lnTo>
                  <a:pt x="8781" y="11137"/>
                </a:lnTo>
                <a:lnTo>
                  <a:pt x="8756" y="11214"/>
                </a:lnTo>
                <a:lnTo>
                  <a:pt x="8728" y="11291"/>
                </a:lnTo>
                <a:lnTo>
                  <a:pt x="8699" y="11367"/>
                </a:lnTo>
                <a:lnTo>
                  <a:pt x="8669" y="11444"/>
                </a:lnTo>
                <a:lnTo>
                  <a:pt x="8737" y="11437"/>
                </a:lnTo>
                <a:lnTo>
                  <a:pt x="8806" y="11428"/>
                </a:lnTo>
                <a:lnTo>
                  <a:pt x="8874" y="11417"/>
                </a:lnTo>
                <a:lnTo>
                  <a:pt x="8943" y="11403"/>
                </a:lnTo>
                <a:lnTo>
                  <a:pt x="9010" y="11388"/>
                </a:lnTo>
                <a:lnTo>
                  <a:pt x="9079" y="11371"/>
                </a:lnTo>
                <a:lnTo>
                  <a:pt x="9147" y="11352"/>
                </a:lnTo>
                <a:lnTo>
                  <a:pt x="9215" y="11331"/>
                </a:lnTo>
                <a:lnTo>
                  <a:pt x="9283" y="11308"/>
                </a:lnTo>
                <a:lnTo>
                  <a:pt x="9351" y="11285"/>
                </a:lnTo>
                <a:lnTo>
                  <a:pt x="9417" y="11260"/>
                </a:lnTo>
                <a:lnTo>
                  <a:pt x="9482" y="11234"/>
                </a:lnTo>
                <a:lnTo>
                  <a:pt x="9548" y="11206"/>
                </a:lnTo>
                <a:lnTo>
                  <a:pt x="9613" y="11177"/>
                </a:lnTo>
                <a:lnTo>
                  <a:pt x="9677" y="11148"/>
                </a:lnTo>
                <a:lnTo>
                  <a:pt x="9739" y="11117"/>
                </a:lnTo>
                <a:lnTo>
                  <a:pt x="9802" y="11085"/>
                </a:lnTo>
                <a:lnTo>
                  <a:pt x="9864" y="11052"/>
                </a:lnTo>
                <a:lnTo>
                  <a:pt x="9925" y="11018"/>
                </a:lnTo>
                <a:lnTo>
                  <a:pt x="9985" y="10982"/>
                </a:lnTo>
                <a:lnTo>
                  <a:pt x="10044" y="10946"/>
                </a:lnTo>
                <a:lnTo>
                  <a:pt x="10103" y="10909"/>
                </a:lnTo>
                <a:lnTo>
                  <a:pt x="10161" y="10870"/>
                </a:lnTo>
                <a:lnTo>
                  <a:pt x="10219" y="10831"/>
                </a:lnTo>
                <a:lnTo>
                  <a:pt x="10274" y="10790"/>
                </a:lnTo>
                <a:lnTo>
                  <a:pt x="10330" y="10748"/>
                </a:lnTo>
                <a:lnTo>
                  <a:pt x="10385" y="10705"/>
                </a:lnTo>
                <a:lnTo>
                  <a:pt x="10438" y="10663"/>
                </a:lnTo>
                <a:lnTo>
                  <a:pt x="10491" y="10618"/>
                </a:lnTo>
                <a:lnTo>
                  <a:pt x="10542" y="10572"/>
                </a:lnTo>
                <a:lnTo>
                  <a:pt x="10594" y="10526"/>
                </a:lnTo>
                <a:lnTo>
                  <a:pt x="10644" y="10479"/>
                </a:lnTo>
                <a:lnTo>
                  <a:pt x="10693" y="10430"/>
                </a:lnTo>
                <a:lnTo>
                  <a:pt x="10741" y="10381"/>
                </a:lnTo>
                <a:lnTo>
                  <a:pt x="10788" y="10330"/>
                </a:lnTo>
                <a:lnTo>
                  <a:pt x="10835" y="10280"/>
                </a:lnTo>
                <a:lnTo>
                  <a:pt x="10880" y="10228"/>
                </a:lnTo>
                <a:lnTo>
                  <a:pt x="10924" y="10176"/>
                </a:lnTo>
                <a:lnTo>
                  <a:pt x="10966" y="10121"/>
                </a:lnTo>
                <a:lnTo>
                  <a:pt x="11009" y="10067"/>
                </a:lnTo>
                <a:lnTo>
                  <a:pt x="11050" y="10013"/>
                </a:lnTo>
                <a:lnTo>
                  <a:pt x="11090" y="9956"/>
                </a:lnTo>
                <a:lnTo>
                  <a:pt x="11128" y="9900"/>
                </a:lnTo>
                <a:lnTo>
                  <a:pt x="11166" y="9843"/>
                </a:lnTo>
                <a:lnTo>
                  <a:pt x="11203" y="9784"/>
                </a:lnTo>
                <a:lnTo>
                  <a:pt x="11238" y="9726"/>
                </a:lnTo>
                <a:lnTo>
                  <a:pt x="11272" y="9666"/>
                </a:lnTo>
                <a:lnTo>
                  <a:pt x="11306" y="9606"/>
                </a:lnTo>
                <a:lnTo>
                  <a:pt x="11338" y="9545"/>
                </a:lnTo>
                <a:lnTo>
                  <a:pt x="11368" y="9483"/>
                </a:lnTo>
                <a:lnTo>
                  <a:pt x="11398" y="9421"/>
                </a:lnTo>
                <a:lnTo>
                  <a:pt x="11427" y="9358"/>
                </a:lnTo>
                <a:lnTo>
                  <a:pt x="11454" y="9294"/>
                </a:lnTo>
                <a:lnTo>
                  <a:pt x="11479" y="9231"/>
                </a:lnTo>
                <a:lnTo>
                  <a:pt x="11504" y="9166"/>
                </a:lnTo>
                <a:lnTo>
                  <a:pt x="11527" y="9100"/>
                </a:lnTo>
                <a:lnTo>
                  <a:pt x="11549" y="9034"/>
                </a:lnTo>
                <a:lnTo>
                  <a:pt x="11570" y="8967"/>
                </a:lnTo>
                <a:lnTo>
                  <a:pt x="11590" y="8901"/>
                </a:lnTo>
                <a:lnTo>
                  <a:pt x="11608" y="8834"/>
                </a:lnTo>
                <a:lnTo>
                  <a:pt x="11624" y="8765"/>
                </a:lnTo>
                <a:lnTo>
                  <a:pt x="11639" y="8697"/>
                </a:lnTo>
                <a:lnTo>
                  <a:pt x="11653" y="8628"/>
                </a:lnTo>
                <a:lnTo>
                  <a:pt x="11666" y="8558"/>
                </a:lnTo>
                <a:lnTo>
                  <a:pt x="11676" y="8488"/>
                </a:lnTo>
                <a:lnTo>
                  <a:pt x="11687" y="8418"/>
                </a:lnTo>
                <a:lnTo>
                  <a:pt x="11694" y="8347"/>
                </a:lnTo>
                <a:lnTo>
                  <a:pt x="11702" y="8275"/>
                </a:lnTo>
                <a:lnTo>
                  <a:pt x="11707" y="8204"/>
                </a:lnTo>
                <a:lnTo>
                  <a:pt x="11711" y="8132"/>
                </a:lnTo>
                <a:lnTo>
                  <a:pt x="11713" y="8059"/>
                </a:lnTo>
                <a:lnTo>
                  <a:pt x="11713" y="7987"/>
                </a:lnTo>
                <a:lnTo>
                  <a:pt x="11712" y="7899"/>
                </a:lnTo>
                <a:lnTo>
                  <a:pt x="11709" y="7812"/>
                </a:lnTo>
                <a:lnTo>
                  <a:pt x="11704" y="7726"/>
                </a:lnTo>
                <a:lnTo>
                  <a:pt x="11696" y="7640"/>
                </a:lnTo>
                <a:lnTo>
                  <a:pt x="11686" y="7554"/>
                </a:lnTo>
                <a:lnTo>
                  <a:pt x="11674" y="7470"/>
                </a:lnTo>
                <a:lnTo>
                  <a:pt x="11661" y="7385"/>
                </a:lnTo>
                <a:lnTo>
                  <a:pt x="11644" y="7302"/>
                </a:lnTo>
                <a:lnTo>
                  <a:pt x="11626" y="7219"/>
                </a:lnTo>
                <a:lnTo>
                  <a:pt x="11606" y="7138"/>
                </a:lnTo>
                <a:lnTo>
                  <a:pt x="11585" y="7056"/>
                </a:lnTo>
                <a:lnTo>
                  <a:pt x="11561" y="6976"/>
                </a:lnTo>
                <a:lnTo>
                  <a:pt x="11534" y="6896"/>
                </a:lnTo>
                <a:lnTo>
                  <a:pt x="11507" y="6817"/>
                </a:lnTo>
                <a:lnTo>
                  <a:pt x="11478" y="6740"/>
                </a:lnTo>
                <a:lnTo>
                  <a:pt x="11447" y="6662"/>
                </a:lnTo>
                <a:lnTo>
                  <a:pt x="11413" y="6586"/>
                </a:lnTo>
                <a:lnTo>
                  <a:pt x="11378" y="6511"/>
                </a:lnTo>
                <a:lnTo>
                  <a:pt x="11341" y="6437"/>
                </a:lnTo>
                <a:lnTo>
                  <a:pt x="11303" y="6364"/>
                </a:lnTo>
                <a:lnTo>
                  <a:pt x="11263" y="6291"/>
                </a:lnTo>
                <a:lnTo>
                  <a:pt x="11221" y="6220"/>
                </a:lnTo>
                <a:lnTo>
                  <a:pt x="11177" y="6150"/>
                </a:lnTo>
                <a:lnTo>
                  <a:pt x="11132" y="6081"/>
                </a:lnTo>
                <a:lnTo>
                  <a:pt x="11085" y="6012"/>
                </a:lnTo>
                <a:lnTo>
                  <a:pt x="11037" y="5945"/>
                </a:lnTo>
                <a:lnTo>
                  <a:pt x="10987" y="5879"/>
                </a:lnTo>
                <a:lnTo>
                  <a:pt x="10936" y="5814"/>
                </a:lnTo>
                <a:lnTo>
                  <a:pt x="10883" y="5751"/>
                </a:lnTo>
                <a:lnTo>
                  <a:pt x="10828" y="5689"/>
                </a:lnTo>
                <a:lnTo>
                  <a:pt x="10772" y="5627"/>
                </a:lnTo>
                <a:lnTo>
                  <a:pt x="10716" y="5568"/>
                </a:lnTo>
                <a:close/>
              </a:path>
            </a:pathLst>
          </a:custGeom>
          <a:solidFill>
            <a:srgbClr val="DB6815"/>
          </a:solidFill>
          <a:ln>
            <a:noFill/>
          </a:ln>
        </p:spPr>
        <p:txBody>
          <a:bodyPr lIns="144000" rIns="72000" bIns="468000" anchor="ctr"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en-US" altLang="zh-CN" b="1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MH_SubTitle_1"/>
          <p:cNvSpPr/>
          <p:nvPr>
            <p:custDataLst>
              <p:tags r:id="rId3"/>
            </p:custDataLst>
          </p:nvPr>
        </p:nvSpPr>
        <p:spPr bwMode="auto">
          <a:xfrm>
            <a:off x="6072188" y="1543050"/>
            <a:ext cx="2608262" cy="2814638"/>
          </a:xfrm>
          <a:custGeom>
            <a:avLst/>
            <a:gdLst>
              <a:gd name="T0" fmla="*/ 2147483646 w 11713"/>
              <a:gd name="T1" fmla="*/ 2147483646 h 12650"/>
              <a:gd name="T2" fmla="*/ 2147483646 w 11713"/>
              <a:gd name="T3" fmla="*/ 2147483646 h 12650"/>
              <a:gd name="T4" fmla="*/ 2147483646 w 11713"/>
              <a:gd name="T5" fmla="*/ 2147483646 h 12650"/>
              <a:gd name="T6" fmla="*/ 2147483646 w 11713"/>
              <a:gd name="T7" fmla="*/ 2147483646 h 12650"/>
              <a:gd name="T8" fmla="*/ 2147483646 w 11713"/>
              <a:gd name="T9" fmla="*/ 2147483646 h 12650"/>
              <a:gd name="T10" fmla="*/ 2147483646 w 11713"/>
              <a:gd name="T11" fmla="*/ 2147483646 h 12650"/>
              <a:gd name="T12" fmla="*/ 2147483646 w 11713"/>
              <a:gd name="T13" fmla="*/ 2147483646 h 12650"/>
              <a:gd name="T14" fmla="*/ 2147483646 w 11713"/>
              <a:gd name="T15" fmla="*/ 2147483646 h 12650"/>
              <a:gd name="T16" fmla="*/ 2147483646 w 11713"/>
              <a:gd name="T17" fmla="*/ 2147483646 h 12650"/>
              <a:gd name="T18" fmla="*/ 2147483646 w 11713"/>
              <a:gd name="T19" fmla="*/ 2147483646 h 12650"/>
              <a:gd name="T20" fmla="*/ 2147483646 w 11713"/>
              <a:gd name="T21" fmla="*/ 2147483646 h 12650"/>
              <a:gd name="T22" fmla="*/ 2147483646 w 11713"/>
              <a:gd name="T23" fmla="*/ 2147483646 h 12650"/>
              <a:gd name="T24" fmla="*/ 2147483646 w 11713"/>
              <a:gd name="T25" fmla="*/ 2147483646 h 12650"/>
              <a:gd name="T26" fmla="*/ 2147483646 w 11713"/>
              <a:gd name="T27" fmla="*/ 2147483646 h 12650"/>
              <a:gd name="T28" fmla="*/ 2147483646 w 11713"/>
              <a:gd name="T29" fmla="*/ 2147483646 h 12650"/>
              <a:gd name="T30" fmla="*/ 2147483646 w 11713"/>
              <a:gd name="T31" fmla="*/ 2147483646 h 12650"/>
              <a:gd name="T32" fmla="*/ 2147483646 w 11713"/>
              <a:gd name="T33" fmla="*/ 2147483646 h 12650"/>
              <a:gd name="T34" fmla="*/ 2147483646 w 11713"/>
              <a:gd name="T35" fmla="*/ 2147483646 h 12650"/>
              <a:gd name="T36" fmla="*/ 2147483646 w 11713"/>
              <a:gd name="T37" fmla="*/ 2147483646 h 12650"/>
              <a:gd name="T38" fmla="*/ 2147483646 w 11713"/>
              <a:gd name="T39" fmla="*/ 2147483646 h 12650"/>
              <a:gd name="T40" fmla="*/ 2147483646 w 11713"/>
              <a:gd name="T41" fmla="*/ 2147483646 h 12650"/>
              <a:gd name="T42" fmla="*/ 2147483646 w 11713"/>
              <a:gd name="T43" fmla="*/ 2147483646 h 12650"/>
              <a:gd name="T44" fmla="*/ 2147483646 w 11713"/>
              <a:gd name="T45" fmla="*/ 2147483646 h 12650"/>
              <a:gd name="T46" fmla="*/ 2147483646 w 11713"/>
              <a:gd name="T47" fmla="*/ 2147483646 h 12650"/>
              <a:gd name="T48" fmla="*/ 2147483646 w 11713"/>
              <a:gd name="T49" fmla="*/ 2147483646 h 12650"/>
              <a:gd name="T50" fmla="*/ 2147483646 w 11713"/>
              <a:gd name="T51" fmla="*/ 2147483646 h 12650"/>
              <a:gd name="T52" fmla="*/ 2147483646 w 11713"/>
              <a:gd name="T53" fmla="*/ 2147483646 h 12650"/>
              <a:gd name="T54" fmla="*/ 2147483646 w 11713"/>
              <a:gd name="T55" fmla="*/ 2147483646 h 12650"/>
              <a:gd name="T56" fmla="*/ 2147483646 w 11713"/>
              <a:gd name="T57" fmla="*/ 2147483646 h 12650"/>
              <a:gd name="T58" fmla="*/ 2147483646 w 11713"/>
              <a:gd name="T59" fmla="*/ 2147483646 h 12650"/>
              <a:gd name="T60" fmla="*/ 2147483646 w 11713"/>
              <a:gd name="T61" fmla="*/ 2147483646 h 12650"/>
              <a:gd name="T62" fmla="*/ 2147483646 w 11713"/>
              <a:gd name="T63" fmla="*/ 2147483646 h 12650"/>
              <a:gd name="T64" fmla="*/ 2147483646 w 11713"/>
              <a:gd name="T65" fmla="*/ 2147483646 h 12650"/>
              <a:gd name="T66" fmla="*/ 2147483646 w 11713"/>
              <a:gd name="T67" fmla="*/ 2147483646 h 12650"/>
              <a:gd name="T68" fmla="*/ 2147483646 w 11713"/>
              <a:gd name="T69" fmla="*/ 2147483646 h 12650"/>
              <a:gd name="T70" fmla="*/ 2147483646 w 11713"/>
              <a:gd name="T71" fmla="*/ 2147483646 h 12650"/>
              <a:gd name="T72" fmla="*/ 2147483646 w 11713"/>
              <a:gd name="T73" fmla="*/ 2147483646 h 12650"/>
              <a:gd name="T74" fmla="*/ 2147483646 w 11713"/>
              <a:gd name="T75" fmla="*/ 2147483646 h 12650"/>
              <a:gd name="T76" fmla="*/ 2147483646 w 11713"/>
              <a:gd name="T77" fmla="*/ 2147483646 h 12650"/>
              <a:gd name="T78" fmla="*/ 2147483646 w 11713"/>
              <a:gd name="T79" fmla="*/ 2147483646 h 12650"/>
              <a:gd name="T80" fmla="*/ 2147483646 w 11713"/>
              <a:gd name="T81" fmla="*/ 2147483646 h 12650"/>
              <a:gd name="T82" fmla="*/ 2147483646 w 11713"/>
              <a:gd name="T83" fmla="*/ 2147483646 h 12650"/>
              <a:gd name="T84" fmla="*/ 2147483646 w 11713"/>
              <a:gd name="T85" fmla="*/ 2147483646 h 12650"/>
              <a:gd name="T86" fmla="*/ 2147483646 w 11713"/>
              <a:gd name="T87" fmla="*/ 2147483646 h 12650"/>
              <a:gd name="T88" fmla="*/ 2147483646 w 11713"/>
              <a:gd name="T89" fmla="*/ 2147483646 h 12650"/>
              <a:gd name="T90" fmla="*/ 2147483646 w 11713"/>
              <a:gd name="T91" fmla="*/ 2147483646 h 12650"/>
              <a:gd name="T92" fmla="*/ 2147483646 w 11713"/>
              <a:gd name="T93" fmla="*/ 2147483646 h 12650"/>
              <a:gd name="T94" fmla="*/ 2147483646 w 11713"/>
              <a:gd name="T95" fmla="*/ 2147483646 h 12650"/>
              <a:gd name="T96" fmla="*/ 2147483646 w 11713"/>
              <a:gd name="T97" fmla="*/ 2147483646 h 12650"/>
              <a:gd name="T98" fmla="*/ 2147483646 w 11713"/>
              <a:gd name="T99" fmla="*/ 2147483646 h 12650"/>
              <a:gd name="T100" fmla="*/ 2147483646 w 11713"/>
              <a:gd name="T101" fmla="*/ 2147483646 h 12650"/>
              <a:gd name="T102" fmla="*/ 2147483646 w 11713"/>
              <a:gd name="T103" fmla="*/ 2147483646 h 12650"/>
              <a:gd name="T104" fmla="*/ 2147483646 w 11713"/>
              <a:gd name="T105" fmla="*/ 2147483646 h 12650"/>
              <a:gd name="T106" fmla="*/ 2147483646 w 11713"/>
              <a:gd name="T107" fmla="*/ 2147483646 h 12650"/>
              <a:gd name="T108" fmla="*/ 2147483646 w 11713"/>
              <a:gd name="T109" fmla="*/ 2147483646 h 12650"/>
              <a:gd name="T110" fmla="*/ 2147483646 w 11713"/>
              <a:gd name="T111" fmla="*/ 2147483646 h 12650"/>
              <a:gd name="T112" fmla="*/ 2147483646 w 11713"/>
              <a:gd name="T113" fmla="*/ 2147483646 h 12650"/>
              <a:gd name="T114" fmla="*/ 2147483646 w 11713"/>
              <a:gd name="T115" fmla="*/ 2147483646 h 12650"/>
              <a:gd name="T116" fmla="*/ 2147483646 w 11713"/>
              <a:gd name="T117" fmla="*/ 2147483646 h 12650"/>
              <a:gd name="T118" fmla="*/ 2147483646 w 11713"/>
              <a:gd name="T119" fmla="*/ 2147483646 h 12650"/>
              <a:gd name="T120" fmla="*/ 2147483646 w 11713"/>
              <a:gd name="T121" fmla="*/ 2147483646 h 12650"/>
              <a:gd name="T122" fmla="*/ 2147483646 w 11713"/>
              <a:gd name="T123" fmla="*/ 2147483646 h 1265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1713" h="12650">
                <a:moveTo>
                  <a:pt x="10716" y="5568"/>
                </a:moveTo>
                <a:lnTo>
                  <a:pt x="10716" y="5568"/>
                </a:lnTo>
                <a:lnTo>
                  <a:pt x="10759" y="5528"/>
                </a:lnTo>
                <a:lnTo>
                  <a:pt x="10801" y="5487"/>
                </a:lnTo>
                <a:lnTo>
                  <a:pt x="10843" y="5446"/>
                </a:lnTo>
                <a:lnTo>
                  <a:pt x="10884" y="5402"/>
                </a:lnTo>
                <a:lnTo>
                  <a:pt x="10924" y="5358"/>
                </a:lnTo>
                <a:lnTo>
                  <a:pt x="10962" y="5314"/>
                </a:lnTo>
                <a:lnTo>
                  <a:pt x="10999" y="5268"/>
                </a:lnTo>
                <a:lnTo>
                  <a:pt x="11035" y="5221"/>
                </a:lnTo>
                <a:lnTo>
                  <a:pt x="11070" y="5173"/>
                </a:lnTo>
                <a:lnTo>
                  <a:pt x="11103" y="5125"/>
                </a:lnTo>
                <a:lnTo>
                  <a:pt x="11136" y="5076"/>
                </a:lnTo>
                <a:lnTo>
                  <a:pt x="11167" y="5026"/>
                </a:lnTo>
                <a:lnTo>
                  <a:pt x="11196" y="4975"/>
                </a:lnTo>
                <a:lnTo>
                  <a:pt x="11224" y="4922"/>
                </a:lnTo>
                <a:lnTo>
                  <a:pt x="11251" y="4870"/>
                </a:lnTo>
                <a:lnTo>
                  <a:pt x="11278" y="4817"/>
                </a:lnTo>
                <a:lnTo>
                  <a:pt x="11302" y="4763"/>
                </a:lnTo>
                <a:lnTo>
                  <a:pt x="11325" y="4708"/>
                </a:lnTo>
                <a:lnTo>
                  <a:pt x="11346" y="4653"/>
                </a:lnTo>
                <a:lnTo>
                  <a:pt x="11366" y="4597"/>
                </a:lnTo>
                <a:lnTo>
                  <a:pt x="11385" y="4540"/>
                </a:lnTo>
                <a:lnTo>
                  <a:pt x="11402" y="4483"/>
                </a:lnTo>
                <a:lnTo>
                  <a:pt x="11417" y="4425"/>
                </a:lnTo>
                <a:lnTo>
                  <a:pt x="11431" y="4366"/>
                </a:lnTo>
                <a:lnTo>
                  <a:pt x="11444" y="4307"/>
                </a:lnTo>
                <a:lnTo>
                  <a:pt x="11454" y="4248"/>
                </a:lnTo>
                <a:lnTo>
                  <a:pt x="11463" y="4187"/>
                </a:lnTo>
                <a:lnTo>
                  <a:pt x="11471" y="4127"/>
                </a:lnTo>
                <a:lnTo>
                  <a:pt x="11477" y="4066"/>
                </a:lnTo>
                <a:lnTo>
                  <a:pt x="11481" y="4004"/>
                </a:lnTo>
                <a:lnTo>
                  <a:pt x="11484" y="3942"/>
                </a:lnTo>
                <a:lnTo>
                  <a:pt x="11484" y="3879"/>
                </a:lnTo>
                <a:lnTo>
                  <a:pt x="11484" y="3821"/>
                </a:lnTo>
                <a:lnTo>
                  <a:pt x="11482" y="3761"/>
                </a:lnTo>
                <a:lnTo>
                  <a:pt x="11478" y="3704"/>
                </a:lnTo>
                <a:lnTo>
                  <a:pt x="11473" y="3645"/>
                </a:lnTo>
                <a:lnTo>
                  <a:pt x="11466" y="3588"/>
                </a:lnTo>
                <a:lnTo>
                  <a:pt x="11457" y="3530"/>
                </a:lnTo>
                <a:lnTo>
                  <a:pt x="11448" y="3474"/>
                </a:lnTo>
                <a:lnTo>
                  <a:pt x="11436" y="3417"/>
                </a:lnTo>
                <a:lnTo>
                  <a:pt x="11424" y="3362"/>
                </a:lnTo>
                <a:lnTo>
                  <a:pt x="11410" y="3307"/>
                </a:lnTo>
                <a:lnTo>
                  <a:pt x="11394" y="3252"/>
                </a:lnTo>
                <a:lnTo>
                  <a:pt x="11378" y="3198"/>
                </a:lnTo>
                <a:lnTo>
                  <a:pt x="11360" y="3145"/>
                </a:lnTo>
                <a:lnTo>
                  <a:pt x="11340" y="3092"/>
                </a:lnTo>
                <a:lnTo>
                  <a:pt x="11320" y="3039"/>
                </a:lnTo>
                <a:lnTo>
                  <a:pt x="11298" y="2987"/>
                </a:lnTo>
                <a:lnTo>
                  <a:pt x="11275" y="2936"/>
                </a:lnTo>
                <a:lnTo>
                  <a:pt x="11250" y="2886"/>
                </a:lnTo>
                <a:lnTo>
                  <a:pt x="11225" y="2836"/>
                </a:lnTo>
                <a:lnTo>
                  <a:pt x="11198" y="2788"/>
                </a:lnTo>
                <a:lnTo>
                  <a:pt x="11170" y="2739"/>
                </a:lnTo>
                <a:lnTo>
                  <a:pt x="11141" y="2692"/>
                </a:lnTo>
                <a:lnTo>
                  <a:pt x="11110" y="2645"/>
                </a:lnTo>
                <a:lnTo>
                  <a:pt x="11079" y="2599"/>
                </a:lnTo>
                <a:lnTo>
                  <a:pt x="11047" y="2553"/>
                </a:lnTo>
                <a:lnTo>
                  <a:pt x="11013" y="2509"/>
                </a:lnTo>
                <a:lnTo>
                  <a:pt x="10978" y="2465"/>
                </a:lnTo>
                <a:lnTo>
                  <a:pt x="10942" y="2422"/>
                </a:lnTo>
                <a:lnTo>
                  <a:pt x="10906" y="2379"/>
                </a:lnTo>
                <a:lnTo>
                  <a:pt x="10868" y="2339"/>
                </a:lnTo>
                <a:lnTo>
                  <a:pt x="10828" y="2299"/>
                </a:lnTo>
                <a:lnTo>
                  <a:pt x="10789" y="2259"/>
                </a:lnTo>
                <a:lnTo>
                  <a:pt x="10748" y="2221"/>
                </a:lnTo>
                <a:lnTo>
                  <a:pt x="10706" y="2183"/>
                </a:lnTo>
                <a:lnTo>
                  <a:pt x="10664" y="2146"/>
                </a:lnTo>
                <a:lnTo>
                  <a:pt x="10621" y="2111"/>
                </a:lnTo>
                <a:lnTo>
                  <a:pt x="10576" y="2076"/>
                </a:lnTo>
                <a:lnTo>
                  <a:pt x="10531" y="2043"/>
                </a:lnTo>
                <a:lnTo>
                  <a:pt x="10485" y="2011"/>
                </a:lnTo>
                <a:lnTo>
                  <a:pt x="10438" y="1979"/>
                </a:lnTo>
                <a:lnTo>
                  <a:pt x="10390" y="1949"/>
                </a:lnTo>
                <a:lnTo>
                  <a:pt x="10341" y="1920"/>
                </a:lnTo>
                <a:lnTo>
                  <a:pt x="10292" y="1892"/>
                </a:lnTo>
                <a:lnTo>
                  <a:pt x="10242" y="1864"/>
                </a:lnTo>
                <a:lnTo>
                  <a:pt x="10190" y="1838"/>
                </a:lnTo>
                <a:lnTo>
                  <a:pt x="10139" y="1814"/>
                </a:lnTo>
                <a:lnTo>
                  <a:pt x="10087" y="1790"/>
                </a:lnTo>
                <a:lnTo>
                  <a:pt x="10034" y="1768"/>
                </a:lnTo>
                <a:lnTo>
                  <a:pt x="9981" y="1746"/>
                </a:lnTo>
                <a:lnTo>
                  <a:pt x="9926" y="1727"/>
                </a:lnTo>
                <a:lnTo>
                  <a:pt x="9871" y="1709"/>
                </a:lnTo>
                <a:lnTo>
                  <a:pt x="9816" y="1691"/>
                </a:lnTo>
                <a:lnTo>
                  <a:pt x="9759" y="1674"/>
                </a:lnTo>
                <a:lnTo>
                  <a:pt x="9703" y="1660"/>
                </a:lnTo>
                <a:lnTo>
                  <a:pt x="9645" y="1646"/>
                </a:lnTo>
                <a:lnTo>
                  <a:pt x="9588" y="1635"/>
                </a:lnTo>
                <a:lnTo>
                  <a:pt x="9529" y="1624"/>
                </a:lnTo>
                <a:lnTo>
                  <a:pt x="9471" y="1615"/>
                </a:lnTo>
                <a:lnTo>
                  <a:pt x="9411" y="1606"/>
                </a:lnTo>
                <a:lnTo>
                  <a:pt x="9352" y="1600"/>
                </a:lnTo>
                <a:lnTo>
                  <a:pt x="9292" y="1595"/>
                </a:lnTo>
                <a:lnTo>
                  <a:pt x="9232" y="1591"/>
                </a:lnTo>
                <a:lnTo>
                  <a:pt x="9170" y="1589"/>
                </a:lnTo>
                <a:lnTo>
                  <a:pt x="9110" y="1588"/>
                </a:lnTo>
                <a:lnTo>
                  <a:pt x="9044" y="1589"/>
                </a:lnTo>
                <a:lnTo>
                  <a:pt x="8979" y="1592"/>
                </a:lnTo>
                <a:lnTo>
                  <a:pt x="8915" y="1596"/>
                </a:lnTo>
                <a:lnTo>
                  <a:pt x="8852" y="1601"/>
                </a:lnTo>
                <a:lnTo>
                  <a:pt x="8788" y="1609"/>
                </a:lnTo>
                <a:lnTo>
                  <a:pt x="8725" y="1618"/>
                </a:lnTo>
                <a:lnTo>
                  <a:pt x="8664" y="1628"/>
                </a:lnTo>
                <a:lnTo>
                  <a:pt x="8602" y="1641"/>
                </a:lnTo>
                <a:lnTo>
                  <a:pt x="8570" y="1595"/>
                </a:lnTo>
                <a:lnTo>
                  <a:pt x="8537" y="1549"/>
                </a:lnTo>
                <a:lnTo>
                  <a:pt x="8505" y="1504"/>
                </a:lnTo>
                <a:lnTo>
                  <a:pt x="8471" y="1460"/>
                </a:lnTo>
                <a:lnTo>
                  <a:pt x="8437" y="1415"/>
                </a:lnTo>
                <a:lnTo>
                  <a:pt x="8402" y="1373"/>
                </a:lnTo>
                <a:lnTo>
                  <a:pt x="8366" y="1330"/>
                </a:lnTo>
                <a:lnTo>
                  <a:pt x="8330" y="1287"/>
                </a:lnTo>
                <a:lnTo>
                  <a:pt x="8292" y="1245"/>
                </a:lnTo>
                <a:lnTo>
                  <a:pt x="8254" y="1203"/>
                </a:lnTo>
                <a:lnTo>
                  <a:pt x="8217" y="1163"/>
                </a:lnTo>
                <a:lnTo>
                  <a:pt x="8177" y="1123"/>
                </a:lnTo>
                <a:lnTo>
                  <a:pt x="8137" y="1083"/>
                </a:lnTo>
                <a:lnTo>
                  <a:pt x="8098" y="1045"/>
                </a:lnTo>
                <a:lnTo>
                  <a:pt x="8057" y="1006"/>
                </a:lnTo>
                <a:lnTo>
                  <a:pt x="8015" y="968"/>
                </a:lnTo>
                <a:lnTo>
                  <a:pt x="7973" y="931"/>
                </a:lnTo>
                <a:lnTo>
                  <a:pt x="7931" y="894"/>
                </a:lnTo>
                <a:lnTo>
                  <a:pt x="7888" y="859"/>
                </a:lnTo>
                <a:lnTo>
                  <a:pt x="7844" y="823"/>
                </a:lnTo>
                <a:lnTo>
                  <a:pt x="7799" y="788"/>
                </a:lnTo>
                <a:lnTo>
                  <a:pt x="7754" y="754"/>
                </a:lnTo>
                <a:lnTo>
                  <a:pt x="7709" y="721"/>
                </a:lnTo>
                <a:lnTo>
                  <a:pt x="7663" y="687"/>
                </a:lnTo>
                <a:lnTo>
                  <a:pt x="7616" y="656"/>
                </a:lnTo>
                <a:lnTo>
                  <a:pt x="7569" y="625"/>
                </a:lnTo>
                <a:lnTo>
                  <a:pt x="7522" y="593"/>
                </a:lnTo>
                <a:lnTo>
                  <a:pt x="7474" y="563"/>
                </a:lnTo>
                <a:lnTo>
                  <a:pt x="7425" y="534"/>
                </a:lnTo>
                <a:lnTo>
                  <a:pt x="7376" y="506"/>
                </a:lnTo>
                <a:lnTo>
                  <a:pt x="7327" y="477"/>
                </a:lnTo>
                <a:lnTo>
                  <a:pt x="7277" y="450"/>
                </a:lnTo>
                <a:lnTo>
                  <a:pt x="7227" y="424"/>
                </a:lnTo>
                <a:lnTo>
                  <a:pt x="7176" y="398"/>
                </a:lnTo>
                <a:lnTo>
                  <a:pt x="7124" y="373"/>
                </a:lnTo>
                <a:lnTo>
                  <a:pt x="7072" y="349"/>
                </a:lnTo>
                <a:lnTo>
                  <a:pt x="7020" y="325"/>
                </a:lnTo>
                <a:lnTo>
                  <a:pt x="6968" y="302"/>
                </a:lnTo>
                <a:lnTo>
                  <a:pt x="6915" y="280"/>
                </a:lnTo>
                <a:lnTo>
                  <a:pt x="6860" y="259"/>
                </a:lnTo>
                <a:lnTo>
                  <a:pt x="6807" y="238"/>
                </a:lnTo>
                <a:lnTo>
                  <a:pt x="6753" y="218"/>
                </a:lnTo>
                <a:lnTo>
                  <a:pt x="6697" y="200"/>
                </a:lnTo>
                <a:lnTo>
                  <a:pt x="6642" y="182"/>
                </a:lnTo>
                <a:lnTo>
                  <a:pt x="6587" y="164"/>
                </a:lnTo>
                <a:lnTo>
                  <a:pt x="6531" y="148"/>
                </a:lnTo>
                <a:lnTo>
                  <a:pt x="6475" y="133"/>
                </a:lnTo>
                <a:lnTo>
                  <a:pt x="6417" y="117"/>
                </a:lnTo>
                <a:lnTo>
                  <a:pt x="6361" y="104"/>
                </a:lnTo>
                <a:lnTo>
                  <a:pt x="6304" y="91"/>
                </a:lnTo>
                <a:lnTo>
                  <a:pt x="6246" y="79"/>
                </a:lnTo>
                <a:lnTo>
                  <a:pt x="6188" y="67"/>
                </a:lnTo>
                <a:lnTo>
                  <a:pt x="6129" y="57"/>
                </a:lnTo>
                <a:lnTo>
                  <a:pt x="6071" y="47"/>
                </a:lnTo>
                <a:lnTo>
                  <a:pt x="6011" y="38"/>
                </a:lnTo>
                <a:lnTo>
                  <a:pt x="5953" y="30"/>
                </a:lnTo>
                <a:lnTo>
                  <a:pt x="5893" y="23"/>
                </a:lnTo>
                <a:lnTo>
                  <a:pt x="5833" y="17"/>
                </a:lnTo>
                <a:lnTo>
                  <a:pt x="5773" y="12"/>
                </a:lnTo>
                <a:lnTo>
                  <a:pt x="5713" y="7"/>
                </a:lnTo>
                <a:lnTo>
                  <a:pt x="5652" y="4"/>
                </a:lnTo>
                <a:lnTo>
                  <a:pt x="5590" y="2"/>
                </a:lnTo>
                <a:lnTo>
                  <a:pt x="5530" y="0"/>
                </a:lnTo>
                <a:lnTo>
                  <a:pt x="5468" y="0"/>
                </a:lnTo>
                <a:lnTo>
                  <a:pt x="5372" y="1"/>
                </a:lnTo>
                <a:lnTo>
                  <a:pt x="5276" y="4"/>
                </a:lnTo>
                <a:lnTo>
                  <a:pt x="5181" y="11"/>
                </a:lnTo>
                <a:lnTo>
                  <a:pt x="5086" y="19"/>
                </a:lnTo>
                <a:lnTo>
                  <a:pt x="4992" y="29"/>
                </a:lnTo>
                <a:lnTo>
                  <a:pt x="4899" y="42"/>
                </a:lnTo>
                <a:lnTo>
                  <a:pt x="4806" y="57"/>
                </a:lnTo>
                <a:lnTo>
                  <a:pt x="4715" y="73"/>
                </a:lnTo>
                <a:lnTo>
                  <a:pt x="4624" y="92"/>
                </a:lnTo>
                <a:lnTo>
                  <a:pt x="4534" y="114"/>
                </a:lnTo>
                <a:lnTo>
                  <a:pt x="4445" y="137"/>
                </a:lnTo>
                <a:lnTo>
                  <a:pt x="4357" y="162"/>
                </a:lnTo>
                <a:lnTo>
                  <a:pt x="4269" y="189"/>
                </a:lnTo>
                <a:lnTo>
                  <a:pt x="4183" y="218"/>
                </a:lnTo>
                <a:lnTo>
                  <a:pt x="4097" y="250"/>
                </a:lnTo>
                <a:lnTo>
                  <a:pt x="4014" y="283"/>
                </a:lnTo>
                <a:lnTo>
                  <a:pt x="3930" y="319"/>
                </a:lnTo>
                <a:lnTo>
                  <a:pt x="3848" y="355"/>
                </a:lnTo>
                <a:lnTo>
                  <a:pt x="3766" y="395"/>
                </a:lnTo>
                <a:lnTo>
                  <a:pt x="3687" y="436"/>
                </a:lnTo>
                <a:lnTo>
                  <a:pt x="3607" y="477"/>
                </a:lnTo>
                <a:lnTo>
                  <a:pt x="3530" y="522"/>
                </a:lnTo>
                <a:lnTo>
                  <a:pt x="3454" y="568"/>
                </a:lnTo>
                <a:lnTo>
                  <a:pt x="3379" y="616"/>
                </a:lnTo>
                <a:lnTo>
                  <a:pt x="3304" y="665"/>
                </a:lnTo>
                <a:lnTo>
                  <a:pt x="3231" y="717"/>
                </a:lnTo>
                <a:lnTo>
                  <a:pt x="3160" y="769"/>
                </a:lnTo>
                <a:lnTo>
                  <a:pt x="3090" y="823"/>
                </a:lnTo>
                <a:lnTo>
                  <a:pt x="3022" y="880"/>
                </a:lnTo>
                <a:lnTo>
                  <a:pt x="2955" y="937"/>
                </a:lnTo>
                <a:lnTo>
                  <a:pt x="2889" y="996"/>
                </a:lnTo>
                <a:lnTo>
                  <a:pt x="2825" y="1056"/>
                </a:lnTo>
                <a:lnTo>
                  <a:pt x="2763" y="1119"/>
                </a:lnTo>
                <a:lnTo>
                  <a:pt x="2701" y="1181"/>
                </a:lnTo>
                <a:lnTo>
                  <a:pt x="2641" y="1246"/>
                </a:lnTo>
                <a:lnTo>
                  <a:pt x="2584" y="1313"/>
                </a:lnTo>
                <a:lnTo>
                  <a:pt x="2528" y="1380"/>
                </a:lnTo>
                <a:lnTo>
                  <a:pt x="2473" y="1449"/>
                </a:lnTo>
                <a:lnTo>
                  <a:pt x="2420" y="1519"/>
                </a:lnTo>
                <a:lnTo>
                  <a:pt x="2369" y="1590"/>
                </a:lnTo>
                <a:lnTo>
                  <a:pt x="2319" y="1663"/>
                </a:lnTo>
                <a:lnTo>
                  <a:pt x="2272" y="1737"/>
                </a:lnTo>
                <a:lnTo>
                  <a:pt x="2226" y="1811"/>
                </a:lnTo>
                <a:lnTo>
                  <a:pt x="2181" y="1887"/>
                </a:lnTo>
                <a:lnTo>
                  <a:pt x="2139" y="1965"/>
                </a:lnTo>
                <a:lnTo>
                  <a:pt x="2098" y="2043"/>
                </a:lnTo>
                <a:lnTo>
                  <a:pt x="2061" y="2122"/>
                </a:lnTo>
                <a:lnTo>
                  <a:pt x="2024" y="2203"/>
                </a:lnTo>
                <a:lnTo>
                  <a:pt x="1990" y="2284"/>
                </a:lnTo>
                <a:lnTo>
                  <a:pt x="1957" y="2367"/>
                </a:lnTo>
                <a:lnTo>
                  <a:pt x="1926" y="2450"/>
                </a:lnTo>
                <a:lnTo>
                  <a:pt x="1898" y="2534"/>
                </a:lnTo>
                <a:lnTo>
                  <a:pt x="1872" y="2620"/>
                </a:lnTo>
                <a:lnTo>
                  <a:pt x="1848" y="2705"/>
                </a:lnTo>
                <a:lnTo>
                  <a:pt x="1826" y="2792"/>
                </a:lnTo>
                <a:lnTo>
                  <a:pt x="1806" y="2880"/>
                </a:lnTo>
                <a:lnTo>
                  <a:pt x="1788" y="2968"/>
                </a:lnTo>
                <a:lnTo>
                  <a:pt x="1774" y="3057"/>
                </a:lnTo>
                <a:lnTo>
                  <a:pt x="1760" y="3147"/>
                </a:lnTo>
                <a:lnTo>
                  <a:pt x="1750" y="3238"/>
                </a:lnTo>
                <a:lnTo>
                  <a:pt x="1741" y="3330"/>
                </a:lnTo>
                <a:lnTo>
                  <a:pt x="1735" y="3422"/>
                </a:lnTo>
                <a:lnTo>
                  <a:pt x="1732" y="3514"/>
                </a:lnTo>
                <a:lnTo>
                  <a:pt x="1730" y="3607"/>
                </a:lnTo>
                <a:lnTo>
                  <a:pt x="1731" y="3681"/>
                </a:lnTo>
                <a:lnTo>
                  <a:pt x="1733" y="3755"/>
                </a:lnTo>
                <a:lnTo>
                  <a:pt x="1737" y="3828"/>
                </a:lnTo>
                <a:lnTo>
                  <a:pt x="1742" y="3901"/>
                </a:lnTo>
                <a:lnTo>
                  <a:pt x="1750" y="3973"/>
                </a:lnTo>
                <a:lnTo>
                  <a:pt x="1758" y="4045"/>
                </a:lnTo>
                <a:lnTo>
                  <a:pt x="1768" y="4117"/>
                </a:lnTo>
                <a:lnTo>
                  <a:pt x="1779" y="4188"/>
                </a:lnTo>
                <a:lnTo>
                  <a:pt x="1730" y="4217"/>
                </a:lnTo>
                <a:lnTo>
                  <a:pt x="1681" y="4248"/>
                </a:lnTo>
                <a:lnTo>
                  <a:pt x="1632" y="4278"/>
                </a:lnTo>
                <a:lnTo>
                  <a:pt x="1584" y="4309"/>
                </a:lnTo>
                <a:lnTo>
                  <a:pt x="1537" y="4342"/>
                </a:lnTo>
                <a:lnTo>
                  <a:pt x="1490" y="4374"/>
                </a:lnTo>
                <a:lnTo>
                  <a:pt x="1443" y="4409"/>
                </a:lnTo>
                <a:lnTo>
                  <a:pt x="1397" y="4442"/>
                </a:lnTo>
                <a:lnTo>
                  <a:pt x="1352" y="4478"/>
                </a:lnTo>
                <a:lnTo>
                  <a:pt x="1307" y="4513"/>
                </a:lnTo>
                <a:lnTo>
                  <a:pt x="1263" y="4549"/>
                </a:lnTo>
                <a:lnTo>
                  <a:pt x="1219" y="4586"/>
                </a:lnTo>
                <a:lnTo>
                  <a:pt x="1176" y="4624"/>
                </a:lnTo>
                <a:lnTo>
                  <a:pt x="1134" y="4661"/>
                </a:lnTo>
                <a:lnTo>
                  <a:pt x="1093" y="4700"/>
                </a:lnTo>
                <a:lnTo>
                  <a:pt x="1052" y="4740"/>
                </a:lnTo>
                <a:lnTo>
                  <a:pt x="1011" y="4780"/>
                </a:lnTo>
                <a:lnTo>
                  <a:pt x="972" y="4821"/>
                </a:lnTo>
                <a:lnTo>
                  <a:pt x="933" y="4862"/>
                </a:lnTo>
                <a:lnTo>
                  <a:pt x="894" y="4904"/>
                </a:lnTo>
                <a:lnTo>
                  <a:pt x="857" y="4946"/>
                </a:lnTo>
                <a:lnTo>
                  <a:pt x="820" y="4989"/>
                </a:lnTo>
                <a:lnTo>
                  <a:pt x="784" y="5033"/>
                </a:lnTo>
                <a:lnTo>
                  <a:pt x="748" y="5077"/>
                </a:lnTo>
                <a:lnTo>
                  <a:pt x="714" y="5122"/>
                </a:lnTo>
                <a:lnTo>
                  <a:pt x="679" y="5167"/>
                </a:lnTo>
                <a:lnTo>
                  <a:pt x="646" y="5213"/>
                </a:lnTo>
                <a:lnTo>
                  <a:pt x="613" y="5259"/>
                </a:lnTo>
                <a:lnTo>
                  <a:pt x="581" y="5306"/>
                </a:lnTo>
                <a:lnTo>
                  <a:pt x="550" y="5354"/>
                </a:lnTo>
                <a:lnTo>
                  <a:pt x="519" y="5402"/>
                </a:lnTo>
                <a:lnTo>
                  <a:pt x="490" y="5450"/>
                </a:lnTo>
                <a:lnTo>
                  <a:pt x="461" y="5499"/>
                </a:lnTo>
                <a:lnTo>
                  <a:pt x="434" y="5548"/>
                </a:lnTo>
                <a:lnTo>
                  <a:pt x="406" y="5598"/>
                </a:lnTo>
                <a:lnTo>
                  <a:pt x="379" y="5648"/>
                </a:lnTo>
                <a:lnTo>
                  <a:pt x="354" y="5698"/>
                </a:lnTo>
                <a:lnTo>
                  <a:pt x="329" y="5750"/>
                </a:lnTo>
                <a:lnTo>
                  <a:pt x="305" y="5802"/>
                </a:lnTo>
                <a:lnTo>
                  <a:pt x="282" y="5854"/>
                </a:lnTo>
                <a:lnTo>
                  <a:pt x="259" y="5906"/>
                </a:lnTo>
                <a:lnTo>
                  <a:pt x="239" y="5960"/>
                </a:lnTo>
                <a:lnTo>
                  <a:pt x="218" y="6013"/>
                </a:lnTo>
                <a:lnTo>
                  <a:pt x="198" y="6066"/>
                </a:lnTo>
                <a:lnTo>
                  <a:pt x="179" y="6120"/>
                </a:lnTo>
                <a:lnTo>
                  <a:pt x="161" y="6175"/>
                </a:lnTo>
                <a:lnTo>
                  <a:pt x="145" y="6230"/>
                </a:lnTo>
                <a:lnTo>
                  <a:pt x="128" y="6285"/>
                </a:lnTo>
                <a:lnTo>
                  <a:pt x="113" y="6341"/>
                </a:lnTo>
                <a:lnTo>
                  <a:pt x="99" y="6397"/>
                </a:lnTo>
                <a:lnTo>
                  <a:pt x="85" y="6454"/>
                </a:lnTo>
                <a:lnTo>
                  <a:pt x="74" y="6510"/>
                </a:lnTo>
                <a:lnTo>
                  <a:pt x="62" y="6566"/>
                </a:lnTo>
                <a:lnTo>
                  <a:pt x="51" y="6624"/>
                </a:lnTo>
                <a:lnTo>
                  <a:pt x="41" y="6681"/>
                </a:lnTo>
                <a:lnTo>
                  <a:pt x="33" y="6740"/>
                </a:lnTo>
                <a:lnTo>
                  <a:pt x="25" y="6798"/>
                </a:lnTo>
                <a:lnTo>
                  <a:pt x="18" y="6857"/>
                </a:lnTo>
                <a:lnTo>
                  <a:pt x="13" y="6915"/>
                </a:lnTo>
                <a:lnTo>
                  <a:pt x="9" y="6975"/>
                </a:lnTo>
                <a:lnTo>
                  <a:pt x="5" y="7034"/>
                </a:lnTo>
                <a:lnTo>
                  <a:pt x="3" y="7094"/>
                </a:lnTo>
                <a:lnTo>
                  <a:pt x="0" y="7153"/>
                </a:lnTo>
                <a:lnTo>
                  <a:pt x="0" y="7214"/>
                </a:lnTo>
                <a:lnTo>
                  <a:pt x="1" y="7295"/>
                </a:lnTo>
                <a:lnTo>
                  <a:pt x="4" y="7377"/>
                </a:lnTo>
                <a:lnTo>
                  <a:pt x="9" y="7457"/>
                </a:lnTo>
                <a:lnTo>
                  <a:pt x="15" y="7538"/>
                </a:lnTo>
                <a:lnTo>
                  <a:pt x="23" y="7618"/>
                </a:lnTo>
                <a:lnTo>
                  <a:pt x="34" y="7697"/>
                </a:lnTo>
                <a:lnTo>
                  <a:pt x="46" y="7776"/>
                </a:lnTo>
                <a:lnTo>
                  <a:pt x="60" y="7854"/>
                </a:lnTo>
                <a:lnTo>
                  <a:pt x="77" y="7932"/>
                </a:lnTo>
                <a:lnTo>
                  <a:pt x="93" y="8010"/>
                </a:lnTo>
                <a:lnTo>
                  <a:pt x="113" y="8086"/>
                </a:lnTo>
                <a:lnTo>
                  <a:pt x="134" y="8161"/>
                </a:lnTo>
                <a:lnTo>
                  <a:pt x="156" y="8236"/>
                </a:lnTo>
                <a:lnTo>
                  <a:pt x="181" y="8311"/>
                </a:lnTo>
                <a:lnTo>
                  <a:pt x="206" y="8385"/>
                </a:lnTo>
                <a:lnTo>
                  <a:pt x="234" y="8458"/>
                </a:lnTo>
                <a:lnTo>
                  <a:pt x="264" y="8530"/>
                </a:lnTo>
                <a:lnTo>
                  <a:pt x="294" y="8601"/>
                </a:lnTo>
                <a:lnTo>
                  <a:pt x="326" y="8671"/>
                </a:lnTo>
                <a:lnTo>
                  <a:pt x="361" y="8741"/>
                </a:lnTo>
                <a:lnTo>
                  <a:pt x="395" y="8810"/>
                </a:lnTo>
                <a:lnTo>
                  <a:pt x="433" y="8878"/>
                </a:lnTo>
                <a:lnTo>
                  <a:pt x="471" y="8946"/>
                </a:lnTo>
                <a:lnTo>
                  <a:pt x="511" y="9011"/>
                </a:lnTo>
                <a:lnTo>
                  <a:pt x="552" y="9077"/>
                </a:lnTo>
                <a:lnTo>
                  <a:pt x="595" y="9141"/>
                </a:lnTo>
                <a:lnTo>
                  <a:pt x="638" y="9205"/>
                </a:lnTo>
                <a:lnTo>
                  <a:pt x="684" y="9267"/>
                </a:lnTo>
                <a:lnTo>
                  <a:pt x="731" y="9329"/>
                </a:lnTo>
                <a:lnTo>
                  <a:pt x="779" y="9388"/>
                </a:lnTo>
                <a:lnTo>
                  <a:pt x="829" y="9448"/>
                </a:lnTo>
                <a:lnTo>
                  <a:pt x="880" y="9506"/>
                </a:lnTo>
                <a:lnTo>
                  <a:pt x="931" y="9564"/>
                </a:lnTo>
                <a:lnTo>
                  <a:pt x="984" y="9620"/>
                </a:lnTo>
                <a:lnTo>
                  <a:pt x="1039" y="9674"/>
                </a:lnTo>
                <a:lnTo>
                  <a:pt x="1095" y="9729"/>
                </a:lnTo>
                <a:lnTo>
                  <a:pt x="1151" y="9781"/>
                </a:lnTo>
                <a:lnTo>
                  <a:pt x="1210" y="9833"/>
                </a:lnTo>
                <a:lnTo>
                  <a:pt x="1269" y="9883"/>
                </a:lnTo>
                <a:lnTo>
                  <a:pt x="1329" y="9932"/>
                </a:lnTo>
                <a:lnTo>
                  <a:pt x="1390" y="9981"/>
                </a:lnTo>
                <a:lnTo>
                  <a:pt x="1453" y="10026"/>
                </a:lnTo>
                <a:lnTo>
                  <a:pt x="1517" y="10072"/>
                </a:lnTo>
                <a:lnTo>
                  <a:pt x="1581" y="10116"/>
                </a:lnTo>
                <a:lnTo>
                  <a:pt x="1647" y="10159"/>
                </a:lnTo>
                <a:lnTo>
                  <a:pt x="1714" y="10200"/>
                </a:lnTo>
                <a:lnTo>
                  <a:pt x="1781" y="10240"/>
                </a:lnTo>
                <a:lnTo>
                  <a:pt x="1850" y="10278"/>
                </a:lnTo>
                <a:lnTo>
                  <a:pt x="1919" y="10316"/>
                </a:lnTo>
                <a:lnTo>
                  <a:pt x="1990" y="10351"/>
                </a:lnTo>
                <a:lnTo>
                  <a:pt x="2061" y="10386"/>
                </a:lnTo>
                <a:lnTo>
                  <a:pt x="2133" y="10418"/>
                </a:lnTo>
                <a:lnTo>
                  <a:pt x="2206" y="10449"/>
                </a:lnTo>
                <a:lnTo>
                  <a:pt x="2280" y="10480"/>
                </a:lnTo>
                <a:lnTo>
                  <a:pt x="2354" y="10508"/>
                </a:lnTo>
                <a:lnTo>
                  <a:pt x="2430" y="10535"/>
                </a:lnTo>
                <a:lnTo>
                  <a:pt x="2507" y="10560"/>
                </a:lnTo>
                <a:lnTo>
                  <a:pt x="2583" y="10583"/>
                </a:lnTo>
                <a:lnTo>
                  <a:pt x="2661" y="10605"/>
                </a:lnTo>
                <a:lnTo>
                  <a:pt x="2740" y="10626"/>
                </a:lnTo>
                <a:lnTo>
                  <a:pt x="2819" y="10645"/>
                </a:lnTo>
                <a:lnTo>
                  <a:pt x="2898" y="10661"/>
                </a:lnTo>
                <a:lnTo>
                  <a:pt x="2979" y="10677"/>
                </a:lnTo>
                <a:lnTo>
                  <a:pt x="3060" y="10691"/>
                </a:lnTo>
                <a:lnTo>
                  <a:pt x="3079" y="10697"/>
                </a:lnTo>
                <a:lnTo>
                  <a:pt x="3099" y="10704"/>
                </a:lnTo>
                <a:lnTo>
                  <a:pt x="3120" y="10713"/>
                </a:lnTo>
                <a:lnTo>
                  <a:pt x="3141" y="10723"/>
                </a:lnTo>
                <a:lnTo>
                  <a:pt x="3162" y="10736"/>
                </a:lnTo>
                <a:lnTo>
                  <a:pt x="3185" y="10752"/>
                </a:lnTo>
                <a:lnTo>
                  <a:pt x="3211" y="10772"/>
                </a:lnTo>
                <a:lnTo>
                  <a:pt x="3238" y="10796"/>
                </a:lnTo>
                <a:lnTo>
                  <a:pt x="3266" y="10826"/>
                </a:lnTo>
                <a:lnTo>
                  <a:pt x="3297" y="10861"/>
                </a:lnTo>
                <a:lnTo>
                  <a:pt x="3331" y="10902"/>
                </a:lnTo>
                <a:lnTo>
                  <a:pt x="3367" y="10950"/>
                </a:lnTo>
                <a:lnTo>
                  <a:pt x="3406" y="11005"/>
                </a:lnTo>
                <a:lnTo>
                  <a:pt x="3448" y="11068"/>
                </a:lnTo>
                <a:lnTo>
                  <a:pt x="3494" y="11140"/>
                </a:lnTo>
                <a:lnTo>
                  <a:pt x="3543" y="11220"/>
                </a:lnTo>
                <a:lnTo>
                  <a:pt x="3567" y="11263"/>
                </a:lnTo>
                <a:lnTo>
                  <a:pt x="3593" y="11305"/>
                </a:lnTo>
                <a:lnTo>
                  <a:pt x="3619" y="11346"/>
                </a:lnTo>
                <a:lnTo>
                  <a:pt x="3645" y="11387"/>
                </a:lnTo>
                <a:lnTo>
                  <a:pt x="3672" y="11427"/>
                </a:lnTo>
                <a:lnTo>
                  <a:pt x="3700" y="11467"/>
                </a:lnTo>
                <a:lnTo>
                  <a:pt x="3730" y="11506"/>
                </a:lnTo>
                <a:lnTo>
                  <a:pt x="3759" y="11545"/>
                </a:lnTo>
                <a:lnTo>
                  <a:pt x="3789" y="11583"/>
                </a:lnTo>
                <a:lnTo>
                  <a:pt x="3820" y="11620"/>
                </a:lnTo>
                <a:lnTo>
                  <a:pt x="3852" y="11658"/>
                </a:lnTo>
                <a:lnTo>
                  <a:pt x="3883" y="11694"/>
                </a:lnTo>
                <a:lnTo>
                  <a:pt x="3916" y="11730"/>
                </a:lnTo>
                <a:lnTo>
                  <a:pt x="3950" y="11765"/>
                </a:lnTo>
                <a:lnTo>
                  <a:pt x="3983" y="11800"/>
                </a:lnTo>
                <a:lnTo>
                  <a:pt x="4018" y="11834"/>
                </a:lnTo>
                <a:lnTo>
                  <a:pt x="4053" y="11868"/>
                </a:lnTo>
                <a:lnTo>
                  <a:pt x="4089" y="11901"/>
                </a:lnTo>
                <a:lnTo>
                  <a:pt x="4125" y="11934"/>
                </a:lnTo>
                <a:lnTo>
                  <a:pt x="4162" y="11965"/>
                </a:lnTo>
                <a:lnTo>
                  <a:pt x="4199" y="11996"/>
                </a:lnTo>
                <a:lnTo>
                  <a:pt x="4237" y="12026"/>
                </a:lnTo>
                <a:lnTo>
                  <a:pt x="4276" y="12057"/>
                </a:lnTo>
                <a:lnTo>
                  <a:pt x="4314" y="12086"/>
                </a:lnTo>
                <a:lnTo>
                  <a:pt x="4353" y="12114"/>
                </a:lnTo>
                <a:lnTo>
                  <a:pt x="4393" y="12142"/>
                </a:lnTo>
                <a:lnTo>
                  <a:pt x="4433" y="12170"/>
                </a:lnTo>
                <a:lnTo>
                  <a:pt x="4474" y="12196"/>
                </a:lnTo>
                <a:lnTo>
                  <a:pt x="4515" y="12222"/>
                </a:lnTo>
                <a:lnTo>
                  <a:pt x="4557" y="12247"/>
                </a:lnTo>
                <a:lnTo>
                  <a:pt x="4598" y="12272"/>
                </a:lnTo>
                <a:lnTo>
                  <a:pt x="4640" y="12295"/>
                </a:lnTo>
                <a:lnTo>
                  <a:pt x="4683" y="12319"/>
                </a:lnTo>
                <a:lnTo>
                  <a:pt x="4726" y="12341"/>
                </a:lnTo>
                <a:lnTo>
                  <a:pt x="4770" y="12363"/>
                </a:lnTo>
                <a:lnTo>
                  <a:pt x="4813" y="12384"/>
                </a:lnTo>
                <a:lnTo>
                  <a:pt x="4857" y="12404"/>
                </a:lnTo>
                <a:lnTo>
                  <a:pt x="4902" y="12423"/>
                </a:lnTo>
                <a:lnTo>
                  <a:pt x="4946" y="12442"/>
                </a:lnTo>
                <a:lnTo>
                  <a:pt x="4992" y="12460"/>
                </a:lnTo>
                <a:lnTo>
                  <a:pt x="5037" y="12477"/>
                </a:lnTo>
                <a:lnTo>
                  <a:pt x="5083" y="12493"/>
                </a:lnTo>
                <a:lnTo>
                  <a:pt x="5128" y="12509"/>
                </a:lnTo>
                <a:lnTo>
                  <a:pt x="5175" y="12524"/>
                </a:lnTo>
                <a:lnTo>
                  <a:pt x="5221" y="12538"/>
                </a:lnTo>
                <a:lnTo>
                  <a:pt x="5268" y="12552"/>
                </a:lnTo>
                <a:lnTo>
                  <a:pt x="5314" y="12564"/>
                </a:lnTo>
                <a:lnTo>
                  <a:pt x="5361" y="12576"/>
                </a:lnTo>
                <a:lnTo>
                  <a:pt x="5409" y="12586"/>
                </a:lnTo>
                <a:lnTo>
                  <a:pt x="5456" y="12597"/>
                </a:lnTo>
                <a:lnTo>
                  <a:pt x="5503" y="12606"/>
                </a:lnTo>
                <a:lnTo>
                  <a:pt x="5551" y="12614"/>
                </a:lnTo>
                <a:lnTo>
                  <a:pt x="5599" y="12622"/>
                </a:lnTo>
                <a:lnTo>
                  <a:pt x="5647" y="12628"/>
                </a:lnTo>
                <a:lnTo>
                  <a:pt x="5695" y="12634"/>
                </a:lnTo>
                <a:lnTo>
                  <a:pt x="5743" y="12639"/>
                </a:lnTo>
                <a:lnTo>
                  <a:pt x="5791" y="12643"/>
                </a:lnTo>
                <a:lnTo>
                  <a:pt x="5839" y="12646"/>
                </a:lnTo>
                <a:lnTo>
                  <a:pt x="5888" y="12649"/>
                </a:lnTo>
                <a:lnTo>
                  <a:pt x="5936" y="12650"/>
                </a:lnTo>
                <a:lnTo>
                  <a:pt x="5985" y="12650"/>
                </a:lnTo>
                <a:lnTo>
                  <a:pt x="6033" y="12650"/>
                </a:lnTo>
                <a:lnTo>
                  <a:pt x="6082" y="12649"/>
                </a:lnTo>
                <a:lnTo>
                  <a:pt x="6130" y="12647"/>
                </a:lnTo>
                <a:lnTo>
                  <a:pt x="6174" y="12641"/>
                </a:lnTo>
                <a:lnTo>
                  <a:pt x="6217" y="12634"/>
                </a:lnTo>
                <a:lnTo>
                  <a:pt x="6260" y="12627"/>
                </a:lnTo>
                <a:lnTo>
                  <a:pt x="6303" y="12620"/>
                </a:lnTo>
                <a:lnTo>
                  <a:pt x="6345" y="12611"/>
                </a:lnTo>
                <a:lnTo>
                  <a:pt x="6388" y="12602"/>
                </a:lnTo>
                <a:lnTo>
                  <a:pt x="6430" y="12593"/>
                </a:lnTo>
                <a:lnTo>
                  <a:pt x="6473" y="12582"/>
                </a:lnTo>
                <a:lnTo>
                  <a:pt x="6515" y="12571"/>
                </a:lnTo>
                <a:lnTo>
                  <a:pt x="6556" y="12559"/>
                </a:lnTo>
                <a:lnTo>
                  <a:pt x="6598" y="12548"/>
                </a:lnTo>
                <a:lnTo>
                  <a:pt x="6640" y="12534"/>
                </a:lnTo>
                <a:lnTo>
                  <a:pt x="6682" y="12520"/>
                </a:lnTo>
                <a:lnTo>
                  <a:pt x="6722" y="12507"/>
                </a:lnTo>
                <a:lnTo>
                  <a:pt x="6763" y="12492"/>
                </a:lnTo>
                <a:lnTo>
                  <a:pt x="6804" y="12477"/>
                </a:lnTo>
                <a:lnTo>
                  <a:pt x="6845" y="12461"/>
                </a:lnTo>
                <a:lnTo>
                  <a:pt x="6884" y="12444"/>
                </a:lnTo>
                <a:lnTo>
                  <a:pt x="6924" y="12426"/>
                </a:lnTo>
                <a:lnTo>
                  <a:pt x="6964" y="12409"/>
                </a:lnTo>
                <a:lnTo>
                  <a:pt x="7003" y="12390"/>
                </a:lnTo>
                <a:lnTo>
                  <a:pt x="7042" y="12371"/>
                </a:lnTo>
                <a:lnTo>
                  <a:pt x="7081" y="12351"/>
                </a:lnTo>
                <a:lnTo>
                  <a:pt x="7119" y="12331"/>
                </a:lnTo>
                <a:lnTo>
                  <a:pt x="7157" y="12311"/>
                </a:lnTo>
                <a:lnTo>
                  <a:pt x="7194" y="12290"/>
                </a:lnTo>
                <a:lnTo>
                  <a:pt x="7232" y="12268"/>
                </a:lnTo>
                <a:lnTo>
                  <a:pt x="7269" y="12245"/>
                </a:lnTo>
                <a:lnTo>
                  <a:pt x="7305" y="12222"/>
                </a:lnTo>
                <a:lnTo>
                  <a:pt x="7342" y="12199"/>
                </a:lnTo>
                <a:lnTo>
                  <a:pt x="7377" y="12175"/>
                </a:lnTo>
                <a:lnTo>
                  <a:pt x="7413" y="12150"/>
                </a:lnTo>
                <a:lnTo>
                  <a:pt x="7447" y="12125"/>
                </a:lnTo>
                <a:lnTo>
                  <a:pt x="7482" y="12099"/>
                </a:lnTo>
                <a:lnTo>
                  <a:pt x="7516" y="12072"/>
                </a:lnTo>
                <a:lnTo>
                  <a:pt x="7549" y="12045"/>
                </a:lnTo>
                <a:lnTo>
                  <a:pt x="7582" y="12018"/>
                </a:lnTo>
                <a:lnTo>
                  <a:pt x="7615" y="11990"/>
                </a:lnTo>
                <a:lnTo>
                  <a:pt x="7647" y="11962"/>
                </a:lnTo>
                <a:lnTo>
                  <a:pt x="7679" y="11932"/>
                </a:lnTo>
                <a:lnTo>
                  <a:pt x="7709" y="11903"/>
                </a:lnTo>
                <a:lnTo>
                  <a:pt x="7741" y="11873"/>
                </a:lnTo>
                <a:lnTo>
                  <a:pt x="7771" y="11843"/>
                </a:lnTo>
                <a:lnTo>
                  <a:pt x="7800" y="11811"/>
                </a:lnTo>
                <a:lnTo>
                  <a:pt x="7829" y="11780"/>
                </a:lnTo>
                <a:lnTo>
                  <a:pt x="7858" y="11748"/>
                </a:lnTo>
                <a:lnTo>
                  <a:pt x="7886" y="11715"/>
                </a:lnTo>
                <a:lnTo>
                  <a:pt x="7913" y="11683"/>
                </a:lnTo>
                <a:lnTo>
                  <a:pt x="7939" y="11649"/>
                </a:lnTo>
                <a:lnTo>
                  <a:pt x="7965" y="11615"/>
                </a:lnTo>
                <a:lnTo>
                  <a:pt x="7991" y="11581"/>
                </a:lnTo>
                <a:lnTo>
                  <a:pt x="8016" y="11546"/>
                </a:lnTo>
                <a:lnTo>
                  <a:pt x="8040" y="11511"/>
                </a:lnTo>
                <a:lnTo>
                  <a:pt x="8063" y="11474"/>
                </a:lnTo>
                <a:lnTo>
                  <a:pt x="8086" y="11438"/>
                </a:lnTo>
                <a:lnTo>
                  <a:pt x="8109" y="11401"/>
                </a:lnTo>
                <a:lnTo>
                  <a:pt x="8130" y="11364"/>
                </a:lnTo>
                <a:lnTo>
                  <a:pt x="8151" y="11327"/>
                </a:lnTo>
                <a:lnTo>
                  <a:pt x="8172" y="11288"/>
                </a:lnTo>
                <a:lnTo>
                  <a:pt x="8191" y="11249"/>
                </a:lnTo>
                <a:lnTo>
                  <a:pt x="8209" y="11211"/>
                </a:lnTo>
                <a:lnTo>
                  <a:pt x="8228" y="11171"/>
                </a:lnTo>
                <a:lnTo>
                  <a:pt x="8245" y="11131"/>
                </a:lnTo>
                <a:lnTo>
                  <a:pt x="8262" y="11091"/>
                </a:lnTo>
                <a:lnTo>
                  <a:pt x="8288" y="11021"/>
                </a:lnTo>
                <a:lnTo>
                  <a:pt x="8312" y="10950"/>
                </a:lnTo>
                <a:lnTo>
                  <a:pt x="8334" y="10879"/>
                </a:lnTo>
                <a:lnTo>
                  <a:pt x="8354" y="10808"/>
                </a:lnTo>
                <a:lnTo>
                  <a:pt x="8371" y="10737"/>
                </a:lnTo>
                <a:lnTo>
                  <a:pt x="8387" y="10665"/>
                </a:lnTo>
                <a:lnTo>
                  <a:pt x="8401" y="10594"/>
                </a:lnTo>
                <a:lnTo>
                  <a:pt x="8412" y="10522"/>
                </a:lnTo>
                <a:lnTo>
                  <a:pt x="8421" y="10449"/>
                </a:lnTo>
                <a:lnTo>
                  <a:pt x="8429" y="10377"/>
                </a:lnTo>
                <a:lnTo>
                  <a:pt x="8434" y="10305"/>
                </a:lnTo>
                <a:lnTo>
                  <a:pt x="8437" y="10233"/>
                </a:lnTo>
                <a:lnTo>
                  <a:pt x="8438" y="10161"/>
                </a:lnTo>
                <a:lnTo>
                  <a:pt x="8437" y="10089"/>
                </a:lnTo>
                <a:lnTo>
                  <a:pt x="8433" y="10017"/>
                </a:lnTo>
                <a:lnTo>
                  <a:pt x="8428" y="9946"/>
                </a:lnTo>
                <a:lnTo>
                  <a:pt x="8419" y="9874"/>
                </a:lnTo>
                <a:lnTo>
                  <a:pt x="8410" y="9803"/>
                </a:lnTo>
                <a:lnTo>
                  <a:pt x="8397" y="9732"/>
                </a:lnTo>
                <a:lnTo>
                  <a:pt x="8383" y="9661"/>
                </a:lnTo>
                <a:lnTo>
                  <a:pt x="8366" y="9591"/>
                </a:lnTo>
                <a:lnTo>
                  <a:pt x="8347" y="9521"/>
                </a:lnTo>
                <a:lnTo>
                  <a:pt x="8326" y="9451"/>
                </a:lnTo>
                <a:lnTo>
                  <a:pt x="8302" y="9381"/>
                </a:lnTo>
                <a:lnTo>
                  <a:pt x="8276" y="9312"/>
                </a:lnTo>
                <a:lnTo>
                  <a:pt x="8249" y="9244"/>
                </a:lnTo>
                <a:lnTo>
                  <a:pt x="8218" y="9176"/>
                </a:lnTo>
                <a:lnTo>
                  <a:pt x="8185" y="9108"/>
                </a:lnTo>
                <a:lnTo>
                  <a:pt x="8151" y="9042"/>
                </a:lnTo>
                <a:lnTo>
                  <a:pt x="8113" y="8975"/>
                </a:lnTo>
                <a:lnTo>
                  <a:pt x="8074" y="8909"/>
                </a:lnTo>
                <a:lnTo>
                  <a:pt x="8032" y="8844"/>
                </a:lnTo>
                <a:lnTo>
                  <a:pt x="8002" y="8803"/>
                </a:lnTo>
                <a:lnTo>
                  <a:pt x="7970" y="8765"/>
                </a:lnTo>
                <a:lnTo>
                  <a:pt x="7939" y="8726"/>
                </a:lnTo>
                <a:lnTo>
                  <a:pt x="7908" y="8689"/>
                </a:lnTo>
                <a:lnTo>
                  <a:pt x="7875" y="8652"/>
                </a:lnTo>
                <a:lnTo>
                  <a:pt x="7842" y="8617"/>
                </a:lnTo>
                <a:lnTo>
                  <a:pt x="7807" y="8581"/>
                </a:lnTo>
                <a:lnTo>
                  <a:pt x="7774" y="8548"/>
                </a:lnTo>
                <a:lnTo>
                  <a:pt x="7738" y="8514"/>
                </a:lnTo>
                <a:lnTo>
                  <a:pt x="7703" y="8482"/>
                </a:lnTo>
                <a:lnTo>
                  <a:pt x="7667" y="8450"/>
                </a:lnTo>
                <a:lnTo>
                  <a:pt x="7631" y="8420"/>
                </a:lnTo>
                <a:lnTo>
                  <a:pt x="7593" y="8390"/>
                </a:lnTo>
                <a:lnTo>
                  <a:pt x="7556" y="8362"/>
                </a:lnTo>
                <a:lnTo>
                  <a:pt x="7518" y="8333"/>
                </a:lnTo>
                <a:lnTo>
                  <a:pt x="7480" y="8306"/>
                </a:lnTo>
                <a:lnTo>
                  <a:pt x="7441" y="8280"/>
                </a:lnTo>
                <a:lnTo>
                  <a:pt x="7401" y="8255"/>
                </a:lnTo>
                <a:lnTo>
                  <a:pt x="7362" y="8231"/>
                </a:lnTo>
                <a:lnTo>
                  <a:pt x="7322" y="8208"/>
                </a:lnTo>
                <a:lnTo>
                  <a:pt x="7281" y="8185"/>
                </a:lnTo>
                <a:lnTo>
                  <a:pt x="7240" y="8164"/>
                </a:lnTo>
                <a:lnTo>
                  <a:pt x="7200" y="8143"/>
                </a:lnTo>
                <a:lnTo>
                  <a:pt x="7158" y="8124"/>
                </a:lnTo>
                <a:lnTo>
                  <a:pt x="7116" y="8105"/>
                </a:lnTo>
                <a:lnTo>
                  <a:pt x="7073" y="8087"/>
                </a:lnTo>
                <a:lnTo>
                  <a:pt x="7032" y="8070"/>
                </a:lnTo>
                <a:lnTo>
                  <a:pt x="6989" y="8055"/>
                </a:lnTo>
                <a:lnTo>
                  <a:pt x="6945" y="8040"/>
                </a:lnTo>
                <a:lnTo>
                  <a:pt x="6902" y="8026"/>
                </a:lnTo>
                <a:lnTo>
                  <a:pt x="6858" y="8013"/>
                </a:lnTo>
                <a:lnTo>
                  <a:pt x="6814" y="8001"/>
                </a:lnTo>
                <a:lnTo>
                  <a:pt x="6770" y="7990"/>
                </a:lnTo>
                <a:lnTo>
                  <a:pt x="6727" y="7980"/>
                </a:lnTo>
                <a:lnTo>
                  <a:pt x="6682" y="7971"/>
                </a:lnTo>
                <a:lnTo>
                  <a:pt x="6638" y="7964"/>
                </a:lnTo>
                <a:lnTo>
                  <a:pt x="6593" y="7956"/>
                </a:lnTo>
                <a:lnTo>
                  <a:pt x="6548" y="7950"/>
                </a:lnTo>
                <a:lnTo>
                  <a:pt x="6503" y="7945"/>
                </a:lnTo>
                <a:lnTo>
                  <a:pt x="6458" y="7941"/>
                </a:lnTo>
                <a:lnTo>
                  <a:pt x="6413" y="7938"/>
                </a:lnTo>
                <a:lnTo>
                  <a:pt x="6367" y="7936"/>
                </a:lnTo>
                <a:lnTo>
                  <a:pt x="6322" y="7935"/>
                </a:lnTo>
                <a:lnTo>
                  <a:pt x="6277" y="7935"/>
                </a:lnTo>
                <a:lnTo>
                  <a:pt x="6232" y="7936"/>
                </a:lnTo>
                <a:lnTo>
                  <a:pt x="6187" y="7938"/>
                </a:lnTo>
                <a:lnTo>
                  <a:pt x="6141" y="7941"/>
                </a:lnTo>
                <a:lnTo>
                  <a:pt x="6096" y="7945"/>
                </a:lnTo>
                <a:lnTo>
                  <a:pt x="6050" y="7950"/>
                </a:lnTo>
                <a:lnTo>
                  <a:pt x="6005" y="7955"/>
                </a:lnTo>
                <a:lnTo>
                  <a:pt x="5959" y="7963"/>
                </a:lnTo>
                <a:lnTo>
                  <a:pt x="5914" y="7971"/>
                </a:lnTo>
                <a:lnTo>
                  <a:pt x="5869" y="7980"/>
                </a:lnTo>
                <a:lnTo>
                  <a:pt x="5824" y="7991"/>
                </a:lnTo>
                <a:lnTo>
                  <a:pt x="5779" y="8002"/>
                </a:lnTo>
                <a:lnTo>
                  <a:pt x="5735" y="8015"/>
                </a:lnTo>
                <a:lnTo>
                  <a:pt x="5690" y="8029"/>
                </a:lnTo>
                <a:lnTo>
                  <a:pt x="5645" y="8042"/>
                </a:lnTo>
                <a:lnTo>
                  <a:pt x="5601" y="8058"/>
                </a:lnTo>
                <a:lnTo>
                  <a:pt x="5556" y="8074"/>
                </a:lnTo>
                <a:lnTo>
                  <a:pt x="5512" y="8092"/>
                </a:lnTo>
                <a:lnTo>
                  <a:pt x="5468" y="8112"/>
                </a:lnTo>
                <a:lnTo>
                  <a:pt x="5425" y="8132"/>
                </a:lnTo>
                <a:lnTo>
                  <a:pt x="5382" y="8153"/>
                </a:lnTo>
                <a:lnTo>
                  <a:pt x="5344" y="8172"/>
                </a:lnTo>
                <a:lnTo>
                  <a:pt x="5307" y="8192"/>
                </a:lnTo>
                <a:lnTo>
                  <a:pt x="5271" y="8213"/>
                </a:lnTo>
                <a:lnTo>
                  <a:pt x="5234" y="8235"/>
                </a:lnTo>
                <a:lnTo>
                  <a:pt x="5199" y="8258"/>
                </a:lnTo>
                <a:lnTo>
                  <a:pt x="5164" y="8282"/>
                </a:lnTo>
                <a:lnTo>
                  <a:pt x="5130" y="8306"/>
                </a:lnTo>
                <a:lnTo>
                  <a:pt x="5096" y="8332"/>
                </a:lnTo>
                <a:lnTo>
                  <a:pt x="5063" y="8359"/>
                </a:lnTo>
                <a:lnTo>
                  <a:pt x="5031" y="8385"/>
                </a:lnTo>
                <a:lnTo>
                  <a:pt x="4998" y="8413"/>
                </a:lnTo>
                <a:lnTo>
                  <a:pt x="4967" y="8441"/>
                </a:lnTo>
                <a:lnTo>
                  <a:pt x="4937" y="8470"/>
                </a:lnTo>
                <a:lnTo>
                  <a:pt x="4906" y="8500"/>
                </a:lnTo>
                <a:lnTo>
                  <a:pt x="4877" y="8530"/>
                </a:lnTo>
                <a:lnTo>
                  <a:pt x="4849" y="8561"/>
                </a:lnTo>
                <a:lnTo>
                  <a:pt x="4821" y="8594"/>
                </a:lnTo>
                <a:lnTo>
                  <a:pt x="4794" y="8625"/>
                </a:lnTo>
                <a:lnTo>
                  <a:pt x="4766" y="8658"/>
                </a:lnTo>
                <a:lnTo>
                  <a:pt x="4740" y="8692"/>
                </a:lnTo>
                <a:lnTo>
                  <a:pt x="4715" y="8726"/>
                </a:lnTo>
                <a:lnTo>
                  <a:pt x="4691" y="8761"/>
                </a:lnTo>
                <a:lnTo>
                  <a:pt x="4667" y="8795"/>
                </a:lnTo>
                <a:lnTo>
                  <a:pt x="4644" y="8832"/>
                </a:lnTo>
                <a:lnTo>
                  <a:pt x="4622" y="8867"/>
                </a:lnTo>
                <a:lnTo>
                  <a:pt x="4600" y="8904"/>
                </a:lnTo>
                <a:lnTo>
                  <a:pt x="4580" y="8941"/>
                </a:lnTo>
                <a:lnTo>
                  <a:pt x="4560" y="8978"/>
                </a:lnTo>
                <a:lnTo>
                  <a:pt x="4541" y="9017"/>
                </a:lnTo>
                <a:lnTo>
                  <a:pt x="4523" y="9054"/>
                </a:lnTo>
                <a:lnTo>
                  <a:pt x="4505" y="9093"/>
                </a:lnTo>
                <a:lnTo>
                  <a:pt x="4489" y="9132"/>
                </a:lnTo>
                <a:lnTo>
                  <a:pt x="4473" y="9171"/>
                </a:lnTo>
                <a:lnTo>
                  <a:pt x="4458" y="9211"/>
                </a:lnTo>
                <a:lnTo>
                  <a:pt x="4444" y="9250"/>
                </a:lnTo>
                <a:lnTo>
                  <a:pt x="4430" y="9291"/>
                </a:lnTo>
                <a:lnTo>
                  <a:pt x="4419" y="9332"/>
                </a:lnTo>
                <a:lnTo>
                  <a:pt x="4407" y="9373"/>
                </a:lnTo>
                <a:lnTo>
                  <a:pt x="4397" y="9413"/>
                </a:lnTo>
                <a:lnTo>
                  <a:pt x="4387" y="9454"/>
                </a:lnTo>
                <a:lnTo>
                  <a:pt x="4378" y="9496"/>
                </a:lnTo>
                <a:lnTo>
                  <a:pt x="4371" y="9538"/>
                </a:lnTo>
                <a:lnTo>
                  <a:pt x="4363" y="9579"/>
                </a:lnTo>
                <a:lnTo>
                  <a:pt x="4358" y="9621"/>
                </a:lnTo>
                <a:lnTo>
                  <a:pt x="4353" y="9663"/>
                </a:lnTo>
                <a:lnTo>
                  <a:pt x="4349" y="9705"/>
                </a:lnTo>
                <a:lnTo>
                  <a:pt x="4347" y="9747"/>
                </a:lnTo>
                <a:lnTo>
                  <a:pt x="4345" y="9789"/>
                </a:lnTo>
                <a:lnTo>
                  <a:pt x="4344" y="9831"/>
                </a:lnTo>
                <a:lnTo>
                  <a:pt x="4344" y="9874"/>
                </a:lnTo>
                <a:lnTo>
                  <a:pt x="4346" y="9916"/>
                </a:lnTo>
                <a:lnTo>
                  <a:pt x="4348" y="9959"/>
                </a:lnTo>
                <a:lnTo>
                  <a:pt x="4351" y="10000"/>
                </a:lnTo>
                <a:lnTo>
                  <a:pt x="4355" y="10042"/>
                </a:lnTo>
                <a:lnTo>
                  <a:pt x="4360" y="10085"/>
                </a:lnTo>
                <a:lnTo>
                  <a:pt x="4368" y="10127"/>
                </a:lnTo>
                <a:lnTo>
                  <a:pt x="4375" y="10168"/>
                </a:lnTo>
                <a:lnTo>
                  <a:pt x="4383" y="10210"/>
                </a:lnTo>
                <a:lnTo>
                  <a:pt x="4394" y="10252"/>
                </a:lnTo>
                <a:lnTo>
                  <a:pt x="4404" y="10294"/>
                </a:lnTo>
                <a:lnTo>
                  <a:pt x="4417" y="10335"/>
                </a:lnTo>
                <a:lnTo>
                  <a:pt x="4430" y="10375"/>
                </a:lnTo>
                <a:lnTo>
                  <a:pt x="4444" y="10417"/>
                </a:lnTo>
                <a:lnTo>
                  <a:pt x="4459" y="10457"/>
                </a:lnTo>
                <a:lnTo>
                  <a:pt x="4474" y="10489"/>
                </a:lnTo>
                <a:lnTo>
                  <a:pt x="4488" y="10522"/>
                </a:lnTo>
                <a:lnTo>
                  <a:pt x="4503" y="10553"/>
                </a:lnTo>
                <a:lnTo>
                  <a:pt x="4519" y="10584"/>
                </a:lnTo>
                <a:lnTo>
                  <a:pt x="4536" y="10614"/>
                </a:lnTo>
                <a:lnTo>
                  <a:pt x="4552" y="10646"/>
                </a:lnTo>
                <a:lnTo>
                  <a:pt x="4570" y="10675"/>
                </a:lnTo>
                <a:lnTo>
                  <a:pt x="4589" y="10705"/>
                </a:lnTo>
                <a:lnTo>
                  <a:pt x="4608" y="10735"/>
                </a:lnTo>
                <a:lnTo>
                  <a:pt x="4627" y="10763"/>
                </a:lnTo>
                <a:lnTo>
                  <a:pt x="4646" y="10791"/>
                </a:lnTo>
                <a:lnTo>
                  <a:pt x="4667" y="10819"/>
                </a:lnTo>
                <a:lnTo>
                  <a:pt x="4688" y="10846"/>
                </a:lnTo>
                <a:lnTo>
                  <a:pt x="4710" y="10873"/>
                </a:lnTo>
                <a:lnTo>
                  <a:pt x="4732" y="10901"/>
                </a:lnTo>
                <a:lnTo>
                  <a:pt x="4755" y="10927"/>
                </a:lnTo>
                <a:lnTo>
                  <a:pt x="4778" y="10952"/>
                </a:lnTo>
                <a:lnTo>
                  <a:pt x="4802" y="10977"/>
                </a:lnTo>
                <a:lnTo>
                  <a:pt x="4826" y="11002"/>
                </a:lnTo>
                <a:lnTo>
                  <a:pt x="4851" y="11026"/>
                </a:lnTo>
                <a:lnTo>
                  <a:pt x="4876" y="11049"/>
                </a:lnTo>
                <a:lnTo>
                  <a:pt x="4901" y="11072"/>
                </a:lnTo>
                <a:lnTo>
                  <a:pt x="4927" y="11095"/>
                </a:lnTo>
                <a:lnTo>
                  <a:pt x="4954" y="11117"/>
                </a:lnTo>
                <a:lnTo>
                  <a:pt x="4981" y="11138"/>
                </a:lnTo>
                <a:lnTo>
                  <a:pt x="5008" y="11159"/>
                </a:lnTo>
                <a:lnTo>
                  <a:pt x="5036" y="11179"/>
                </a:lnTo>
                <a:lnTo>
                  <a:pt x="5064" y="11198"/>
                </a:lnTo>
                <a:lnTo>
                  <a:pt x="5092" y="11218"/>
                </a:lnTo>
                <a:lnTo>
                  <a:pt x="5122" y="11236"/>
                </a:lnTo>
                <a:lnTo>
                  <a:pt x="5151" y="11254"/>
                </a:lnTo>
                <a:lnTo>
                  <a:pt x="5180" y="11271"/>
                </a:lnTo>
                <a:lnTo>
                  <a:pt x="5209" y="11288"/>
                </a:lnTo>
                <a:lnTo>
                  <a:pt x="5240" y="11304"/>
                </a:lnTo>
                <a:lnTo>
                  <a:pt x="5271" y="11319"/>
                </a:lnTo>
                <a:lnTo>
                  <a:pt x="5301" y="11333"/>
                </a:lnTo>
                <a:lnTo>
                  <a:pt x="5332" y="11348"/>
                </a:lnTo>
                <a:lnTo>
                  <a:pt x="5364" y="11361"/>
                </a:lnTo>
                <a:lnTo>
                  <a:pt x="5395" y="11374"/>
                </a:lnTo>
                <a:lnTo>
                  <a:pt x="5428" y="11385"/>
                </a:lnTo>
                <a:lnTo>
                  <a:pt x="5460" y="11397"/>
                </a:lnTo>
                <a:lnTo>
                  <a:pt x="5492" y="11407"/>
                </a:lnTo>
                <a:lnTo>
                  <a:pt x="5525" y="11417"/>
                </a:lnTo>
                <a:lnTo>
                  <a:pt x="5558" y="11426"/>
                </a:lnTo>
                <a:lnTo>
                  <a:pt x="5590" y="11433"/>
                </a:lnTo>
                <a:lnTo>
                  <a:pt x="5624" y="11442"/>
                </a:lnTo>
                <a:lnTo>
                  <a:pt x="5657" y="11448"/>
                </a:lnTo>
                <a:lnTo>
                  <a:pt x="5692" y="11454"/>
                </a:lnTo>
                <a:lnTo>
                  <a:pt x="5725" y="11459"/>
                </a:lnTo>
                <a:lnTo>
                  <a:pt x="5759" y="11464"/>
                </a:lnTo>
                <a:lnTo>
                  <a:pt x="5793" y="11467"/>
                </a:lnTo>
                <a:lnTo>
                  <a:pt x="5827" y="11470"/>
                </a:lnTo>
                <a:lnTo>
                  <a:pt x="5862" y="11472"/>
                </a:lnTo>
                <a:lnTo>
                  <a:pt x="5896" y="11473"/>
                </a:lnTo>
                <a:lnTo>
                  <a:pt x="5931" y="11473"/>
                </a:lnTo>
                <a:lnTo>
                  <a:pt x="5965" y="11473"/>
                </a:lnTo>
                <a:lnTo>
                  <a:pt x="6001" y="11471"/>
                </a:lnTo>
                <a:lnTo>
                  <a:pt x="6035" y="11469"/>
                </a:lnTo>
                <a:lnTo>
                  <a:pt x="6071" y="11466"/>
                </a:lnTo>
                <a:lnTo>
                  <a:pt x="6105" y="11461"/>
                </a:lnTo>
                <a:lnTo>
                  <a:pt x="6141" y="11457"/>
                </a:lnTo>
                <a:lnTo>
                  <a:pt x="6175" y="11451"/>
                </a:lnTo>
                <a:lnTo>
                  <a:pt x="6211" y="11445"/>
                </a:lnTo>
                <a:lnTo>
                  <a:pt x="6246" y="11436"/>
                </a:lnTo>
                <a:lnTo>
                  <a:pt x="6279" y="11426"/>
                </a:lnTo>
                <a:lnTo>
                  <a:pt x="6310" y="11413"/>
                </a:lnTo>
                <a:lnTo>
                  <a:pt x="6341" y="11401"/>
                </a:lnTo>
                <a:lnTo>
                  <a:pt x="6373" y="11387"/>
                </a:lnTo>
                <a:lnTo>
                  <a:pt x="6403" y="11374"/>
                </a:lnTo>
                <a:lnTo>
                  <a:pt x="6434" y="11359"/>
                </a:lnTo>
                <a:lnTo>
                  <a:pt x="6463" y="11343"/>
                </a:lnTo>
                <a:lnTo>
                  <a:pt x="6494" y="11327"/>
                </a:lnTo>
                <a:lnTo>
                  <a:pt x="6522" y="11310"/>
                </a:lnTo>
                <a:lnTo>
                  <a:pt x="6551" y="11293"/>
                </a:lnTo>
                <a:lnTo>
                  <a:pt x="6579" y="11275"/>
                </a:lnTo>
                <a:lnTo>
                  <a:pt x="6606" y="11256"/>
                </a:lnTo>
                <a:lnTo>
                  <a:pt x="6635" y="11237"/>
                </a:lnTo>
                <a:lnTo>
                  <a:pt x="6661" y="11217"/>
                </a:lnTo>
                <a:lnTo>
                  <a:pt x="6687" y="11196"/>
                </a:lnTo>
                <a:lnTo>
                  <a:pt x="6713" y="11175"/>
                </a:lnTo>
                <a:lnTo>
                  <a:pt x="6738" y="11154"/>
                </a:lnTo>
                <a:lnTo>
                  <a:pt x="6763" y="11132"/>
                </a:lnTo>
                <a:lnTo>
                  <a:pt x="6787" y="11110"/>
                </a:lnTo>
                <a:lnTo>
                  <a:pt x="6810" y="11087"/>
                </a:lnTo>
                <a:lnTo>
                  <a:pt x="6833" y="11063"/>
                </a:lnTo>
                <a:lnTo>
                  <a:pt x="6856" y="11038"/>
                </a:lnTo>
                <a:lnTo>
                  <a:pt x="6878" y="11014"/>
                </a:lnTo>
                <a:lnTo>
                  <a:pt x="6899" y="10989"/>
                </a:lnTo>
                <a:lnTo>
                  <a:pt x="6920" y="10963"/>
                </a:lnTo>
                <a:lnTo>
                  <a:pt x="6940" y="10938"/>
                </a:lnTo>
                <a:lnTo>
                  <a:pt x="6958" y="10911"/>
                </a:lnTo>
                <a:lnTo>
                  <a:pt x="6977" y="10885"/>
                </a:lnTo>
                <a:lnTo>
                  <a:pt x="6995" y="10858"/>
                </a:lnTo>
                <a:lnTo>
                  <a:pt x="7013" y="10831"/>
                </a:lnTo>
                <a:lnTo>
                  <a:pt x="7029" y="10802"/>
                </a:lnTo>
                <a:lnTo>
                  <a:pt x="7045" y="10774"/>
                </a:lnTo>
                <a:lnTo>
                  <a:pt x="7060" y="10746"/>
                </a:lnTo>
                <a:lnTo>
                  <a:pt x="7074" y="10717"/>
                </a:lnTo>
                <a:lnTo>
                  <a:pt x="7088" y="10688"/>
                </a:lnTo>
                <a:lnTo>
                  <a:pt x="7101" y="10658"/>
                </a:lnTo>
                <a:lnTo>
                  <a:pt x="7113" y="10628"/>
                </a:lnTo>
                <a:lnTo>
                  <a:pt x="7124" y="10599"/>
                </a:lnTo>
                <a:lnTo>
                  <a:pt x="7136" y="10569"/>
                </a:lnTo>
                <a:lnTo>
                  <a:pt x="7145" y="10537"/>
                </a:lnTo>
                <a:lnTo>
                  <a:pt x="7155" y="10507"/>
                </a:lnTo>
                <a:lnTo>
                  <a:pt x="7162" y="10476"/>
                </a:lnTo>
                <a:lnTo>
                  <a:pt x="7169" y="10444"/>
                </a:lnTo>
                <a:lnTo>
                  <a:pt x="7177" y="10413"/>
                </a:lnTo>
                <a:lnTo>
                  <a:pt x="7182" y="10382"/>
                </a:lnTo>
                <a:lnTo>
                  <a:pt x="7187" y="10350"/>
                </a:lnTo>
                <a:lnTo>
                  <a:pt x="7190" y="10318"/>
                </a:lnTo>
                <a:lnTo>
                  <a:pt x="7193" y="10287"/>
                </a:lnTo>
                <a:lnTo>
                  <a:pt x="7195" y="10254"/>
                </a:lnTo>
                <a:lnTo>
                  <a:pt x="7197" y="10222"/>
                </a:lnTo>
                <a:lnTo>
                  <a:pt x="7198" y="10189"/>
                </a:lnTo>
                <a:lnTo>
                  <a:pt x="7197" y="10157"/>
                </a:lnTo>
                <a:lnTo>
                  <a:pt x="7194" y="10125"/>
                </a:lnTo>
                <a:lnTo>
                  <a:pt x="7192" y="10092"/>
                </a:lnTo>
                <a:lnTo>
                  <a:pt x="7188" y="10060"/>
                </a:lnTo>
                <a:lnTo>
                  <a:pt x="7184" y="10026"/>
                </a:lnTo>
                <a:lnTo>
                  <a:pt x="7179" y="9994"/>
                </a:lnTo>
                <a:lnTo>
                  <a:pt x="7171" y="9962"/>
                </a:lnTo>
                <a:lnTo>
                  <a:pt x="7164" y="9928"/>
                </a:lnTo>
                <a:lnTo>
                  <a:pt x="7156" y="9896"/>
                </a:lnTo>
                <a:lnTo>
                  <a:pt x="7145" y="9864"/>
                </a:lnTo>
                <a:lnTo>
                  <a:pt x="7135" y="9831"/>
                </a:lnTo>
                <a:lnTo>
                  <a:pt x="7123" y="9799"/>
                </a:lnTo>
                <a:lnTo>
                  <a:pt x="7110" y="9766"/>
                </a:lnTo>
                <a:lnTo>
                  <a:pt x="7099" y="9744"/>
                </a:lnTo>
                <a:lnTo>
                  <a:pt x="7087" y="9724"/>
                </a:lnTo>
                <a:lnTo>
                  <a:pt x="7074" y="9703"/>
                </a:lnTo>
                <a:lnTo>
                  <a:pt x="7062" y="9683"/>
                </a:lnTo>
                <a:lnTo>
                  <a:pt x="7048" y="9662"/>
                </a:lnTo>
                <a:lnTo>
                  <a:pt x="7034" y="9643"/>
                </a:lnTo>
                <a:lnTo>
                  <a:pt x="7004" y="9605"/>
                </a:lnTo>
                <a:lnTo>
                  <a:pt x="6973" y="9569"/>
                </a:lnTo>
                <a:lnTo>
                  <a:pt x="6941" y="9534"/>
                </a:lnTo>
                <a:lnTo>
                  <a:pt x="6907" y="9501"/>
                </a:lnTo>
                <a:lnTo>
                  <a:pt x="6872" y="9471"/>
                </a:lnTo>
                <a:lnTo>
                  <a:pt x="6836" y="9442"/>
                </a:lnTo>
                <a:lnTo>
                  <a:pt x="6801" y="9415"/>
                </a:lnTo>
                <a:lnTo>
                  <a:pt x="6765" y="9391"/>
                </a:lnTo>
                <a:lnTo>
                  <a:pt x="6729" y="9368"/>
                </a:lnTo>
                <a:lnTo>
                  <a:pt x="6693" y="9350"/>
                </a:lnTo>
                <a:lnTo>
                  <a:pt x="6659" y="9332"/>
                </a:lnTo>
                <a:lnTo>
                  <a:pt x="6624" y="9317"/>
                </a:lnTo>
                <a:lnTo>
                  <a:pt x="6592" y="9305"/>
                </a:lnTo>
                <a:lnTo>
                  <a:pt x="6570" y="9294"/>
                </a:lnTo>
                <a:lnTo>
                  <a:pt x="6548" y="9285"/>
                </a:lnTo>
                <a:lnTo>
                  <a:pt x="6527" y="9276"/>
                </a:lnTo>
                <a:lnTo>
                  <a:pt x="6506" y="9268"/>
                </a:lnTo>
                <a:lnTo>
                  <a:pt x="6484" y="9260"/>
                </a:lnTo>
                <a:lnTo>
                  <a:pt x="6463" y="9254"/>
                </a:lnTo>
                <a:lnTo>
                  <a:pt x="6443" y="9247"/>
                </a:lnTo>
                <a:lnTo>
                  <a:pt x="6422" y="9242"/>
                </a:lnTo>
                <a:lnTo>
                  <a:pt x="6401" y="9238"/>
                </a:lnTo>
                <a:lnTo>
                  <a:pt x="6380" y="9234"/>
                </a:lnTo>
                <a:lnTo>
                  <a:pt x="6359" y="9230"/>
                </a:lnTo>
                <a:lnTo>
                  <a:pt x="6339" y="9227"/>
                </a:lnTo>
                <a:lnTo>
                  <a:pt x="6318" y="9225"/>
                </a:lnTo>
                <a:lnTo>
                  <a:pt x="6297" y="9224"/>
                </a:lnTo>
                <a:lnTo>
                  <a:pt x="6258" y="9223"/>
                </a:lnTo>
                <a:lnTo>
                  <a:pt x="6218" y="9224"/>
                </a:lnTo>
                <a:lnTo>
                  <a:pt x="6178" y="9229"/>
                </a:lnTo>
                <a:lnTo>
                  <a:pt x="6139" y="9235"/>
                </a:lnTo>
                <a:lnTo>
                  <a:pt x="6100" y="9243"/>
                </a:lnTo>
                <a:lnTo>
                  <a:pt x="6062" y="9254"/>
                </a:lnTo>
                <a:lnTo>
                  <a:pt x="6025" y="9266"/>
                </a:lnTo>
                <a:lnTo>
                  <a:pt x="5987" y="9281"/>
                </a:lnTo>
                <a:lnTo>
                  <a:pt x="5951" y="9297"/>
                </a:lnTo>
                <a:lnTo>
                  <a:pt x="5914" y="9316"/>
                </a:lnTo>
                <a:lnTo>
                  <a:pt x="5879" y="9336"/>
                </a:lnTo>
                <a:lnTo>
                  <a:pt x="5843" y="9358"/>
                </a:lnTo>
                <a:lnTo>
                  <a:pt x="5809" y="9382"/>
                </a:lnTo>
                <a:lnTo>
                  <a:pt x="5774" y="9407"/>
                </a:lnTo>
                <a:lnTo>
                  <a:pt x="5741" y="9434"/>
                </a:lnTo>
                <a:lnTo>
                  <a:pt x="5708" y="9461"/>
                </a:lnTo>
                <a:lnTo>
                  <a:pt x="5676" y="9492"/>
                </a:lnTo>
                <a:lnTo>
                  <a:pt x="5644" y="9522"/>
                </a:lnTo>
                <a:lnTo>
                  <a:pt x="5613" y="9553"/>
                </a:lnTo>
                <a:lnTo>
                  <a:pt x="5582" y="9587"/>
                </a:lnTo>
                <a:lnTo>
                  <a:pt x="5553" y="9621"/>
                </a:lnTo>
                <a:lnTo>
                  <a:pt x="5524" y="9656"/>
                </a:lnTo>
                <a:lnTo>
                  <a:pt x="5494" y="9692"/>
                </a:lnTo>
                <a:lnTo>
                  <a:pt x="5466" y="9729"/>
                </a:lnTo>
                <a:lnTo>
                  <a:pt x="5439" y="9766"/>
                </a:lnTo>
                <a:lnTo>
                  <a:pt x="5435" y="9734"/>
                </a:lnTo>
                <a:lnTo>
                  <a:pt x="5431" y="9703"/>
                </a:lnTo>
                <a:lnTo>
                  <a:pt x="5429" y="9671"/>
                </a:lnTo>
                <a:lnTo>
                  <a:pt x="5429" y="9642"/>
                </a:lnTo>
                <a:lnTo>
                  <a:pt x="5429" y="9612"/>
                </a:lnTo>
                <a:lnTo>
                  <a:pt x="5430" y="9584"/>
                </a:lnTo>
                <a:lnTo>
                  <a:pt x="5433" y="9555"/>
                </a:lnTo>
                <a:lnTo>
                  <a:pt x="5437" y="9528"/>
                </a:lnTo>
                <a:lnTo>
                  <a:pt x="5442" y="9501"/>
                </a:lnTo>
                <a:lnTo>
                  <a:pt x="5448" y="9475"/>
                </a:lnTo>
                <a:lnTo>
                  <a:pt x="5456" y="9450"/>
                </a:lnTo>
                <a:lnTo>
                  <a:pt x="5464" y="9425"/>
                </a:lnTo>
                <a:lnTo>
                  <a:pt x="5472" y="9401"/>
                </a:lnTo>
                <a:lnTo>
                  <a:pt x="5483" y="9377"/>
                </a:lnTo>
                <a:lnTo>
                  <a:pt x="5494" y="9354"/>
                </a:lnTo>
                <a:lnTo>
                  <a:pt x="5507" y="9332"/>
                </a:lnTo>
                <a:lnTo>
                  <a:pt x="5519" y="9310"/>
                </a:lnTo>
                <a:lnTo>
                  <a:pt x="5534" y="9289"/>
                </a:lnTo>
                <a:lnTo>
                  <a:pt x="5549" y="9269"/>
                </a:lnTo>
                <a:lnTo>
                  <a:pt x="5564" y="9249"/>
                </a:lnTo>
                <a:lnTo>
                  <a:pt x="5581" y="9230"/>
                </a:lnTo>
                <a:lnTo>
                  <a:pt x="5598" y="9212"/>
                </a:lnTo>
                <a:lnTo>
                  <a:pt x="5615" y="9194"/>
                </a:lnTo>
                <a:lnTo>
                  <a:pt x="5634" y="9176"/>
                </a:lnTo>
                <a:lnTo>
                  <a:pt x="5654" y="9160"/>
                </a:lnTo>
                <a:lnTo>
                  <a:pt x="5674" y="9144"/>
                </a:lnTo>
                <a:lnTo>
                  <a:pt x="5695" y="9128"/>
                </a:lnTo>
                <a:lnTo>
                  <a:pt x="5716" y="9114"/>
                </a:lnTo>
                <a:lnTo>
                  <a:pt x="5738" y="9099"/>
                </a:lnTo>
                <a:lnTo>
                  <a:pt x="5761" y="9085"/>
                </a:lnTo>
                <a:lnTo>
                  <a:pt x="5783" y="9073"/>
                </a:lnTo>
                <a:lnTo>
                  <a:pt x="5807" y="9060"/>
                </a:lnTo>
                <a:lnTo>
                  <a:pt x="5831" y="9048"/>
                </a:lnTo>
                <a:lnTo>
                  <a:pt x="5855" y="9036"/>
                </a:lnTo>
                <a:lnTo>
                  <a:pt x="5880" y="9026"/>
                </a:lnTo>
                <a:lnTo>
                  <a:pt x="5905" y="9017"/>
                </a:lnTo>
                <a:lnTo>
                  <a:pt x="5930" y="9006"/>
                </a:lnTo>
                <a:lnTo>
                  <a:pt x="5956" y="8998"/>
                </a:lnTo>
                <a:lnTo>
                  <a:pt x="5982" y="8989"/>
                </a:lnTo>
                <a:lnTo>
                  <a:pt x="6008" y="8981"/>
                </a:lnTo>
                <a:lnTo>
                  <a:pt x="6061" y="8967"/>
                </a:lnTo>
                <a:lnTo>
                  <a:pt x="6116" y="8956"/>
                </a:lnTo>
                <a:lnTo>
                  <a:pt x="6170" y="8947"/>
                </a:lnTo>
                <a:lnTo>
                  <a:pt x="6225" y="8939"/>
                </a:lnTo>
                <a:lnTo>
                  <a:pt x="6280" y="8934"/>
                </a:lnTo>
                <a:lnTo>
                  <a:pt x="6335" y="8932"/>
                </a:lnTo>
                <a:lnTo>
                  <a:pt x="6389" y="8931"/>
                </a:lnTo>
                <a:lnTo>
                  <a:pt x="6444" y="8933"/>
                </a:lnTo>
                <a:lnTo>
                  <a:pt x="6497" y="8936"/>
                </a:lnTo>
                <a:lnTo>
                  <a:pt x="6549" y="8941"/>
                </a:lnTo>
                <a:lnTo>
                  <a:pt x="6599" y="8950"/>
                </a:lnTo>
                <a:lnTo>
                  <a:pt x="6649" y="8959"/>
                </a:lnTo>
                <a:lnTo>
                  <a:pt x="6691" y="8971"/>
                </a:lnTo>
                <a:lnTo>
                  <a:pt x="6733" y="8984"/>
                </a:lnTo>
                <a:lnTo>
                  <a:pt x="6774" y="8999"/>
                </a:lnTo>
                <a:lnTo>
                  <a:pt x="6813" y="9015"/>
                </a:lnTo>
                <a:lnTo>
                  <a:pt x="6852" y="9033"/>
                </a:lnTo>
                <a:lnTo>
                  <a:pt x="6889" y="9053"/>
                </a:lnTo>
                <a:lnTo>
                  <a:pt x="6927" y="9074"/>
                </a:lnTo>
                <a:lnTo>
                  <a:pt x="6963" y="9096"/>
                </a:lnTo>
                <a:lnTo>
                  <a:pt x="6997" y="9120"/>
                </a:lnTo>
                <a:lnTo>
                  <a:pt x="7030" y="9145"/>
                </a:lnTo>
                <a:lnTo>
                  <a:pt x="7063" y="9171"/>
                </a:lnTo>
                <a:lnTo>
                  <a:pt x="7094" y="9198"/>
                </a:lnTo>
                <a:lnTo>
                  <a:pt x="7126" y="9226"/>
                </a:lnTo>
                <a:lnTo>
                  <a:pt x="7155" y="9257"/>
                </a:lnTo>
                <a:lnTo>
                  <a:pt x="7183" y="9287"/>
                </a:lnTo>
                <a:lnTo>
                  <a:pt x="7211" y="9319"/>
                </a:lnTo>
                <a:lnTo>
                  <a:pt x="7237" y="9352"/>
                </a:lnTo>
                <a:lnTo>
                  <a:pt x="7262" y="9386"/>
                </a:lnTo>
                <a:lnTo>
                  <a:pt x="7287" y="9421"/>
                </a:lnTo>
                <a:lnTo>
                  <a:pt x="7310" y="9456"/>
                </a:lnTo>
                <a:lnTo>
                  <a:pt x="7333" y="9493"/>
                </a:lnTo>
                <a:lnTo>
                  <a:pt x="7354" y="9530"/>
                </a:lnTo>
                <a:lnTo>
                  <a:pt x="7375" y="9569"/>
                </a:lnTo>
                <a:lnTo>
                  <a:pt x="7394" y="9608"/>
                </a:lnTo>
                <a:lnTo>
                  <a:pt x="7413" y="9646"/>
                </a:lnTo>
                <a:lnTo>
                  <a:pt x="7430" y="9687"/>
                </a:lnTo>
                <a:lnTo>
                  <a:pt x="7446" y="9728"/>
                </a:lnTo>
                <a:lnTo>
                  <a:pt x="7462" y="9768"/>
                </a:lnTo>
                <a:lnTo>
                  <a:pt x="7476" y="9810"/>
                </a:lnTo>
                <a:lnTo>
                  <a:pt x="7489" y="9853"/>
                </a:lnTo>
                <a:lnTo>
                  <a:pt x="7501" y="9896"/>
                </a:lnTo>
                <a:lnTo>
                  <a:pt x="7513" y="9939"/>
                </a:lnTo>
                <a:lnTo>
                  <a:pt x="7522" y="9993"/>
                </a:lnTo>
                <a:lnTo>
                  <a:pt x="7531" y="10046"/>
                </a:lnTo>
                <a:lnTo>
                  <a:pt x="7536" y="10101"/>
                </a:lnTo>
                <a:lnTo>
                  <a:pt x="7540" y="10154"/>
                </a:lnTo>
                <a:lnTo>
                  <a:pt x="7542" y="10208"/>
                </a:lnTo>
                <a:lnTo>
                  <a:pt x="7542" y="10261"/>
                </a:lnTo>
                <a:lnTo>
                  <a:pt x="7540" y="10315"/>
                </a:lnTo>
                <a:lnTo>
                  <a:pt x="7537" y="10367"/>
                </a:lnTo>
                <a:lnTo>
                  <a:pt x="7531" y="10420"/>
                </a:lnTo>
                <a:lnTo>
                  <a:pt x="7523" y="10471"/>
                </a:lnTo>
                <a:lnTo>
                  <a:pt x="7514" y="10524"/>
                </a:lnTo>
                <a:lnTo>
                  <a:pt x="7502" y="10575"/>
                </a:lnTo>
                <a:lnTo>
                  <a:pt x="7490" y="10626"/>
                </a:lnTo>
                <a:lnTo>
                  <a:pt x="7475" y="10676"/>
                </a:lnTo>
                <a:lnTo>
                  <a:pt x="7459" y="10725"/>
                </a:lnTo>
                <a:lnTo>
                  <a:pt x="7441" y="10774"/>
                </a:lnTo>
                <a:lnTo>
                  <a:pt x="7421" y="10822"/>
                </a:lnTo>
                <a:lnTo>
                  <a:pt x="7400" y="10870"/>
                </a:lnTo>
                <a:lnTo>
                  <a:pt x="7377" y="10916"/>
                </a:lnTo>
                <a:lnTo>
                  <a:pt x="7352" y="10963"/>
                </a:lnTo>
                <a:lnTo>
                  <a:pt x="7326" y="11008"/>
                </a:lnTo>
                <a:lnTo>
                  <a:pt x="7298" y="11052"/>
                </a:lnTo>
                <a:lnTo>
                  <a:pt x="7269" y="11096"/>
                </a:lnTo>
                <a:lnTo>
                  <a:pt x="7237" y="11138"/>
                </a:lnTo>
                <a:lnTo>
                  <a:pt x="7205" y="11179"/>
                </a:lnTo>
                <a:lnTo>
                  <a:pt x="7171" y="11219"/>
                </a:lnTo>
                <a:lnTo>
                  <a:pt x="7136" y="11259"/>
                </a:lnTo>
                <a:lnTo>
                  <a:pt x="7098" y="11296"/>
                </a:lnTo>
                <a:lnTo>
                  <a:pt x="7061" y="11334"/>
                </a:lnTo>
                <a:lnTo>
                  <a:pt x="7021" y="11370"/>
                </a:lnTo>
                <a:lnTo>
                  <a:pt x="6979" y="11404"/>
                </a:lnTo>
                <a:lnTo>
                  <a:pt x="6938" y="11436"/>
                </a:lnTo>
                <a:lnTo>
                  <a:pt x="6888" y="11474"/>
                </a:lnTo>
                <a:lnTo>
                  <a:pt x="6838" y="11508"/>
                </a:lnTo>
                <a:lnTo>
                  <a:pt x="6788" y="11541"/>
                </a:lnTo>
                <a:lnTo>
                  <a:pt x="6737" y="11572"/>
                </a:lnTo>
                <a:lnTo>
                  <a:pt x="6686" y="11600"/>
                </a:lnTo>
                <a:lnTo>
                  <a:pt x="6635" y="11628"/>
                </a:lnTo>
                <a:lnTo>
                  <a:pt x="6582" y="11653"/>
                </a:lnTo>
                <a:lnTo>
                  <a:pt x="6529" y="11676"/>
                </a:lnTo>
                <a:lnTo>
                  <a:pt x="6476" y="11696"/>
                </a:lnTo>
                <a:lnTo>
                  <a:pt x="6423" y="11715"/>
                </a:lnTo>
                <a:lnTo>
                  <a:pt x="6368" y="11732"/>
                </a:lnTo>
                <a:lnTo>
                  <a:pt x="6314" y="11748"/>
                </a:lnTo>
                <a:lnTo>
                  <a:pt x="6260" y="11761"/>
                </a:lnTo>
                <a:lnTo>
                  <a:pt x="6204" y="11773"/>
                </a:lnTo>
                <a:lnTo>
                  <a:pt x="6150" y="11782"/>
                </a:lnTo>
                <a:lnTo>
                  <a:pt x="6095" y="11789"/>
                </a:lnTo>
                <a:lnTo>
                  <a:pt x="6039" y="11796"/>
                </a:lnTo>
                <a:lnTo>
                  <a:pt x="5983" y="11800"/>
                </a:lnTo>
                <a:lnTo>
                  <a:pt x="5928" y="11802"/>
                </a:lnTo>
                <a:lnTo>
                  <a:pt x="5872" y="11802"/>
                </a:lnTo>
                <a:lnTo>
                  <a:pt x="5816" y="11800"/>
                </a:lnTo>
                <a:lnTo>
                  <a:pt x="5761" y="11797"/>
                </a:lnTo>
                <a:lnTo>
                  <a:pt x="5704" y="11792"/>
                </a:lnTo>
                <a:lnTo>
                  <a:pt x="5649" y="11785"/>
                </a:lnTo>
                <a:lnTo>
                  <a:pt x="5594" y="11777"/>
                </a:lnTo>
                <a:lnTo>
                  <a:pt x="5537" y="11766"/>
                </a:lnTo>
                <a:lnTo>
                  <a:pt x="5482" y="11754"/>
                </a:lnTo>
                <a:lnTo>
                  <a:pt x="5428" y="11740"/>
                </a:lnTo>
                <a:lnTo>
                  <a:pt x="5372" y="11725"/>
                </a:lnTo>
                <a:lnTo>
                  <a:pt x="5318" y="11707"/>
                </a:lnTo>
                <a:lnTo>
                  <a:pt x="5263" y="11688"/>
                </a:lnTo>
                <a:lnTo>
                  <a:pt x="5208" y="11667"/>
                </a:lnTo>
                <a:lnTo>
                  <a:pt x="5169" y="11651"/>
                </a:lnTo>
                <a:lnTo>
                  <a:pt x="5129" y="11633"/>
                </a:lnTo>
                <a:lnTo>
                  <a:pt x="5090" y="11615"/>
                </a:lnTo>
                <a:lnTo>
                  <a:pt x="5052" y="11595"/>
                </a:lnTo>
                <a:lnTo>
                  <a:pt x="5014" y="11575"/>
                </a:lnTo>
                <a:lnTo>
                  <a:pt x="4976" y="11555"/>
                </a:lnTo>
                <a:lnTo>
                  <a:pt x="4940" y="11534"/>
                </a:lnTo>
                <a:lnTo>
                  <a:pt x="4904" y="11512"/>
                </a:lnTo>
                <a:lnTo>
                  <a:pt x="4869" y="11489"/>
                </a:lnTo>
                <a:lnTo>
                  <a:pt x="4834" y="11465"/>
                </a:lnTo>
                <a:lnTo>
                  <a:pt x="4800" y="11441"/>
                </a:lnTo>
                <a:lnTo>
                  <a:pt x="4766" y="11416"/>
                </a:lnTo>
                <a:lnTo>
                  <a:pt x="4733" y="11390"/>
                </a:lnTo>
                <a:lnTo>
                  <a:pt x="4702" y="11363"/>
                </a:lnTo>
                <a:lnTo>
                  <a:pt x="4669" y="11336"/>
                </a:lnTo>
                <a:lnTo>
                  <a:pt x="4639" y="11309"/>
                </a:lnTo>
                <a:lnTo>
                  <a:pt x="4609" y="11281"/>
                </a:lnTo>
                <a:lnTo>
                  <a:pt x="4580" y="11252"/>
                </a:lnTo>
                <a:lnTo>
                  <a:pt x="4550" y="11222"/>
                </a:lnTo>
                <a:lnTo>
                  <a:pt x="4522" y="11192"/>
                </a:lnTo>
                <a:lnTo>
                  <a:pt x="4494" y="11161"/>
                </a:lnTo>
                <a:lnTo>
                  <a:pt x="4468" y="11129"/>
                </a:lnTo>
                <a:lnTo>
                  <a:pt x="4442" y="11098"/>
                </a:lnTo>
                <a:lnTo>
                  <a:pt x="4416" y="11066"/>
                </a:lnTo>
                <a:lnTo>
                  <a:pt x="4391" y="11032"/>
                </a:lnTo>
                <a:lnTo>
                  <a:pt x="4367" y="10999"/>
                </a:lnTo>
                <a:lnTo>
                  <a:pt x="4344" y="10965"/>
                </a:lnTo>
                <a:lnTo>
                  <a:pt x="4321" y="10931"/>
                </a:lnTo>
                <a:lnTo>
                  <a:pt x="4299" y="10896"/>
                </a:lnTo>
                <a:lnTo>
                  <a:pt x="4277" y="10861"/>
                </a:lnTo>
                <a:lnTo>
                  <a:pt x="4257" y="10824"/>
                </a:lnTo>
                <a:lnTo>
                  <a:pt x="4237" y="10789"/>
                </a:lnTo>
                <a:lnTo>
                  <a:pt x="4217" y="10752"/>
                </a:lnTo>
                <a:lnTo>
                  <a:pt x="4198" y="10715"/>
                </a:lnTo>
                <a:lnTo>
                  <a:pt x="4181" y="10677"/>
                </a:lnTo>
                <a:lnTo>
                  <a:pt x="4164" y="10640"/>
                </a:lnTo>
                <a:lnTo>
                  <a:pt x="4147" y="10601"/>
                </a:lnTo>
                <a:lnTo>
                  <a:pt x="4133" y="10562"/>
                </a:lnTo>
                <a:lnTo>
                  <a:pt x="4117" y="10524"/>
                </a:lnTo>
                <a:lnTo>
                  <a:pt x="4103" y="10485"/>
                </a:lnTo>
                <a:lnTo>
                  <a:pt x="4090" y="10445"/>
                </a:lnTo>
                <a:lnTo>
                  <a:pt x="4077" y="10406"/>
                </a:lnTo>
                <a:lnTo>
                  <a:pt x="4066" y="10365"/>
                </a:lnTo>
                <a:lnTo>
                  <a:pt x="4054" y="10324"/>
                </a:lnTo>
                <a:lnTo>
                  <a:pt x="4044" y="10283"/>
                </a:lnTo>
                <a:lnTo>
                  <a:pt x="4034" y="10243"/>
                </a:lnTo>
                <a:lnTo>
                  <a:pt x="4026" y="10202"/>
                </a:lnTo>
                <a:lnTo>
                  <a:pt x="4018" y="10160"/>
                </a:lnTo>
                <a:lnTo>
                  <a:pt x="4010" y="10118"/>
                </a:lnTo>
                <a:lnTo>
                  <a:pt x="4004" y="10077"/>
                </a:lnTo>
                <a:lnTo>
                  <a:pt x="3999" y="10035"/>
                </a:lnTo>
                <a:lnTo>
                  <a:pt x="3994" y="9993"/>
                </a:lnTo>
                <a:lnTo>
                  <a:pt x="3990" y="9950"/>
                </a:lnTo>
                <a:lnTo>
                  <a:pt x="3986" y="9907"/>
                </a:lnTo>
                <a:lnTo>
                  <a:pt x="3984" y="9865"/>
                </a:lnTo>
                <a:lnTo>
                  <a:pt x="3982" y="9823"/>
                </a:lnTo>
                <a:lnTo>
                  <a:pt x="3981" y="9780"/>
                </a:lnTo>
                <a:lnTo>
                  <a:pt x="3981" y="9736"/>
                </a:lnTo>
                <a:lnTo>
                  <a:pt x="3982" y="9693"/>
                </a:lnTo>
                <a:lnTo>
                  <a:pt x="3984" y="9650"/>
                </a:lnTo>
                <a:lnTo>
                  <a:pt x="3986" y="9608"/>
                </a:lnTo>
                <a:lnTo>
                  <a:pt x="3990" y="9564"/>
                </a:lnTo>
                <a:lnTo>
                  <a:pt x="3994" y="9521"/>
                </a:lnTo>
                <a:lnTo>
                  <a:pt x="3999" y="9478"/>
                </a:lnTo>
                <a:lnTo>
                  <a:pt x="4004" y="9440"/>
                </a:lnTo>
                <a:lnTo>
                  <a:pt x="4010" y="9403"/>
                </a:lnTo>
                <a:lnTo>
                  <a:pt x="4018" y="9365"/>
                </a:lnTo>
                <a:lnTo>
                  <a:pt x="4026" y="9328"/>
                </a:lnTo>
                <a:lnTo>
                  <a:pt x="4034" y="9291"/>
                </a:lnTo>
                <a:lnTo>
                  <a:pt x="4043" y="9255"/>
                </a:lnTo>
                <a:lnTo>
                  <a:pt x="4053" y="9218"/>
                </a:lnTo>
                <a:lnTo>
                  <a:pt x="4063" y="9182"/>
                </a:lnTo>
                <a:lnTo>
                  <a:pt x="4074" y="9145"/>
                </a:lnTo>
                <a:lnTo>
                  <a:pt x="4086" y="9109"/>
                </a:lnTo>
                <a:lnTo>
                  <a:pt x="4098" y="9074"/>
                </a:lnTo>
                <a:lnTo>
                  <a:pt x="4111" y="9038"/>
                </a:lnTo>
                <a:lnTo>
                  <a:pt x="4124" y="9003"/>
                </a:lnTo>
                <a:lnTo>
                  <a:pt x="4138" y="8968"/>
                </a:lnTo>
                <a:lnTo>
                  <a:pt x="4152" y="8933"/>
                </a:lnTo>
                <a:lnTo>
                  <a:pt x="4168" y="8899"/>
                </a:lnTo>
                <a:lnTo>
                  <a:pt x="4184" y="8865"/>
                </a:lnTo>
                <a:lnTo>
                  <a:pt x="4200" y="8831"/>
                </a:lnTo>
                <a:lnTo>
                  <a:pt x="4217" y="8797"/>
                </a:lnTo>
                <a:lnTo>
                  <a:pt x="4235" y="8764"/>
                </a:lnTo>
                <a:lnTo>
                  <a:pt x="4253" y="8731"/>
                </a:lnTo>
                <a:lnTo>
                  <a:pt x="4271" y="8699"/>
                </a:lnTo>
                <a:lnTo>
                  <a:pt x="4291" y="8667"/>
                </a:lnTo>
                <a:lnTo>
                  <a:pt x="4311" y="8634"/>
                </a:lnTo>
                <a:lnTo>
                  <a:pt x="4331" y="8603"/>
                </a:lnTo>
                <a:lnTo>
                  <a:pt x="4352" y="8571"/>
                </a:lnTo>
                <a:lnTo>
                  <a:pt x="4374" y="8540"/>
                </a:lnTo>
                <a:lnTo>
                  <a:pt x="4396" y="8509"/>
                </a:lnTo>
                <a:lnTo>
                  <a:pt x="4418" y="8479"/>
                </a:lnTo>
                <a:lnTo>
                  <a:pt x="4441" y="8449"/>
                </a:lnTo>
                <a:lnTo>
                  <a:pt x="4465" y="8419"/>
                </a:lnTo>
                <a:lnTo>
                  <a:pt x="4489" y="8390"/>
                </a:lnTo>
                <a:lnTo>
                  <a:pt x="4513" y="8362"/>
                </a:lnTo>
                <a:lnTo>
                  <a:pt x="4538" y="8333"/>
                </a:lnTo>
                <a:lnTo>
                  <a:pt x="4564" y="8305"/>
                </a:lnTo>
                <a:lnTo>
                  <a:pt x="4590" y="8277"/>
                </a:lnTo>
                <a:lnTo>
                  <a:pt x="4616" y="8250"/>
                </a:lnTo>
                <a:lnTo>
                  <a:pt x="4643" y="8223"/>
                </a:lnTo>
                <a:lnTo>
                  <a:pt x="4670" y="8197"/>
                </a:lnTo>
                <a:lnTo>
                  <a:pt x="4699" y="8171"/>
                </a:lnTo>
                <a:lnTo>
                  <a:pt x="4727" y="8145"/>
                </a:lnTo>
                <a:lnTo>
                  <a:pt x="4756" y="8120"/>
                </a:lnTo>
                <a:lnTo>
                  <a:pt x="4785" y="8095"/>
                </a:lnTo>
                <a:lnTo>
                  <a:pt x="4816" y="8071"/>
                </a:lnTo>
                <a:lnTo>
                  <a:pt x="4845" y="8047"/>
                </a:lnTo>
                <a:lnTo>
                  <a:pt x="4876" y="8024"/>
                </a:lnTo>
                <a:lnTo>
                  <a:pt x="4907" y="8001"/>
                </a:lnTo>
                <a:lnTo>
                  <a:pt x="4939" y="7978"/>
                </a:lnTo>
                <a:lnTo>
                  <a:pt x="4970" y="7957"/>
                </a:lnTo>
                <a:lnTo>
                  <a:pt x="5002" y="7936"/>
                </a:lnTo>
                <a:lnTo>
                  <a:pt x="5036" y="7915"/>
                </a:lnTo>
                <a:lnTo>
                  <a:pt x="5068" y="7895"/>
                </a:lnTo>
                <a:lnTo>
                  <a:pt x="5103" y="7875"/>
                </a:lnTo>
                <a:lnTo>
                  <a:pt x="5136" y="7855"/>
                </a:lnTo>
                <a:lnTo>
                  <a:pt x="5171" y="7836"/>
                </a:lnTo>
                <a:lnTo>
                  <a:pt x="5205" y="7819"/>
                </a:lnTo>
                <a:lnTo>
                  <a:pt x="5241" y="7801"/>
                </a:lnTo>
                <a:lnTo>
                  <a:pt x="5276" y="7783"/>
                </a:lnTo>
                <a:lnTo>
                  <a:pt x="5312" y="7766"/>
                </a:lnTo>
                <a:lnTo>
                  <a:pt x="5348" y="7751"/>
                </a:lnTo>
                <a:lnTo>
                  <a:pt x="5385" y="7735"/>
                </a:lnTo>
                <a:lnTo>
                  <a:pt x="5421" y="7720"/>
                </a:lnTo>
                <a:lnTo>
                  <a:pt x="5459" y="7706"/>
                </a:lnTo>
                <a:lnTo>
                  <a:pt x="5496" y="7692"/>
                </a:lnTo>
                <a:lnTo>
                  <a:pt x="5554" y="7673"/>
                </a:lnTo>
                <a:lnTo>
                  <a:pt x="5610" y="7657"/>
                </a:lnTo>
                <a:lnTo>
                  <a:pt x="5668" y="7641"/>
                </a:lnTo>
                <a:lnTo>
                  <a:pt x="5724" y="7627"/>
                </a:lnTo>
                <a:lnTo>
                  <a:pt x="5782" y="7615"/>
                </a:lnTo>
                <a:lnTo>
                  <a:pt x="5839" y="7603"/>
                </a:lnTo>
                <a:lnTo>
                  <a:pt x="5896" y="7594"/>
                </a:lnTo>
                <a:lnTo>
                  <a:pt x="5954" y="7586"/>
                </a:lnTo>
                <a:lnTo>
                  <a:pt x="6011" y="7578"/>
                </a:lnTo>
                <a:lnTo>
                  <a:pt x="6069" y="7573"/>
                </a:lnTo>
                <a:lnTo>
                  <a:pt x="6126" y="7568"/>
                </a:lnTo>
                <a:lnTo>
                  <a:pt x="6184" y="7565"/>
                </a:lnTo>
                <a:lnTo>
                  <a:pt x="6241" y="7564"/>
                </a:lnTo>
                <a:lnTo>
                  <a:pt x="6298" y="7563"/>
                </a:lnTo>
                <a:lnTo>
                  <a:pt x="6355" y="7564"/>
                </a:lnTo>
                <a:lnTo>
                  <a:pt x="6412" y="7566"/>
                </a:lnTo>
                <a:lnTo>
                  <a:pt x="6469" y="7569"/>
                </a:lnTo>
                <a:lnTo>
                  <a:pt x="6526" y="7573"/>
                </a:lnTo>
                <a:lnTo>
                  <a:pt x="6582" y="7579"/>
                </a:lnTo>
                <a:lnTo>
                  <a:pt x="6638" y="7587"/>
                </a:lnTo>
                <a:lnTo>
                  <a:pt x="6694" y="7595"/>
                </a:lnTo>
                <a:lnTo>
                  <a:pt x="6750" y="7604"/>
                </a:lnTo>
                <a:lnTo>
                  <a:pt x="6806" y="7615"/>
                </a:lnTo>
                <a:lnTo>
                  <a:pt x="6861" y="7626"/>
                </a:lnTo>
                <a:lnTo>
                  <a:pt x="6916" y="7640"/>
                </a:lnTo>
                <a:lnTo>
                  <a:pt x="6970" y="7655"/>
                </a:lnTo>
                <a:lnTo>
                  <a:pt x="7024" y="7669"/>
                </a:lnTo>
                <a:lnTo>
                  <a:pt x="7079" y="7686"/>
                </a:lnTo>
                <a:lnTo>
                  <a:pt x="7132" y="7704"/>
                </a:lnTo>
                <a:lnTo>
                  <a:pt x="7185" y="7723"/>
                </a:lnTo>
                <a:lnTo>
                  <a:pt x="7237" y="7742"/>
                </a:lnTo>
                <a:lnTo>
                  <a:pt x="7289" y="7763"/>
                </a:lnTo>
                <a:lnTo>
                  <a:pt x="7342" y="7786"/>
                </a:lnTo>
                <a:lnTo>
                  <a:pt x="7393" y="7809"/>
                </a:lnTo>
                <a:lnTo>
                  <a:pt x="7444" y="7833"/>
                </a:lnTo>
                <a:lnTo>
                  <a:pt x="7494" y="7858"/>
                </a:lnTo>
                <a:lnTo>
                  <a:pt x="7543" y="7885"/>
                </a:lnTo>
                <a:lnTo>
                  <a:pt x="7592" y="7913"/>
                </a:lnTo>
                <a:lnTo>
                  <a:pt x="7641" y="7941"/>
                </a:lnTo>
                <a:lnTo>
                  <a:pt x="7689" y="7971"/>
                </a:lnTo>
                <a:lnTo>
                  <a:pt x="7736" y="8001"/>
                </a:lnTo>
                <a:lnTo>
                  <a:pt x="7783" y="8033"/>
                </a:lnTo>
                <a:lnTo>
                  <a:pt x="7829" y="8065"/>
                </a:lnTo>
                <a:lnTo>
                  <a:pt x="7874" y="8098"/>
                </a:lnTo>
                <a:lnTo>
                  <a:pt x="7919" y="8133"/>
                </a:lnTo>
                <a:lnTo>
                  <a:pt x="7963" y="8168"/>
                </a:lnTo>
                <a:lnTo>
                  <a:pt x="8006" y="8205"/>
                </a:lnTo>
                <a:lnTo>
                  <a:pt x="8049" y="8243"/>
                </a:lnTo>
                <a:lnTo>
                  <a:pt x="8090" y="8281"/>
                </a:lnTo>
                <a:lnTo>
                  <a:pt x="8131" y="8320"/>
                </a:lnTo>
                <a:lnTo>
                  <a:pt x="8171" y="8361"/>
                </a:lnTo>
                <a:lnTo>
                  <a:pt x="8211" y="8401"/>
                </a:lnTo>
                <a:lnTo>
                  <a:pt x="8248" y="8443"/>
                </a:lnTo>
                <a:lnTo>
                  <a:pt x="8286" y="8486"/>
                </a:lnTo>
                <a:lnTo>
                  <a:pt x="8322" y="8530"/>
                </a:lnTo>
                <a:lnTo>
                  <a:pt x="8358" y="8574"/>
                </a:lnTo>
                <a:lnTo>
                  <a:pt x="8393" y="8620"/>
                </a:lnTo>
                <a:lnTo>
                  <a:pt x="8427" y="8666"/>
                </a:lnTo>
                <a:lnTo>
                  <a:pt x="8459" y="8713"/>
                </a:lnTo>
                <a:lnTo>
                  <a:pt x="8491" y="8761"/>
                </a:lnTo>
                <a:lnTo>
                  <a:pt x="8522" y="8809"/>
                </a:lnTo>
                <a:lnTo>
                  <a:pt x="8551" y="8858"/>
                </a:lnTo>
                <a:lnTo>
                  <a:pt x="8580" y="8909"/>
                </a:lnTo>
                <a:lnTo>
                  <a:pt x="8607" y="8959"/>
                </a:lnTo>
                <a:lnTo>
                  <a:pt x="8644" y="9035"/>
                </a:lnTo>
                <a:lnTo>
                  <a:pt x="8678" y="9112"/>
                </a:lnTo>
                <a:lnTo>
                  <a:pt x="8711" y="9188"/>
                </a:lnTo>
                <a:lnTo>
                  <a:pt x="8740" y="9264"/>
                </a:lnTo>
                <a:lnTo>
                  <a:pt x="8767" y="9341"/>
                </a:lnTo>
                <a:lnTo>
                  <a:pt x="8792" y="9419"/>
                </a:lnTo>
                <a:lnTo>
                  <a:pt x="8815" y="9496"/>
                </a:lnTo>
                <a:lnTo>
                  <a:pt x="8835" y="9573"/>
                </a:lnTo>
                <a:lnTo>
                  <a:pt x="8854" y="9652"/>
                </a:lnTo>
                <a:lnTo>
                  <a:pt x="8869" y="9729"/>
                </a:lnTo>
                <a:lnTo>
                  <a:pt x="8883" y="9807"/>
                </a:lnTo>
                <a:lnTo>
                  <a:pt x="8895" y="9885"/>
                </a:lnTo>
                <a:lnTo>
                  <a:pt x="8903" y="9964"/>
                </a:lnTo>
                <a:lnTo>
                  <a:pt x="8910" y="10042"/>
                </a:lnTo>
                <a:lnTo>
                  <a:pt x="8915" y="10120"/>
                </a:lnTo>
                <a:lnTo>
                  <a:pt x="8917" y="10199"/>
                </a:lnTo>
                <a:lnTo>
                  <a:pt x="8917" y="10277"/>
                </a:lnTo>
                <a:lnTo>
                  <a:pt x="8916" y="10356"/>
                </a:lnTo>
                <a:lnTo>
                  <a:pt x="8912" y="10435"/>
                </a:lnTo>
                <a:lnTo>
                  <a:pt x="8906" y="10513"/>
                </a:lnTo>
                <a:lnTo>
                  <a:pt x="8898" y="10591"/>
                </a:lnTo>
                <a:lnTo>
                  <a:pt x="8887" y="10670"/>
                </a:lnTo>
                <a:lnTo>
                  <a:pt x="8875" y="10748"/>
                </a:lnTo>
                <a:lnTo>
                  <a:pt x="8860" y="10826"/>
                </a:lnTo>
                <a:lnTo>
                  <a:pt x="8843" y="10904"/>
                </a:lnTo>
                <a:lnTo>
                  <a:pt x="8825" y="10982"/>
                </a:lnTo>
                <a:lnTo>
                  <a:pt x="8804" y="11059"/>
                </a:lnTo>
                <a:lnTo>
                  <a:pt x="8781" y="11137"/>
                </a:lnTo>
                <a:lnTo>
                  <a:pt x="8756" y="11214"/>
                </a:lnTo>
                <a:lnTo>
                  <a:pt x="8728" y="11291"/>
                </a:lnTo>
                <a:lnTo>
                  <a:pt x="8699" y="11367"/>
                </a:lnTo>
                <a:lnTo>
                  <a:pt x="8669" y="11444"/>
                </a:lnTo>
                <a:lnTo>
                  <a:pt x="8737" y="11437"/>
                </a:lnTo>
                <a:lnTo>
                  <a:pt x="8806" y="11428"/>
                </a:lnTo>
                <a:lnTo>
                  <a:pt x="8874" y="11417"/>
                </a:lnTo>
                <a:lnTo>
                  <a:pt x="8943" y="11403"/>
                </a:lnTo>
                <a:lnTo>
                  <a:pt x="9010" y="11388"/>
                </a:lnTo>
                <a:lnTo>
                  <a:pt x="9079" y="11371"/>
                </a:lnTo>
                <a:lnTo>
                  <a:pt x="9147" y="11352"/>
                </a:lnTo>
                <a:lnTo>
                  <a:pt x="9215" y="11331"/>
                </a:lnTo>
                <a:lnTo>
                  <a:pt x="9283" y="11308"/>
                </a:lnTo>
                <a:lnTo>
                  <a:pt x="9351" y="11285"/>
                </a:lnTo>
                <a:lnTo>
                  <a:pt x="9417" y="11260"/>
                </a:lnTo>
                <a:lnTo>
                  <a:pt x="9482" y="11234"/>
                </a:lnTo>
                <a:lnTo>
                  <a:pt x="9548" y="11206"/>
                </a:lnTo>
                <a:lnTo>
                  <a:pt x="9613" y="11177"/>
                </a:lnTo>
                <a:lnTo>
                  <a:pt x="9677" y="11148"/>
                </a:lnTo>
                <a:lnTo>
                  <a:pt x="9739" y="11117"/>
                </a:lnTo>
                <a:lnTo>
                  <a:pt x="9802" y="11085"/>
                </a:lnTo>
                <a:lnTo>
                  <a:pt x="9864" y="11052"/>
                </a:lnTo>
                <a:lnTo>
                  <a:pt x="9925" y="11018"/>
                </a:lnTo>
                <a:lnTo>
                  <a:pt x="9985" y="10982"/>
                </a:lnTo>
                <a:lnTo>
                  <a:pt x="10044" y="10946"/>
                </a:lnTo>
                <a:lnTo>
                  <a:pt x="10103" y="10909"/>
                </a:lnTo>
                <a:lnTo>
                  <a:pt x="10161" y="10870"/>
                </a:lnTo>
                <a:lnTo>
                  <a:pt x="10219" y="10831"/>
                </a:lnTo>
                <a:lnTo>
                  <a:pt x="10274" y="10790"/>
                </a:lnTo>
                <a:lnTo>
                  <a:pt x="10330" y="10748"/>
                </a:lnTo>
                <a:lnTo>
                  <a:pt x="10385" y="10705"/>
                </a:lnTo>
                <a:lnTo>
                  <a:pt x="10438" y="10663"/>
                </a:lnTo>
                <a:lnTo>
                  <a:pt x="10491" y="10618"/>
                </a:lnTo>
                <a:lnTo>
                  <a:pt x="10542" y="10572"/>
                </a:lnTo>
                <a:lnTo>
                  <a:pt x="10594" y="10526"/>
                </a:lnTo>
                <a:lnTo>
                  <a:pt x="10644" y="10479"/>
                </a:lnTo>
                <a:lnTo>
                  <a:pt x="10693" y="10430"/>
                </a:lnTo>
                <a:lnTo>
                  <a:pt x="10741" y="10381"/>
                </a:lnTo>
                <a:lnTo>
                  <a:pt x="10788" y="10330"/>
                </a:lnTo>
                <a:lnTo>
                  <a:pt x="10835" y="10280"/>
                </a:lnTo>
                <a:lnTo>
                  <a:pt x="10880" y="10228"/>
                </a:lnTo>
                <a:lnTo>
                  <a:pt x="10924" y="10176"/>
                </a:lnTo>
                <a:lnTo>
                  <a:pt x="10966" y="10121"/>
                </a:lnTo>
                <a:lnTo>
                  <a:pt x="11009" y="10067"/>
                </a:lnTo>
                <a:lnTo>
                  <a:pt x="11050" y="10013"/>
                </a:lnTo>
                <a:lnTo>
                  <a:pt x="11090" y="9956"/>
                </a:lnTo>
                <a:lnTo>
                  <a:pt x="11128" y="9900"/>
                </a:lnTo>
                <a:lnTo>
                  <a:pt x="11166" y="9843"/>
                </a:lnTo>
                <a:lnTo>
                  <a:pt x="11203" y="9784"/>
                </a:lnTo>
                <a:lnTo>
                  <a:pt x="11238" y="9726"/>
                </a:lnTo>
                <a:lnTo>
                  <a:pt x="11272" y="9666"/>
                </a:lnTo>
                <a:lnTo>
                  <a:pt x="11306" y="9606"/>
                </a:lnTo>
                <a:lnTo>
                  <a:pt x="11338" y="9545"/>
                </a:lnTo>
                <a:lnTo>
                  <a:pt x="11368" y="9483"/>
                </a:lnTo>
                <a:lnTo>
                  <a:pt x="11398" y="9421"/>
                </a:lnTo>
                <a:lnTo>
                  <a:pt x="11427" y="9358"/>
                </a:lnTo>
                <a:lnTo>
                  <a:pt x="11454" y="9294"/>
                </a:lnTo>
                <a:lnTo>
                  <a:pt x="11479" y="9231"/>
                </a:lnTo>
                <a:lnTo>
                  <a:pt x="11504" y="9166"/>
                </a:lnTo>
                <a:lnTo>
                  <a:pt x="11527" y="9100"/>
                </a:lnTo>
                <a:lnTo>
                  <a:pt x="11549" y="9034"/>
                </a:lnTo>
                <a:lnTo>
                  <a:pt x="11570" y="8967"/>
                </a:lnTo>
                <a:lnTo>
                  <a:pt x="11590" y="8901"/>
                </a:lnTo>
                <a:lnTo>
                  <a:pt x="11608" y="8834"/>
                </a:lnTo>
                <a:lnTo>
                  <a:pt x="11624" y="8765"/>
                </a:lnTo>
                <a:lnTo>
                  <a:pt x="11639" y="8697"/>
                </a:lnTo>
                <a:lnTo>
                  <a:pt x="11653" y="8628"/>
                </a:lnTo>
                <a:lnTo>
                  <a:pt x="11666" y="8558"/>
                </a:lnTo>
                <a:lnTo>
                  <a:pt x="11676" y="8488"/>
                </a:lnTo>
                <a:lnTo>
                  <a:pt x="11687" y="8418"/>
                </a:lnTo>
                <a:lnTo>
                  <a:pt x="11694" y="8347"/>
                </a:lnTo>
                <a:lnTo>
                  <a:pt x="11702" y="8275"/>
                </a:lnTo>
                <a:lnTo>
                  <a:pt x="11707" y="8204"/>
                </a:lnTo>
                <a:lnTo>
                  <a:pt x="11711" y="8132"/>
                </a:lnTo>
                <a:lnTo>
                  <a:pt x="11713" y="8059"/>
                </a:lnTo>
                <a:lnTo>
                  <a:pt x="11713" y="7987"/>
                </a:lnTo>
                <a:lnTo>
                  <a:pt x="11712" y="7899"/>
                </a:lnTo>
                <a:lnTo>
                  <a:pt x="11709" y="7812"/>
                </a:lnTo>
                <a:lnTo>
                  <a:pt x="11704" y="7726"/>
                </a:lnTo>
                <a:lnTo>
                  <a:pt x="11696" y="7640"/>
                </a:lnTo>
                <a:lnTo>
                  <a:pt x="11686" y="7554"/>
                </a:lnTo>
                <a:lnTo>
                  <a:pt x="11674" y="7470"/>
                </a:lnTo>
                <a:lnTo>
                  <a:pt x="11661" y="7385"/>
                </a:lnTo>
                <a:lnTo>
                  <a:pt x="11644" y="7302"/>
                </a:lnTo>
                <a:lnTo>
                  <a:pt x="11626" y="7219"/>
                </a:lnTo>
                <a:lnTo>
                  <a:pt x="11606" y="7138"/>
                </a:lnTo>
                <a:lnTo>
                  <a:pt x="11585" y="7056"/>
                </a:lnTo>
                <a:lnTo>
                  <a:pt x="11561" y="6976"/>
                </a:lnTo>
                <a:lnTo>
                  <a:pt x="11534" y="6896"/>
                </a:lnTo>
                <a:lnTo>
                  <a:pt x="11507" y="6817"/>
                </a:lnTo>
                <a:lnTo>
                  <a:pt x="11478" y="6740"/>
                </a:lnTo>
                <a:lnTo>
                  <a:pt x="11447" y="6662"/>
                </a:lnTo>
                <a:lnTo>
                  <a:pt x="11413" y="6586"/>
                </a:lnTo>
                <a:lnTo>
                  <a:pt x="11378" y="6511"/>
                </a:lnTo>
                <a:lnTo>
                  <a:pt x="11341" y="6437"/>
                </a:lnTo>
                <a:lnTo>
                  <a:pt x="11303" y="6364"/>
                </a:lnTo>
                <a:lnTo>
                  <a:pt x="11263" y="6291"/>
                </a:lnTo>
                <a:lnTo>
                  <a:pt x="11221" y="6220"/>
                </a:lnTo>
                <a:lnTo>
                  <a:pt x="11177" y="6150"/>
                </a:lnTo>
                <a:lnTo>
                  <a:pt x="11132" y="6081"/>
                </a:lnTo>
                <a:lnTo>
                  <a:pt x="11085" y="6012"/>
                </a:lnTo>
                <a:lnTo>
                  <a:pt x="11037" y="5945"/>
                </a:lnTo>
                <a:lnTo>
                  <a:pt x="10987" y="5879"/>
                </a:lnTo>
                <a:lnTo>
                  <a:pt x="10936" y="5814"/>
                </a:lnTo>
                <a:lnTo>
                  <a:pt x="10883" y="5751"/>
                </a:lnTo>
                <a:lnTo>
                  <a:pt x="10828" y="5689"/>
                </a:lnTo>
                <a:lnTo>
                  <a:pt x="10772" y="5627"/>
                </a:lnTo>
                <a:lnTo>
                  <a:pt x="10716" y="5568"/>
                </a:lnTo>
                <a:close/>
              </a:path>
            </a:pathLst>
          </a:custGeom>
          <a:solidFill>
            <a:srgbClr val="C30F18"/>
          </a:solidFill>
          <a:ln>
            <a:noFill/>
          </a:ln>
        </p:spPr>
        <p:txBody>
          <a:bodyPr lIns="144000" rIns="72000" bIns="468000" anchor="ctr"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en-US" altLang="zh-CN" b="1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6" name="矩形 12"/>
          <p:cNvSpPr>
            <a:spLocks noChangeArrowheads="1"/>
          </p:cNvSpPr>
          <p:nvPr/>
        </p:nvSpPr>
        <p:spPr bwMode="auto">
          <a:xfrm>
            <a:off x="3929063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7" name="矩形 13"/>
          <p:cNvSpPr>
            <a:spLocks noChangeArrowheads="1"/>
          </p:cNvSpPr>
          <p:nvPr/>
        </p:nvSpPr>
        <p:spPr bwMode="auto">
          <a:xfrm>
            <a:off x="6715125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8" name="矩形 14"/>
          <p:cNvSpPr>
            <a:spLocks noChangeArrowheads="1"/>
          </p:cNvSpPr>
          <p:nvPr/>
        </p:nvSpPr>
        <p:spPr bwMode="auto">
          <a:xfrm>
            <a:off x="1000125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3587750" y="1962150"/>
            <a:ext cx="2667000" cy="2660650"/>
          </a:xfrm>
          <a:custGeom>
            <a:avLst/>
            <a:gdLst>
              <a:gd name="connsiteX0" fmla="*/ 1318211 w 1565011"/>
              <a:gd name="connsiteY0" fmla="*/ 784392 h 1561367"/>
              <a:gd name="connsiteX1" fmla="*/ 1565011 w 1565011"/>
              <a:gd name="connsiteY1" fmla="*/ 784392 h 1561367"/>
              <a:gd name="connsiteX2" fmla="*/ 1549483 w 1565011"/>
              <a:gd name="connsiteY2" fmla="*/ 938432 h 1561367"/>
              <a:gd name="connsiteX3" fmla="*/ 921242 w 1565011"/>
              <a:gd name="connsiteY3" fmla="*/ 1551159 h 1561367"/>
              <a:gd name="connsiteX4" fmla="*/ 805549 w 1565011"/>
              <a:gd name="connsiteY4" fmla="*/ 1561367 h 1561367"/>
              <a:gd name="connsiteX5" fmla="*/ 805549 w 1565011"/>
              <a:gd name="connsiteY5" fmla="*/ 1314568 h 1561367"/>
              <a:gd name="connsiteX6" fmla="*/ 877554 w 1565011"/>
              <a:gd name="connsiteY6" fmla="*/ 1308215 h 1561367"/>
              <a:gd name="connsiteX7" fmla="*/ 1307697 w 1565011"/>
              <a:gd name="connsiteY7" fmla="*/ 888693 h 1561367"/>
              <a:gd name="connsiteX8" fmla="*/ 0 w 1565011"/>
              <a:gd name="connsiteY8" fmla="*/ 780691 h 1561367"/>
              <a:gd name="connsiteX9" fmla="*/ 246798 w 1565011"/>
              <a:gd name="connsiteY9" fmla="*/ 780691 h 1561367"/>
              <a:gd name="connsiteX10" fmla="*/ 246798 w 1565011"/>
              <a:gd name="connsiteY10" fmla="*/ 780692 h 1561367"/>
              <a:gd name="connsiteX11" fmla="*/ 674690 w 1565011"/>
              <a:gd name="connsiteY11" fmla="*/ 1305698 h 1561367"/>
              <a:gd name="connsiteX12" fmla="*/ 759830 w 1565011"/>
              <a:gd name="connsiteY12" fmla="*/ 1314281 h 1561367"/>
              <a:gd name="connsiteX13" fmla="*/ 759830 w 1565011"/>
              <a:gd name="connsiteY13" fmla="*/ 1561079 h 1561367"/>
              <a:gd name="connsiteX14" fmla="*/ 624952 w 1565011"/>
              <a:gd name="connsiteY14" fmla="*/ 1547483 h 1561367"/>
              <a:gd name="connsiteX15" fmla="*/ 0 w 1565011"/>
              <a:gd name="connsiteY15" fmla="*/ 780692 h 1561367"/>
              <a:gd name="connsiteX16" fmla="*/ 759645 w 1565011"/>
              <a:gd name="connsiteY16" fmla="*/ 34 h 1561367"/>
              <a:gd name="connsiteX17" fmla="*/ 759645 w 1565011"/>
              <a:gd name="connsiteY17" fmla="*/ 246833 h 1561367"/>
              <a:gd name="connsiteX18" fmla="*/ 687829 w 1565011"/>
              <a:gd name="connsiteY18" fmla="*/ 253169 h 1561367"/>
              <a:gd name="connsiteX19" fmla="*/ 257686 w 1565011"/>
              <a:gd name="connsiteY19" fmla="*/ 672691 h 1561367"/>
              <a:gd name="connsiteX20" fmla="*/ 251407 w 1565011"/>
              <a:gd name="connsiteY20" fmla="*/ 734972 h 1561367"/>
              <a:gd name="connsiteX21" fmla="*/ 4609 w 1565011"/>
              <a:gd name="connsiteY21" fmla="*/ 734972 h 1561367"/>
              <a:gd name="connsiteX22" fmla="*/ 15902 w 1565011"/>
              <a:gd name="connsiteY22" fmla="*/ 622952 h 1561367"/>
              <a:gd name="connsiteX23" fmla="*/ 644143 w 1565011"/>
              <a:gd name="connsiteY23" fmla="*/ 10225 h 1561367"/>
              <a:gd name="connsiteX24" fmla="*/ 805364 w 1565011"/>
              <a:gd name="connsiteY24" fmla="*/ 0 h 1561367"/>
              <a:gd name="connsiteX25" fmla="*/ 921242 w 1565011"/>
              <a:gd name="connsiteY25" fmla="*/ 10225 h 1561367"/>
              <a:gd name="connsiteX26" fmla="*/ 1549483 w 1565011"/>
              <a:gd name="connsiteY26" fmla="*/ 622952 h 1561367"/>
              <a:gd name="connsiteX27" fmla="*/ 1561148 w 1565011"/>
              <a:gd name="connsiteY27" fmla="*/ 738673 h 1561367"/>
              <a:gd name="connsiteX28" fmla="*/ 1314348 w 1565011"/>
              <a:gd name="connsiteY28" fmla="*/ 738673 h 1561367"/>
              <a:gd name="connsiteX29" fmla="*/ 1307697 w 1565011"/>
              <a:gd name="connsiteY29" fmla="*/ 672691 h 1561367"/>
              <a:gd name="connsiteX30" fmla="*/ 877554 w 1565011"/>
              <a:gd name="connsiteY30" fmla="*/ 253169 h 1561367"/>
              <a:gd name="connsiteX31" fmla="*/ 805364 w 1565011"/>
              <a:gd name="connsiteY31" fmla="*/ 246800 h 1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65011" h="1561367">
                <a:moveTo>
                  <a:pt x="1318211" y="784392"/>
                </a:moveTo>
                <a:lnTo>
                  <a:pt x="1565011" y="784392"/>
                </a:lnTo>
                <a:lnTo>
                  <a:pt x="1549483" y="938432"/>
                </a:lnTo>
                <a:cubicBezTo>
                  <a:pt x="1485623" y="1250510"/>
                  <a:pt x="1236031" y="1494930"/>
                  <a:pt x="921242" y="1551159"/>
                </a:cubicBezTo>
                <a:lnTo>
                  <a:pt x="805549" y="1561367"/>
                </a:lnTo>
                <a:lnTo>
                  <a:pt x="805549" y="1314568"/>
                </a:lnTo>
                <a:lnTo>
                  <a:pt x="877554" y="1308215"/>
                </a:lnTo>
                <a:cubicBezTo>
                  <a:pt x="1093083" y="1269716"/>
                  <a:pt x="1263974" y="1102366"/>
                  <a:pt x="1307697" y="888693"/>
                </a:cubicBezTo>
                <a:close/>
                <a:moveTo>
                  <a:pt x="0" y="780691"/>
                </a:moveTo>
                <a:lnTo>
                  <a:pt x="246798" y="780691"/>
                </a:lnTo>
                <a:lnTo>
                  <a:pt x="246798" y="780692"/>
                </a:lnTo>
                <a:cubicBezTo>
                  <a:pt x="246798" y="1039662"/>
                  <a:pt x="430492" y="1255728"/>
                  <a:pt x="674690" y="1305698"/>
                </a:cubicBezTo>
                <a:lnTo>
                  <a:pt x="759830" y="1314281"/>
                </a:lnTo>
                <a:lnTo>
                  <a:pt x="759830" y="1561079"/>
                </a:lnTo>
                <a:lnTo>
                  <a:pt x="624952" y="1547483"/>
                </a:lnTo>
                <a:cubicBezTo>
                  <a:pt x="268293" y="1474500"/>
                  <a:pt x="0" y="1158928"/>
                  <a:pt x="0" y="780692"/>
                </a:cubicBezTo>
                <a:close/>
                <a:moveTo>
                  <a:pt x="759645" y="34"/>
                </a:moveTo>
                <a:lnTo>
                  <a:pt x="759645" y="246833"/>
                </a:lnTo>
                <a:lnTo>
                  <a:pt x="687829" y="253169"/>
                </a:lnTo>
                <a:cubicBezTo>
                  <a:pt x="472300" y="291668"/>
                  <a:pt x="301410" y="459018"/>
                  <a:pt x="257686" y="672691"/>
                </a:cubicBezTo>
                <a:lnTo>
                  <a:pt x="251407" y="734972"/>
                </a:lnTo>
                <a:lnTo>
                  <a:pt x="4609" y="734972"/>
                </a:lnTo>
                <a:lnTo>
                  <a:pt x="15902" y="622952"/>
                </a:lnTo>
                <a:cubicBezTo>
                  <a:pt x="79762" y="310875"/>
                  <a:pt x="329355" y="66454"/>
                  <a:pt x="644143" y="10225"/>
                </a:cubicBezTo>
                <a:close/>
                <a:moveTo>
                  <a:pt x="805364" y="0"/>
                </a:moveTo>
                <a:lnTo>
                  <a:pt x="921242" y="10225"/>
                </a:lnTo>
                <a:cubicBezTo>
                  <a:pt x="1236031" y="66454"/>
                  <a:pt x="1485623" y="310875"/>
                  <a:pt x="1549483" y="622952"/>
                </a:cubicBezTo>
                <a:lnTo>
                  <a:pt x="1561148" y="738673"/>
                </a:lnTo>
                <a:lnTo>
                  <a:pt x="1314348" y="738673"/>
                </a:lnTo>
                <a:lnTo>
                  <a:pt x="1307697" y="672691"/>
                </a:lnTo>
                <a:cubicBezTo>
                  <a:pt x="1263974" y="459018"/>
                  <a:pt x="1093083" y="291668"/>
                  <a:pt x="877554" y="253169"/>
                </a:cubicBezTo>
                <a:lnTo>
                  <a:pt x="805364" y="246800"/>
                </a:lnTo>
                <a:close/>
              </a:path>
            </a:pathLst>
          </a:custGeom>
          <a:solidFill>
            <a:srgbClr val="DB68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2700338" y="1071563"/>
            <a:ext cx="4443412" cy="4441825"/>
          </a:xfrm>
          <a:custGeom>
            <a:avLst/>
            <a:gdLst>
              <a:gd name="connsiteX0" fmla="*/ 0 w 2607795"/>
              <a:gd name="connsiteY0" fmla="*/ 1316849 h 2606808"/>
              <a:gd name="connsiteX1" fmla="*/ 225345 w 2607795"/>
              <a:gd name="connsiteY1" fmla="*/ 1316849 h 2606808"/>
              <a:gd name="connsiteX2" fmla="*/ 243395 w 2607795"/>
              <a:gd name="connsiteY2" fmla="*/ 1507808 h 2606808"/>
              <a:gd name="connsiteX3" fmla="*/ 1193449 w 2607795"/>
              <a:gd name="connsiteY3" fmla="*/ 2377604 h 2606808"/>
              <a:gd name="connsiteX4" fmla="*/ 1280987 w 2607795"/>
              <a:gd name="connsiteY4" fmla="*/ 2382025 h 2606808"/>
              <a:gd name="connsiteX5" fmla="*/ 1280987 w 2607795"/>
              <a:gd name="connsiteY5" fmla="*/ 2606736 h 2606808"/>
              <a:gd name="connsiteX6" fmla="*/ 1170473 w 2607795"/>
              <a:gd name="connsiteY6" fmla="*/ 2601155 h 2606808"/>
              <a:gd name="connsiteX7" fmla="*/ 5289 w 2607795"/>
              <a:gd name="connsiteY7" fmla="*/ 1428550 h 2606808"/>
              <a:gd name="connsiteX8" fmla="*/ 2382546 w 2607795"/>
              <a:gd name="connsiteY8" fmla="*/ 1314096 h 2606808"/>
              <a:gd name="connsiteX9" fmla="*/ 2607795 w 2607795"/>
              <a:gd name="connsiteY9" fmla="*/ 1314096 h 2606808"/>
              <a:gd name="connsiteX10" fmla="*/ 2601600 w 2607795"/>
              <a:gd name="connsiteY10" fmla="*/ 1436780 h 2606808"/>
              <a:gd name="connsiteX11" fmla="*/ 1428995 w 2607795"/>
              <a:gd name="connsiteY11" fmla="*/ 2601965 h 2606808"/>
              <a:gd name="connsiteX12" fmla="*/ 1326706 w 2607795"/>
              <a:gd name="connsiteY12" fmla="*/ 2606808 h 2606808"/>
              <a:gd name="connsiteX13" fmla="*/ 1326706 w 2607795"/>
              <a:gd name="connsiteY13" fmla="*/ 2381162 h 2606808"/>
              <a:gd name="connsiteX14" fmla="*/ 1494987 w 2607795"/>
              <a:gd name="connsiteY14" fmla="*/ 2366314 h 2606808"/>
              <a:gd name="connsiteX15" fmla="*/ 2361687 w 2607795"/>
              <a:gd name="connsiteY15" fmla="*/ 1521016 h 2606808"/>
              <a:gd name="connsiteX16" fmla="*/ 1280987 w 2607795"/>
              <a:gd name="connsiteY16" fmla="*/ 1 h 2606808"/>
              <a:gd name="connsiteX17" fmla="*/ 1280987 w 2607795"/>
              <a:gd name="connsiteY17" fmla="*/ 225790 h 2606808"/>
              <a:gd name="connsiteX18" fmla="*/ 1099446 w 2607795"/>
              <a:gd name="connsiteY18" fmla="*/ 242950 h 2606808"/>
              <a:gd name="connsiteX19" fmla="*/ 229649 w 2607795"/>
              <a:gd name="connsiteY19" fmla="*/ 1193003 h 2606808"/>
              <a:gd name="connsiteX20" fmla="*/ 225704 w 2607795"/>
              <a:gd name="connsiteY20" fmla="*/ 1271130 h 2606808"/>
              <a:gd name="connsiteX21" fmla="*/ 993 w 2607795"/>
              <a:gd name="connsiteY21" fmla="*/ 1271130 h 2606808"/>
              <a:gd name="connsiteX22" fmla="*/ 6098 w 2607795"/>
              <a:gd name="connsiteY22" fmla="*/ 1170028 h 2606808"/>
              <a:gd name="connsiteX23" fmla="*/ 1178703 w 2607795"/>
              <a:gd name="connsiteY23" fmla="*/ 4843 h 2606808"/>
              <a:gd name="connsiteX24" fmla="*/ 1326706 w 2607795"/>
              <a:gd name="connsiteY24" fmla="*/ 0 h 2606808"/>
              <a:gd name="connsiteX25" fmla="*/ 1428996 w 2607795"/>
              <a:gd name="connsiteY25" fmla="*/ 4843 h 2606808"/>
              <a:gd name="connsiteX26" fmla="*/ 2601600 w 2607795"/>
              <a:gd name="connsiteY26" fmla="*/ 1170028 h 2606808"/>
              <a:gd name="connsiteX27" fmla="*/ 2606567 w 2607795"/>
              <a:gd name="connsiteY27" fmla="*/ 1268377 h 2606808"/>
              <a:gd name="connsiteX28" fmla="*/ 2380093 w 2607795"/>
              <a:gd name="connsiteY28" fmla="*/ 1268377 h 2606808"/>
              <a:gd name="connsiteX29" fmla="*/ 2361687 w 2607795"/>
              <a:gd name="connsiteY29" fmla="*/ 1085792 h 2606808"/>
              <a:gd name="connsiteX30" fmla="*/ 1494987 w 2607795"/>
              <a:gd name="connsiteY30" fmla="*/ 240494 h 2606808"/>
              <a:gd name="connsiteX31" fmla="*/ 1326706 w 2607795"/>
              <a:gd name="connsiteY31" fmla="*/ 225646 h 260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607795" h="2606808">
                <a:moveTo>
                  <a:pt x="0" y="1316849"/>
                </a:moveTo>
                <a:lnTo>
                  <a:pt x="225345" y="1316849"/>
                </a:lnTo>
                <a:lnTo>
                  <a:pt x="243395" y="1507808"/>
                </a:lnTo>
                <a:cubicBezTo>
                  <a:pt x="332166" y="1971113"/>
                  <a:pt x="717027" y="2329221"/>
                  <a:pt x="1193449" y="2377604"/>
                </a:cubicBezTo>
                <a:lnTo>
                  <a:pt x="1280987" y="2382025"/>
                </a:lnTo>
                <a:lnTo>
                  <a:pt x="1280987" y="2606736"/>
                </a:lnTo>
                <a:lnTo>
                  <a:pt x="1170473" y="2601155"/>
                </a:lnTo>
                <a:cubicBezTo>
                  <a:pt x="553791" y="2538528"/>
                  <a:pt x="64092" y="2046356"/>
                  <a:pt x="5289" y="1428550"/>
                </a:cubicBezTo>
                <a:close/>
                <a:moveTo>
                  <a:pt x="2382546" y="1314096"/>
                </a:moveTo>
                <a:lnTo>
                  <a:pt x="2607795" y="1314096"/>
                </a:lnTo>
                <a:lnTo>
                  <a:pt x="2601600" y="1436780"/>
                </a:lnTo>
                <a:cubicBezTo>
                  <a:pt x="2538973" y="2053463"/>
                  <a:pt x="2046801" y="2543161"/>
                  <a:pt x="1428995" y="2601965"/>
                </a:cubicBezTo>
                <a:lnTo>
                  <a:pt x="1326706" y="2606808"/>
                </a:lnTo>
                <a:lnTo>
                  <a:pt x="1326706" y="2381162"/>
                </a:lnTo>
                <a:lnTo>
                  <a:pt x="1494987" y="2366314"/>
                </a:lnTo>
                <a:cubicBezTo>
                  <a:pt x="1929258" y="2288743"/>
                  <a:pt x="2273588" y="1951548"/>
                  <a:pt x="2361687" y="1521016"/>
                </a:cubicBezTo>
                <a:close/>
                <a:moveTo>
                  <a:pt x="1280987" y="1"/>
                </a:moveTo>
                <a:lnTo>
                  <a:pt x="1280987" y="225790"/>
                </a:lnTo>
                <a:lnTo>
                  <a:pt x="1099446" y="242950"/>
                </a:lnTo>
                <a:cubicBezTo>
                  <a:pt x="636141" y="331721"/>
                  <a:pt x="278032" y="716581"/>
                  <a:pt x="229649" y="1193003"/>
                </a:cubicBezTo>
                <a:lnTo>
                  <a:pt x="225704" y="1271130"/>
                </a:lnTo>
                <a:lnTo>
                  <a:pt x="993" y="1271130"/>
                </a:lnTo>
                <a:lnTo>
                  <a:pt x="6098" y="1170028"/>
                </a:lnTo>
                <a:cubicBezTo>
                  <a:pt x="68726" y="553345"/>
                  <a:pt x="560897" y="63647"/>
                  <a:pt x="1178703" y="4843"/>
                </a:cubicBezTo>
                <a:close/>
                <a:moveTo>
                  <a:pt x="1326706" y="0"/>
                </a:moveTo>
                <a:lnTo>
                  <a:pt x="1428996" y="4843"/>
                </a:lnTo>
                <a:cubicBezTo>
                  <a:pt x="2046801" y="63647"/>
                  <a:pt x="2538973" y="553345"/>
                  <a:pt x="2601600" y="1170028"/>
                </a:cubicBezTo>
                <a:lnTo>
                  <a:pt x="2606567" y="1268377"/>
                </a:lnTo>
                <a:lnTo>
                  <a:pt x="2380093" y="1268377"/>
                </a:lnTo>
                <a:lnTo>
                  <a:pt x="2361687" y="1085792"/>
                </a:lnTo>
                <a:cubicBezTo>
                  <a:pt x="2273588" y="655261"/>
                  <a:pt x="1929258" y="318066"/>
                  <a:pt x="1494987" y="240494"/>
                </a:cubicBezTo>
                <a:lnTo>
                  <a:pt x="1326706" y="225646"/>
                </a:lnTo>
                <a:close/>
              </a:path>
            </a:pathLst>
          </a:custGeom>
          <a:solidFill>
            <a:srgbClr val="C30F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椭圆 2"/>
          <p:cNvSpPr/>
          <p:nvPr/>
        </p:nvSpPr>
        <p:spPr>
          <a:xfrm>
            <a:off x="4519613" y="2889250"/>
            <a:ext cx="803275" cy="803275"/>
          </a:xfrm>
          <a:prstGeom prst="ellipse">
            <a:avLst/>
          </a:prstGeom>
          <a:solidFill>
            <a:srgbClr val="C30F18"/>
          </a:solidFill>
          <a:ln>
            <a:noFill/>
          </a:ln>
          <a:effectLst>
            <a:outerShdw blurRad="254000" dist="38100" dir="8160000" sx="101000" sy="101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9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0" name="矩形 12"/>
          <p:cNvSpPr>
            <a:spLocks noChangeArrowheads="1"/>
          </p:cNvSpPr>
          <p:nvPr/>
        </p:nvSpPr>
        <p:spPr bwMode="auto">
          <a:xfrm>
            <a:off x="2286000" y="157162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1" name="矩形 13"/>
          <p:cNvSpPr>
            <a:spLocks noChangeArrowheads="1"/>
          </p:cNvSpPr>
          <p:nvPr/>
        </p:nvSpPr>
        <p:spPr bwMode="auto">
          <a:xfrm>
            <a:off x="607218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2" name="矩形 14"/>
          <p:cNvSpPr>
            <a:spLocks noChangeArrowheads="1"/>
          </p:cNvSpPr>
          <p:nvPr/>
        </p:nvSpPr>
        <p:spPr bwMode="auto">
          <a:xfrm>
            <a:off x="2071688" y="45720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3" name="矩形 15"/>
          <p:cNvSpPr>
            <a:spLocks noChangeArrowheads="1"/>
          </p:cNvSpPr>
          <p:nvPr/>
        </p:nvSpPr>
        <p:spPr bwMode="auto">
          <a:xfrm>
            <a:off x="5929313" y="157162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MH" val="20150912105341"/>
  <p:tag name="MH_LIBRARY" val="GRAPHIC"/>
  <p:tag name="MH_TYPE" val="Other"/>
  <p:tag name="MH_ORDER" val="1"/>
</p:tagLst>
</file>

<file path=ppt/tags/tag10.xml><?xml version="1.0" encoding="utf-8"?>
<p:tagLst xmlns:p="http://schemas.openxmlformats.org/presentationml/2006/main">
  <p:tag name="MH" val="20150912105341"/>
  <p:tag name="MH_LIBRARY" val="GRAPHIC"/>
  <p:tag name="MH_TYPE" val="Other"/>
  <p:tag name="MH_ORDER" val="4"/>
</p:tagLst>
</file>

<file path=ppt/tags/tag11.xml><?xml version="1.0" encoding="utf-8"?>
<p:tagLst xmlns:p="http://schemas.openxmlformats.org/presentationml/2006/main">
  <p:tag name="MH" val="20150912105341"/>
  <p:tag name="MH_LIBRARY" val="GRAPHIC"/>
  <p:tag name="MH_TYPE" val="Other"/>
  <p:tag name="MH_ORDER" val="5"/>
</p:tagLst>
</file>

<file path=ppt/tags/tag12.xml><?xml version="1.0" encoding="utf-8"?>
<p:tagLst xmlns:p="http://schemas.openxmlformats.org/presentationml/2006/main">
  <p:tag name="MH" val="20150912105341"/>
  <p:tag name="MH_LIBRARY" val="GRAPHIC"/>
  <p:tag name="MH_TYPE" val="Other"/>
  <p:tag name="MH_ORDER" val="6"/>
</p:tagLst>
</file>

<file path=ppt/tags/tag13.xml><?xml version="1.0" encoding="utf-8"?>
<p:tagLst xmlns:p="http://schemas.openxmlformats.org/presentationml/2006/main">
  <p:tag name="MH" val="20150912105341"/>
  <p:tag name="MH_LIBRARY" val="GRAPHIC"/>
  <p:tag name="MH_TYPE" val="Other"/>
  <p:tag name="MH_ORDER" val="7"/>
</p:tagLst>
</file>

<file path=ppt/tags/tag14.xml><?xml version="1.0" encoding="utf-8"?>
<p:tagLst xmlns:p="http://schemas.openxmlformats.org/presentationml/2006/main">
  <p:tag name="MH" val="20150912105341"/>
  <p:tag name="MH_LIBRARY" val="GRAPHIC"/>
  <p:tag name="MH_TYPE" val="Text"/>
  <p:tag name="MH_ORDER" val="1"/>
</p:tagLst>
</file>

<file path=ppt/tags/tag15.xml><?xml version="1.0" encoding="utf-8"?>
<p:tagLst xmlns:p="http://schemas.openxmlformats.org/presentationml/2006/main">
  <p:tag name="MH" val="20150912092622"/>
  <p:tag name="MH_LIBRARY" val="GRAPHIC"/>
  <p:tag name="MH_TYPE" val="SubTitle"/>
  <p:tag name="MH_ORDER" val="1"/>
</p:tagLst>
</file>

<file path=ppt/tags/tag16.xml><?xml version="1.0" encoding="utf-8"?>
<p:tagLst xmlns:p="http://schemas.openxmlformats.org/presentationml/2006/main">
  <p:tag name="MH" val="20150912092622"/>
  <p:tag name="MH_LIBRARY" val="GRAPHIC"/>
  <p:tag name="MH_TYPE" val="SubTitle"/>
  <p:tag name="MH_ORDER" val="1"/>
</p:tagLst>
</file>

<file path=ppt/tags/tag17.xml><?xml version="1.0" encoding="utf-8"?>
<p:tagLst xmlns:p="http://schemas.openxmlformats.org/presentationml/2006/main">
  <p:tag name="MH" val="20150912092622"/>
  <p:tag name="MH_LIBRARY" val="GRAPHIC"/>
  <p:tag name="MH_TYPE" val="SubTitle"/>
  <p:tag name="MH_ORDER" val="1"/>
</p:tagLst>
</file>

<file path=ppt/tags/tag18.xml><?xml version="1.0" encoding="utf-8"?>
<p:tagLst xmlns:p="http://schemas.openxmlformats.org/presentationml/2006/main">
  <p:tag name="MH" val="20150912100622"/>
  <p:tag name="MH_LIBRARY" val="GRAPHIC"/>
  <p:tag name="MH_TYPE" val="SubTitle"/>
  <p:tag name="MH_ORDER" val="1"/>
</p:tagLst>
</file>

<file path=ppt/tags/tag19.xml><?xml version="1.0" encoding="utf-8"?>
<p:tagLst xmlns:p="http://schemas.openxmlformats.org/presentationml/2006/main">
  <p:tag name="MH" val="20150912100622"/>
  <p:tag name="MH_LIBRARY" val="GRAPHIC"/>
  <p:tag name="MH_TYPE" val="SubTitle"/>
  <p:tag name="MH_ORDER" val="3"/>
</p:tagLst>
</file>

<file path=ppt/tags/tag2.xml><?xml version="1.0" encoding="utf-8"?>
<p:tagLst xmlns:p="http://schemas.openxmlformats.org/presentationml/2006/main">
  <p:tag name="MH" val="20150912105341"/>
  <p:tag name="MH_LIBRARY" val="GRAPHIC"/>
  <p:tag name="MH_TYPE" val="Other"/>
  <p:tag name="MH_ORDER" val="3"/>
</p:tagLst>
</file>

<file path=ppt/tags/tag20.xml><?xml version="1.0" encoding="utf-8"?>
<p:tagLst xmlns:p="http://schemas.openxmlformats.org/presentationml/2006/main">
  <p:tag name="MH" val="20150912100622"/>
  <p:tag name="MH_LIBRARY" val="GRAPHIC"/>
  <p:tag name="MH_TYPE" val="SubTitle"/>
  <p:tag name="MH_ORDER" val="2"/>
</p:tagLst>
</file>

<file path=ppt/tags/tag21.xml><?xml version="1.0" encoding="utf-8"?>
<p:tagLst xmlns:p="http://schemas.openxmlformats.org/presentationml/2006/main">
  <p:tag name="MH" val="20150912100622"/>
  <p:tag name="MH_LIBRARY" val="GRAPHIC"/>
  <p:tag name="MH_TYPE" val="Other"/>
  <p:tag name="MH_ORDER" val="2"/>
</p:tagLst>
</file>

<file path=ppt/tags/tag22.xml><?xml version="1.0" encoding="utf-8"?>
<p:tagLst xmlns:p="http://schemas.openxmlformats.org/presentationml/2006/main">
  <p:tag name="MH" val="20150912100622"/>
  <p:tag name="MH_LIBRARY" val="GRAPHIC"/>
  <p:tag name="MH_TYPE" val="Other"/>
  <p:tag name="MH_ORDER" val="1"/>
</p:tagLst>
</file>

<file path=ppt/tags/tag23.xml><?xml version="1.0" encoding="utf-8"?>
<p:tagLst xmlns:p="http://schemas.openxmlformats.org/presentationml/2006/main">
  <p:tag name="MH" val="20150912100622"/>
  <p:tag name="MH_LIBRARY" val="GRAPHIC"/>
  <p:tag name="MH_TYPE" val="Other"/>
  <p:tag name="MH_ORDER" val="3"/>
</p:tagLst>
</file>

<file path=ppt/tags/tag3.xml><?xml version="1.0" encoding="utf-8"?>
<p:tagLst xmlns:p="http://schemas.openxmlformats.org/presentationml/2006/main">
  <p:tag name="MH" val="20150912105341"/>
  <p:tag name="MH_LIBRARY" val="GRAPHIC"/>
  <p:tag name="MH_TYPE" val="Other"/>
  <p:tag name="MH_ORDER" val="4"/>
</p:tagLst>
</file>

<file path=ppt/tags/tag4.xml><?xml version="1.0" encoding="utf-8"?>
<p:tagLst xmlns:p="http://schemas.openxmlformats.org/presentationml/2006/main">
  <p:tag name="MH" val="20150912105341"/>
  <p:tag name="MH_LIBRARY" val="GRAPHIC"/>
  <p:tag name="MH_TYPE" val="Other"/>
  <p:tag name="MH_ORDER" val="5"/>
</p:tagLst>
</file>

<file path=ppt/tags/tag5.xml><?xml version="1.0" encoding="utf-8"?>
<p:tagLst xmlns:p="http://schemas.openxmlformats.org/presentationml/2006/main">
  <p:tag name="MH" val="20150912105341"/>
  <p:tag name="MH_LIBRARY" val="GRAPHIC"/>
  <p:tag name="MH_TYPE" val="Other"/>
  <p:tag name="MH_ORDER" val="6"/>
</p:tagLst>
</file>

<file path=ppt/tags/tag6.xml><?xml version="1.0" encoding="utf-8"?>
<p:tagLst xmlns:p="http://schemas.openxmlformats.org/presentationml/2006/main">
  <p:tag name="MH" val="20150912105341"/>
  <p:tag name="MH_LIBRARY" val="GRAPHIC"/>
  <p:tag name="MH_TYPE" val="Other"/>
  <p:tag name="MH_ORDER" val="7"/>
</p:tagLst>
</file>

<file path=ppt/tags/tag7.xml><?xml version="1.0" encoding="utf-8"?>
<p:tagLst xmlns:p="http://schemas.openxmlformats.org/presentationml/2006/main">
  <p:tag name="MH" val="20150912105341"/>
  <p:tag name="MH_LIBRARY" val="GRAPHIC"/>
  <p:tag name="MH_TYPE" val="Text"/>
  <p:tag name="MH_ORDER" val="1"/>
</p:tagLst>
</file>

<file path=ppt/tags/tag8.xml><?xml version="1.0" encoding="utf-8"?>
<p:tagLst xmlns:p="http://schemas.openxmlformats.org/presentationml/2006/main">
  <p:tag name="MH" val="20150912105341"/>
  <p:tag name="MH_LIBRARY" val="GRAPHIC"/>
  <p:tag name="MH_TYPE" val="Other"/>
  <p:tag name="MH_ORDER" val="1"/>
</p:tagLst>
</file>

<file path=ppt/tags/tag9.xml><?xml version="1.0" encoding="utf-8"?>
<p:tagLst xmlns:p="http://schemas.openxmlformats.org/presentationml/2006/main">
  <p:tag name="MH" val="20150912105341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487</Words>
  <Application>WPS 演示</Application>
  <PresentationFormat>全屏显示(4:3)</PresentationFormat>
  <Paragraphs>162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微软雅黑</vt:lpstr>
      <vt:lpstr>Broadway</vt:lpstr>
      <vt:lpstr>Microsoft JhengHei Light</vt:lpstr>
      <vt:lpstr>Arial Unicode MS</vt:lpstr>
      <vt:lpstr>Gabriola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King</cp:lastModifiedBy>
  <cp:revision>1</cp:revision>
  <dcterms:created xsi:type="dcterms:W3CDTF">2020-10-28T23:30:39Z</dcterms:created>
  <dcterms:modified xsi:type="dcterms:W3CDTF">2020-10-28T23:30:39Z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